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60"/>
  </p:notesMasterIdLst>
  <p:sldIdLst>
    <p:sldId id="256" r:id="rId3"/>
    <p:sldId id="257" r:id="rId4"/>
    <p:sldId id="258" r:id="rId5"/>
    <p:sldId id="259" r:id="rId6"/>
    <p:sldId id="266" r:id="rId7"/>
    <p:sldId id="287" r:id="rId8"/>
    <p:sldId id="272" r:id="rId9"/>
    <p:sldId id="270" r:id="rId10"/>
    <p:sldId id="269" r:id="rId11"/>
    <p:sldId id="261" r:id="rId12"/>
    <p:sldId id="263" r:id="rId13"/>
    <p:sldId id="260" r:id="rId14"/>
    <p:sldId id="264" r:id="rId15"/>
    <p:sldId id="265" r:id="rId16"/>
    <p:sldId id="262" r:id="rId17"/>
    <p:sldId id="267" r:id="rId18"/>
    <p:sldId id="268"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5143500" type="screen16x9"/>
  <p:notesSz cx="6858000" cy="9144000"/>
  <p:embeddedFontLst>
    <p:embeddedFont>
      <p:font typeface="Amatic SC" panose="00000500000000000000" pitchFamily="2" charset="-79"/>
      <p:regular r:id="rId61"/>
      <p:bold r:id="rId62"/>
    </p:embeddedFont>
    <p:embeddedFont>
      <p:font typeface="Anaheim" panose="020B0604020202020204" charset="0"/>
      <p:regular r:id="rId63"/>
    </p:embeddedFont>
    <p:embeddedFont>
      <p:font typeface="Barlow Medium" panose="00000600000000000000" pitchFamily="2" charset="0"/>
      <p:regular r:id="rId64"/>
      <p:bold r:id="rId65"/>
      <p:italic r:id="rId66"/>
      <p:boldItalic r:id="rId67"/>
    </p:embeddedFont>
    <p:embeddedFont>
      <p:font typeface="Bebas Neue" panose="020B0606020202050201" pitchFamily="34" charset="0"/>
      <p:regular r:id="rId68"/>
    </p:embeddedFont>
    <p:embeddedFont>
      <p:font typeface="Calibri" panose="020F0502020204030204" pitchFamily="34" charset="0"/>
      <p:regular r:id="rId69"/>
      <p:bold r:id="rId70"/>
      <p:italic r:id="rId71"/>
      <p:boldItalic r:id="rId72"/>
    </p:embeddedFont>
    <p:embeddedFont>
      <p:font typeface="Fira Sans" panose="020B0503050000020004" pitchFamily="34" charset="0"/>
      <p:regular r:id="rId73"/>
      <p:bold r:id="rId74"/>
      <p:italic r:id="rId75"/>
      <p:boldItalic r:id="rId76"/>
    </p:embeddedFont>
    <p:embeddedFont>
      <p:font typeface="Lato" panose="020F0502020204030203" pitchFamily="34" charset="0"/>
      <p:regular r:id="rId77"/>
      <p:bold r:id="rId78"/>
      <p:italic r:id="rId79"/>
      <p:boldItalic r:id="rId80"/>
    </p:embeddedFont>
    <p:embeddedFont>
      <p:font typeface="Montserrat" panose="00000500000000000000" pitchFamily="2" charset="0"/>
      <p:regular r:id="rId81"/>
      <p:bold r:id="rId82"/>
      <p:italic r:id="rId83"/>
      <p:boldItalic r:id="rId84"/>
    </p:embeddedFont>
    <p:embeddedFont>
      <p:font typeface="Montserrat ExtraBold" panose="00000900000000000000" pitchFamily="2" charset="0"/>
      <p:bold r:id="rId85"/>
      <p:boldItalic r:id="rId86"/>
    </p:embeddedFont>
    <p:embeddedFont>
      <p:font typeface="Montserrat Medium" panose="00000600000000000000" pitchFamily="2" charset="0"/>
      <p:regular r:id="rId87"/>
      <p:bold r:id="rId88"/>
      <p:italic r:id="rId89"/>
      <p:boldItalic r:id="rId90"/>
    </p:embeddedFont>
    <p:embeddedFont>
      <p:font typeface="Patrick Hand" panose="00000500000000000000" pitchFamily="2" charset="0"/>
      <p:regular r:id="rId91"/>
    </p:embeddedFont>
    <p:embeddedFont>
      <p:font typeface="Poppins" panose="00000500000000000000" pitchFamily="2" charset="0"/>
      <p:regular r:id="rId92"/>
      <p:bold r:id="rId93"/>
      <p:italic r:id="rId94"/>
      <p:boldItalic r:id="rId95"/>
    </p:embeddedFont>
    <p:embeddedFont>
      <p:font typeface="Proxima Nova" panose="020B0604020202020204" charset="0"/>
      <p:regular r:id="rId96"/>
      <p:bold r:id="rId97"/>
      <p:italic r:id="rId98"/>
      <p:boldItalic r:id="rId99"/>
    </p:embeddedFont>
    <p:embeddedFont>
      <p:font typeface="Proxima Nova Semibold" panose="020B0604020202020204" charset="0"/>
      <p:regular r:id="rId100"/>
      <p:bold r:id="rId101"/>
      <p:boldItalic r:id="rId102"/>
    </p:embeddedFont>
    <p:embeddedFont>
      <p:font typeface="Roboto" panose="02000000000000000000" pitchFamily="2" charset="0"/>
      <p:regular r:id="rId103"/>
      <p:bold r:id="rId104"/>
      <p:italic r:id="rId105"/>
      <p:boldItalic r:id="rId106"/>
    </p:embeddedFont>
    <p:embeddedFont>
      <p:font typeface="Roboto Condensed Light" panose="02000000000000000000" pitchFamily="2" charset="0"/>
      <p:regular r:id="rId107"/>
      <p:italic r:id="rId108"/>
    </p:embeddedFont>
    <p:embeddedFont>
      <p:font typeface="Roboto Medium" panose="02000000000000000000"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6CFFC1-AF7C-4F20-8D80-AB2EBAAEAB1E}">
  <a:tblStyle styleId="{206CFFC1-AF7C-4F20-8D80-AB2EBAAEA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12" Type="http://schemas.openxmlformats.org/officeDocument/2006/relationships/font" Target="fonts/font52.fntdata"/><Relationship Id="rId16" Type="http://schemas.openxmlformats.org/officeDocument/2006/relationships/slide" Target="slides/slide14.xml"/><Relationship Id="rId107" Type="http://schemas.openxmlformats.org/officeDocument/2006/relationships/font" Target="fonts/font4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font" Target="fonts/font42.fntdata"/><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113" Type="http://schemas.openxmlformats.org/officeDocument/2006/relationships/presProps" Target="presProps.xml"/><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43.fntdata"/><Relationship Id="rId108" Type="http://schemas.openxmlformats.org/officeDocument/2006/relationships/font" Target="fonts/font48.fntdata"/><Relationship Id="rId54" Type="http://schemas.openxmlformats.org/officeDocument/2006/relationships/slide" Target="slides/slide52.xml"/><Relationship Id="rId70" Type="http://schemas.openxmlformats.org/officeDocument/2006/relationships/font" Target="fonts/font10.fntdata"/><Relationship Id="rId75" Type="http://schemas.openxmlformats.org/officeDocument/2006/relationships/font" Target="fonts/font15.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46.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font" Target="fonts/font4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font" Target="fonts/font37.fntdata"/><Relationship Id="rId104" Type="http://schemas.openxmlformats.org/officeDocument/2006/relationships/font" Target="fonts/font44.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110" Type="http://schemas.openxmlformats.org/officeDocument/2006/relationships/font" Target="fonts/font50.fntdata"/><Relationship Id="rId115" Type="http://schemas.openxmlformats.org/officeDocument/2006/relationships/theme" Target="theme/theme1.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100" Type="http://schemas.openxmlformats.org/officeDocument/2006/relationships/font" Target="fonts/font40.fntdata"/><Relationship Id="rId105" Type="http://schemas.openxmlformats.org/officeDocument/2006/relationships/font" Target="fonts/font4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7.fntdata"/><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font" Target="fonts/font2.fntdata"/><Relationship Id="rId83" Type="http://schemas.openxmlformats.org/officeDocument/2006/relationships/font" Target="fonts/font23.fntdata"/><Relationship Id="rId88" Type="http://schemas.openxmlformats.org/officeDocument/2006/relationships/font" Target="fonts/font28.fntdata"/><Relationship Id="rId111" Type="http://schemas.openxmlformats.org/officeDocument/2006/relationships/font" Target="fonts/font5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60c6f11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60c6f1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e29d7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1f6431be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f1f6431b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1e89c8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1e29d71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1e29d71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e29d71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e29d71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f1e29d71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f1e29d71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f1e29d717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f1e29d717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f1e29d717b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f1e29d717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f1e29d717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f1e29d717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f1e29d717b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f1e29d717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f1e29d717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f1e29d717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f1e29d717b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f1e29d717b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f1e29d717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f1e29d717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f1e29d7238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f1e29d7238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f1e89c83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f1e89c83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f1e89c83e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f1e89c83e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f1e89c83e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f1e89c83e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69e5c64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69e5c6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f1e89c83e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f1e89c83e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f1e89c83e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f1e89c83e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f1e29d7238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f1e29d7238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f1e29d7238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f1e29d7238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f1e29d7238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f1e29d7238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f1e29d7238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f1e29d7238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f1e89c83e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f1e89c83e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f1e89c83e5_0_2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f1e89c83e5_0_2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gf1e89c83e5_0_2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1" name="Google Shape;2911;gf1e89c83e5_0_2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f1e89c83e5_0_2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f1e89c83e5_0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6c5d5535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6c5d5535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f1e89c83e5_0_11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f1e89c83e5_0_11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gf1e89c83e5_0_11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0" name="Google Shape;2930;gf1e89c83e5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f1e89c83e5_0_11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f1e89c83e5_0_1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2"/>
        <p:cNvGrpSpPr/>
        <p:nvPr/>
      </p:nvGrpSpPr>
      <p:grpSpPr>
        <a:xfrm>
          <a:off x="0" y="0"/>
          <a:ext cx="0" cy="0"/>
          <a:chOff x="0" y="0"/>
          <a:chExt cx="0" cy="0"/>
        </a:xfrm>
      </p:grpSpPr>
      <p:sp>
        <p:nvSpPr>
          <p:cNvPr id="2963" name="Google Shape;2963;gf1e89c83e5_0_11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4" name="Google Shape;2964;gf1e89c83e5_0_1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f1e89c83e5_0_11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f1e89c83e5_0_1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7"/>
        <p:cNvGrpSpPr/>
        <p:nvPr/>
      </p:nvGrpSpPr>
      <p:grpSpPr>
        <a:xfrm>
          <a:off x="0" y="0"/>
          <a:ext cx="0" cy="0"/>
          <a:chOff x="0" y="0"/>
          <a:chExt cx="0" cy="0"/>
        </a:xfrm>
      </p:grpSpPr>
      <p:sp>
        <p:nvSpPr>
          <p:cNvPr id="3318" name="Google Shape;3318;gf1e89c83e5_0_12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9" name="Google Shape;3319;gf1e89c83e5_0_12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4"/>
        <p:cNvGrpSpPr/>
        <p:nvPr/>
      </p:nvGrpSpPr>
      <p:grpSpPr>
        <a:xfrm>
          <a:off x="0" y="0"/>
          <a:ext cx="0" cy="0"/>
          <a:chOff x="0" y="0"/>
          <a:chExt cx="0" cy="0"/>
        </a:xfrm>
      </p:grpSpPr>
      <p:sp>
        <p:nvSpPr>
          <p:cNvPr id="6105" name="Google Shape;6105;gf1e89c83e5_0_14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6" name="Google Shape;6106;gf1e89c83e5_0_14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3"/>
        <p:cNvGrpSpPr/>
        <p:nvPr/>
      </p:nvGrpSpPr>
      <p:grpSpPr>
        <a:xfrm>
          <a:off x="0" y="0"/>
          <a:ext cx="0" cy="0"/>
          <a:chOff x="0" y="0"/>
          <a:chExt cx="0" cy="0"/>
        </a:xfrm>
      </p:grpSpPr>
      <p:sp>
        <p:nvSpPr>
          <p:cNvPr id="6524" name="Google Shape;6524;gf1e89c83e5_0_1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5" name="Google Shape;6525;gf1e89c83e5_0_1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3"/>
        <p:cNvGrpSpPr/>
        <p:nvPr/>
      </p:nvGrpSpPr>
      <p:grpSpPr>
        <a:xfrm>
          <a:off x="0" y="0"/>
          <a:ext cx="0" cy="0"/>
          <a:chOff x="0" y="0"/>
          <a:chExt cx="0" cy="0"/>
        </a:xfrm>
      </p:grpSpPr>
      <p:sp>
        <p:nvSpPr>
          <p:cNvPr id="6694" name="Google Shape;6694;gf1e89c83e5_0_15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5" name="Google Shape;6695;gf1e89c83e5_0_15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8"/>
        <p:cNvGrpSpPr/>
        <p:nvPr/>
      </p:nvGrpSpPr>
      <p:grpSpPr>
        <a:xfrm>
          <a:off x="0" y="0"/>
          <a:ext cx="0" cy="0"/>
          <a:chOff x="0" y="0"/>
          <a:chExt cx="0" cy="0"/>
        </a:xfrm>
      </p:grpSpPr>
      <p:sp>
        <p:nvSpPr>
          <p:cNvPr id="7099" name="Google Shape;7099;gf1e89c83e5_0_15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0" name="Google Shape;7100;gf1e89c83e5_0_15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f1e89c83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f1e89c83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8"/>
        <p:cNvGrpSpPr/>
        <p:nvPr/>
      </p:nvGrpSpPr>
      <p:grpSpPr>
        <a:xfrm>
          <a:off x="0" y="0"/>
          <a:ext cx="0" cy="0"/>
          <a:chOff x="0" y="0"/>
          <a:chExt cx="0" cy="0"/>
        </a:xfrm>
      </p:grpSpPr>
      <p:sp>
        <p:nvSpPr>
          <p:cNvPr id="7479" name="Google Shape;7479;gf1e89c83e5_0_16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0" name="Google Shape;7480;gf1e89c83e5_0_16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2"/>
        <p:cNvGrpSpPr/>
        <p:nvPr/>
      </p:nvGrpSpPr>
      <p:grpSpPr>
        <a:xfrm>
          <a:off x="0" y="0"/>
          <a:ext cx="0" cy="0"/>
          <a:chOff x="0" y="0"/>
          <a:chExt cx="0" cy="0"/>
        </a:xfrm>
      </p:grpSpPr>
      <p:sp>
        <p:nvSpPr>
          <p:cNvPr id="7893" name="Google Shape;7893;gf1e89c83e5_0_16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4" name="Google Shape;7894;gf1e89c83e5_0_16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3"/>
        <p:cNvGrpSpPr/>
        <p:nvPr/>
      </p:nvGrpSpPr>
      <p:grpSpPr>
        <a:xfrm>
          <a:off x="0" y="0"/>
          <a:ext cx="0" cy="0"/>
          <a:chOff x="0" y="0"/>
          <a:chExt cx="0" cy="0"/>
        </a:xfrm>
      </p:grpSpPr>
      <p:sp>
        <p:nvSpPr>
          <p:cNvPr id="8254" name="Google Shape;8254;gf1e89c83e5_0_16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5" name="Google Shape;8255;gf1e89c83e5_0_16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3"/>
        <p:cNvGrpSpPr/>
        <p:nvPr/>
      </p:nvGrpSpPr>
      <p:grpSpPr>
        <a:xfrm>
          <a:off x="0" y="0"/>
          <a:ext cx="0" cy="0"/>
          <a:chOff x="0" y="0"/>
          <a:chExt cx="0" cy="0"/>
        </a:xfrm>
      </p:grpSpPr>
      <p:sp>
        <p:nvSpPr>
          <p:cNvPr id="8764" name="Google Shape;8764;gf1e89c83e5_0_17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5" name="Google Shape;8765;gf1e89c83e5_0_17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3"/>
        <p:cNvGrpSpPr/>
        <p:nvPr/>
      </p:nvGrpSpPr>
      <p:grpSpPr>
        <a:xfrm>
          <a:off x="0" y="0"/>
          <a:ext cx="0" cy="0"/>
          <a:chOff x="0" y="0"/>
          <a:chExt cx="0" cy="0"/>
        </a:xfrm>
      </p:grpSpPr>
      <p:sp>
        <p:nvSpPr>
          <p:cNvPr id="9384" name="Google Shape;9384;gf1e89c83e5_0_18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5" name="Google Shape;9385;gf1e89c83e5_0_18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7"/>
        <p:cNvGrpSpPr/>
        <p:nvPr/>
      </p:nvGrpSpPr>
      <p:grpSpPr>
        <a:xfrm>
          <a:off x="0" y="0"/>
          <a:ext cx="0" cy="0"/>
          <a:chOff x="0" y="0"/>
          <a:chExt cx="0" cy="0"/>
        </a:xfrm>
      </p:grpSpPr>
      <p:sp>
        <p:nvSpPr>
          <p:cNvPr id="9978" name="Google Shape;9978;gf1e89c83e5_0_18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9" name="Google Shape;9979;gf1e89c83e5_0_18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8"/>
        <p:cNvGrpSpPr/>
        <p:nvPr/>
      </p:nvGrpSpPr>
      <p:grpSpPr>
        <a:xfrm>
          <a:off x="0" y="0"/>
          <a:ext cx="0" cy="0"/>
          <a:chOff x="0" y="0"/>
          <a:chExt cx="0" cy="0"/>
        </a:xfrm>
      </p:grpSpPr>
      <p:sp>
        <p:nvSpPr>
          <p:cNvPr id="10299" name="Google Shape;10299;gf1e89c83e5_0_18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0" name="Google Shape;10300;gf1e89c83e5_0_18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6"/>
        <p:cNvGrpSpPr/>
        <p:nvPr/>
      </p:nvGrpSpPr>
      <p:grpSpPr>
        <a:xfrm>
          <a:off x="0" y="0"/>
          <a:ext cx="0" cy="0"/>
          <a:chOff x="0" y="0"/>
          <a:chExt cx="0" cy="0"/>
        </a:xfrm>
      </p:grpSpPr>
      <p:sp>
        <p:nvSpPr>
          <p:cNvPr id="10607" name="Google Shape;10607;gf1e89c83e5_0_20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8" name="Google Shape;10608;gf1e89c83e5_0_20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f1e29d7238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f1e29d7238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f6e5621f8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f6e5621f8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f1e29d717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f1e29d717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f1e29d717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f1e29d717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725" y="1853638"/>
            <a:ext cx="4658400" cy="1250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35100" y="3735075"/>
            <a:ext cx="28794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356940" y="-364566"/>
            <a:ext cx="5153976" cy="586785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9"/>
        <p:cNvGrpSpPr/>
        <p:nvPr/>
      </p:nvGrpSpPr>
      <p:grpSpPr>
        <a:xfrm>
          <a:off x="0" y="0"/>
          <a:ext cx="0" cy="0"/>
          <a:chOff x="0" y="0"/>
          <a:chExt cx="0" cy="0"/>
        </a:xfrm>
      </p:grpSpPr>
      <p:sp>
        <p:nvSpPr>
          <p:cNvPr id="50" name="Google Shape;50;p11"/>
          <p:cNvSpPr/>
          <p:nvPr/>
        </p:nvSpPr>
        <p:spPr>
          <a:xfrm rot="-129427">
            <a:off x="-563426" y="-4868445"/>
            <a:ext cx="10009567" cy="838631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715100" y="535000"/>
            <a:ext cx="6576000" cy="1251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52" name="Google Shape;52;p11"/>
          <p:cNvSpPr txBox="1">
            <a:spLocks noGrp="1"/>
          </p:cNvSpPr>
          <p:nvPr>
            <p:ph type="subTitle" idx="1"/>
          </p:nvPr>
        </p:nvSpPr>
        <p:spPr>
          <a:xfrm>
            <a:off x="715100" y="1615450"/>
            <a:ext cx="6576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algn="ctr" rtl="0">
              <a:lnSpc>
                <a:spcPct val="100000"/>
              </a:lnSpc>
              <a:spcBef>
                <a:spcPts val="120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3"/>
        </a:solidFill>
        <a:effectLst/>
      </p:bgPr>
    </p:bg>
    <p:spTree>
      <p:nvGrpSpPr>
        <p:cNvPr id="1" name="Shape 54"/>
        <p:cNvGrpSpPr/>
        <p:nvPr/>
      </p:nvGrpSpPr>
      <p:grpSpPr>
        <a:xfrm>
          <a:off x="0" y="0"/>
          <a:ext cx="0" cy="0"/>
          <a:chOff x="0" y="0"/>
          <a:chExt cx="0" cy="0"/>
        </a:xfrm>
      </p:grpSpPr>
      <p:sp>
        <p:nvSpPr>
          <p:cNvPr id="55" name="Google Shape;55;p13"/>
          <p:cNvSpPr/>
          <p:nvPr/>
        </p:nvSpPr>
        <p:spPr>
          <a:xfrm rot="-5581004">
            <a:off x="4260655" y="-1252273"/>
            <a:ext cx="3989378" cy="63325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56;p13"/>
          <p:cNvSpPr/>
          <p:nvPr/>
        </p:nvSpPr>
        <p:spPr>
          <a:xfrm rot="-5710370">
            <a:off x="-509933" y="-2509851"/>
            <a:ext cx="9258315" cy="1044045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 name="Google Shape;57;p13"/>
          <p:cNvSpPr txBox="1">
            <a:spLocks noGrp="1"/>
          </p:cNvSpPr>
          <p:nvPr>
            <p:ph type="title"/>
          </p:nvPr>
        </p:nvSpPr>
        <p:spPr>
          <a:xfrm>
            <a:off x="15582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2" hasCustomPrompt="1"/>
          </p:nvPr>
        </p:nvSpPr>
        <p:spPr>
          <a:xfrm>
            <a:off x="739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5582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52326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3"/>
          <p:cNvSpPr txBox="1">
            <a:spLocks noGrp="1"/>
          </p:cNvSpPr>
          <p:nvPr>
            <p:ph type="title" idx="4" hasCustomPrompt="1"/>
          </p:nvPr>
        </p:nvSpPr>
        <p:spPr>
          <a:xfrm>
            <a:off x="4380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5"/>
          </p:nvPr>
        </p:nvSpPr>
        <p:spPr>
          <a:xfrm>
            <a:off x="52326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6"/>
          </p:nvPr>
        </p:nvSpPr>
        <p:spPr>
          <a:xfrm>
            <a:off x="5248524"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 name="Google Shape;64;p13"/>
          <p:cNvSpPr txBox="1">
            <a:spLocks noGrp="1"/>
          </p:cNvSpPr>
          <p:nvPr>
            <p:ph type="title" idx="7" hasCustomPrompt="1"/>
          </p:nvPr>
        </p:nvSpPr>
        <p:spPr>
          <a:xfrm>
            <a:off x="4380425" y="35321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8"/>
          </p:nvPr>
        </p:nvSpPr>
        <p:spPr>
          <a:xfrm>
            <a:off x="5250189"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1558200"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title" idx="13" hasCustomPrompt="1"/>
          </p:nvPr>
        </p:nvSpPr>
        <p:spPr>
          <a:xfrm>
            <a:off x="739674" y="3532175"/>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4"/>
          </p:nvPr>
        </p:nvSpPr>
        <p:spPr>
          <a:xfrm>
            <a:off x="1558200"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0"/>
        <p:cNvGrpSpPr/>
        <p:nvPr/>
      </p:nvGrpSpPr>
      <p:grpSpPr>
        <a:xfrm>
          <a:off x="0" y="0"/>
          <a:ext cx="0" cy="0"/>
          <a:chOff x="0" y="0"/>
          <a:chExt cx="0" cy="0"/>
        </a:xfrm>
      </p:grpSpPr>
      <p:sp>
        <p:nvSpPr>
          <p:cNvPr id="71" name="Google Shape;71;p14"/>
          <p:cNvSpPr/>
          <p:nvPr/>
        </p:nvSpPr>
        <p:spPr>
          <a:xfrm rot="-10799924">
            <a:off x="-159178" y="1321179"/>
            <a:ext cx="9823464" cy="795420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title"/>
          </p:nvPr>
        </p:nvSpPr>
        <p:spPr>
          <a:xfrm>
            <a:off x="3865000" y="40766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3" name="Google Shape;73;p14"/>
          <p:cNvSpPr txBox="1">
            <a:spLocks noGrp="1"/>
          </p:cNvSpPr>
          <p:nvPr>
            <p:ph type="subTitle" idx="1"/>
          </p:nvPr>
        </p:nvSpPr>
        <p:spPr>
          <a:xfrm>
            <a:off x="3992500" y="2676625"/>
            <a:ext cx="4436100" cy="14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4"/>
        <p:cNvGrpSpPr/>
        <p:nvPr/>
      </p:nvGrpSpPr>
      <p:grpSpPr>
        <a:xfrm>
          <a:off x="0" y="0"/>
          <a:ext cx="0" cy="0"/>
          <a:chOff x="0" y="0"/>
          <a:chExt cx="0" cy="0"/>
        </a:xfrm>
      </p:grpSpPr>
      <p:sp>
        <p:nvSpPr>
          <p:cNvPr id="75" name="Google Shape;75;p15"/>
          <p:cNvSpPr/>
          <p:nvPr/>
        </p:nvSpPr>
        <p:spPr>
          <a:xfrm rot="3699419" flipH="1">
            <a:off x="2131963" y="-1207207"/>
            <a:ext cx="8621816" cy="671996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a:endParaRPr/>
          </a:p>
        </p:txBody>
      </p:sp>
      <p:sp>
        <p:nvSpPr>
          <p:cNvPr id="77" name="Google Shape;77;p15"/>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bg>
      <p:bgPr>
        <a:solidFill>
          <a:schemeClr val="lt1"/>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720000" y="1908300"/>
            <a:ext cx="4083900" cy="1251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0" name="Google Shape;80;p16"/>
          <p:cNvSpPr txBox="1">
            <a:spLocks noGrp="1"/>
          </p:cNvSpPr>
          <p:nvPr>
            <p:ph type="subTitle" idx="1"/>
          </p:nvPr>
        </p:nvSpPr>
        <p:spPr>
          <a:xfrm>
            <a:off x="715100" y="3258525"/>
            <a:ext cx="4083900" cy="10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6"/>
          <p:cNvSpPr/>
          <p:nvPr/>
        </p:nvSpPr>
        <p:spPr>
          <a:xfrm rot="-5400033" flipH="1">
            <a:off x="-5183492" y="-19289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bg>
      <p:bgPr>
        <a:solidFill>
          <a:schemeClr val="accent3"/>
        </a:solidFill>
        <a:effectLst/>
      </p:bgPr>
    </p:bg>
    <p:spTree>
      <p:nvGrpSpPr>
        <p:cNvPr id="1" name="Shape 82"/>
        <p:cNvGrpSpPr/>
        <p:nvPr/>
      </p:nvGrpSpPr>
      <p:grpSpPr>
        <a:xfrm>
          <a:off x="0" y="0"/>
          <a:ext cx="0" cy="0"/>
          <a:chOff x="0" y="0"/>
          <a:chExt cx="0" cy="0"/>
        </a:xfrm>
      </p:grpSpPr>
      <p:sp>
        <p:nvSpPr>
          <p:cNvPr id="83" name="Google Shape;83;p17"/>
          <p:cNvSpPr/>
          <p:nvPr/>
        </p:nvSpPr>
        <p:spPr>
          <a:xfrm rot="1077026">
            <a:off x="-451651" y="-2378121"/>
            <a:ext cx="10535104" cy="807842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rot="1077026">
            <a:off x="-511091" y="-2134826"/>
            <a:ext cx="10535104" cy="7475195"/>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a:spLocks noGrp="1"/>
          </p:cNvSpPr>
          <p:nvPr>
            <p:ph type="title"/>
          </p:nvPr>
        </p:nvSpPr>
        <p:spPr>
          <a:xfrm>
            <a:off x="4773975" y="1447050"/>
            <a:ext cx="36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7"/>
          <p:cNvSpPr txBox="1">
            <a:spLocks noGrp="1"/>
          </p:cNvSpPr>
          <p:nvPr>
            <p:ph type="subTitle" idx="1"/>
          </p:nvPr>
        </p:nvSpPr>
        <p:spPr>
          <a:xfrm>
            <a:off x="4773975" y="2019753"/>
            <a:ext cx="3609600" cy="12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bg>
      <p:bgPr>
        <a:solidFill>
          <a:schemeClr val="dk2"/>
        </a:solidFill>
        <a:effectLst/>
      </p:bgPr>
    </p:bg>
    <p:spTree>
      <p:nvGrpSpPr>
        <p:cNvPr id="1" name="Shape 87"/>
        <p:cNvGrpSpPr/>
        <p:nvPr/>
      </p:nvGrpSpPr>
      <p:grpSpPr>
        <a:xfrm>
          <a:off x="0" y="0"/>
          <a:ext cx="0" cy="0"/>
          <a:chOff x="0" y="0"/>
          <a:chExt cx="0" cy="0"/>
        </a:xfrm>
      </p:grpSpPr>
      <p:sp>
        <p:nvSpPr>
          <p:cNvPr id="88" name="Google Shape;88;p18"/>
          <p:cNvSpPr/>
          <p:nvPr/>
        </p:nvSpPr>
        <p:spPr>
          <a:xfrm rot="-3600025">
            <a:off x="-616625" y="-3632715"/>
            <a:ext cx="9406596" cy="1123082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rot="-3600029">
            <a:off x="-1174861" y="-3715080"/>
            <a:ext cx="10705227" cy="1020533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title"/>
          </p:nvPr>
        </p:nvSpPr>
        <p:spPr>
          <a:xfrm flipH="1">
            <a:off x="737593" y="1675682"/>
            <a:ext cx="3077400" cy="565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8"/>
          <p:cNvSpPr txBox="1">
            <a:spLocks noGrp="1"/>
          </p:cNvSpPr>
          <p:nvPr>
            <p:ph type="subTitle" idx="1"/>
          </p:nvPr>
        </p:nvSpPr>
        <p:spPr>
          <a:xfrm flipH="1">
            <a:off x="737593" y="2241118"/>
            <a:ext cx="3077400" cy="12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bg>
      <p:bgPr>
        <a:solidFill>
          <a:schemeClr val="accent3"/>
        </a:solidFill>
        <a:effectLst/>
      </p:bgPr>
    </p:bg>
    <p:spTree>
      <p:nvGrpSpPr>
        <p:cNvPr id="1" name="Shape 92"/>
        <p:cNvGrpSpPr/>
        <p:nvPr/>
      </p:nvGrpSpPr>
      <p:grpSpPr>
        <a:xfrm>
          <a:off x="0" y="0"/>
          <a:ext cx="0" cy="0"/>
          <a:chOff x="0" y="0"/>
          <a:chExt cx="0" cy="0"/>
        </a:xfrm>
      </p:grpSpPr>
      <p:sp>
        <p:nvSpPr>
          <p:cNvPr id="93" name="Google Shape;93;p19"/>
          <p:cNvSpPr/>
          <p:nvPr/>
        </p:nvSpPr>
        <p:spPr>
          <a:xfrm rot="-1503190" flipH="1">
            <a:off x="-933447" y="-2997749"/>
            <a:ext cx="11438521" cy="882670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1503190" flipH="1">
            <a:off x="-1372020" y="-1943563"/>
            <a:ext cx="11438521" cy="7475191"/>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p:nvPr/>
        </p:nvSpPr>
        <p:spPr>
          <a:xfrm>
            <a:off x="5282575" y="1675644"/>
            <a:ext cx="3101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rgbClr val="58A582"/>
              </a:solidFill>
              <a:latin typeface="Patrick Hand"/>
              <a:ea typeface="Patrick Hand"/>
              <a:cs typeface="Patrick Hand"/>
              <a:sym typeface="Patrick Hand"/>
            </a:endParaRPr>
          </a:p>
        </p:txBody>
      </p:sp>
      <p:sp>
        <p:nvSpPr>
          <p:cNvPr id="96" name="Google Shape;96;p19"/>
          <p:cNvSpPr txBox="1"/>
          <p:nvPr/>
        </p:nvSpPr>
        <p:spPr>
          <a:xfrm>
            <a:off x="5282575" y="2248356"/>
            <a:ext cx="3101100" cy="12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0B6060"/>
              </a:solidFill>
              <a:latin typeface="Barlow Medium"/>
              <a:ea typeface="Barlow Medium"/>
              <a:cs typeface="Barlow Medium"/>
              <a:sym typeface="Barlow Medium"/>
            </a:endParaRPr>
          </a:p>
        </p:txBody>
      </p:sp>
      <p:sp>
        <p:nvSpPr>
          <p:cNvPr id="97" name="Google Shape;97;p19"/>
          <p:cNvSpPr txBox="1">
            <a:spLocks noGrp="1"/>
          </p:cNvSpPr>
          <p:nvPr>
            <p:ph type="title"/>
          </p:nvPr>
        </p:nvSpPr>
        <p:spPr>
          <a:xfrm>
            <a:off x="4273200" y="1675644"/>
            <a:ext cx="3151500" cy="597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9"/>
          <p:cNvSpPr txBox="1">
            <a:spLocks noGrp="1"/>
          </p:cNvSpPr>
          <p:nvPr>
            <p:ph type="subTitle" idx="1"/>
          </p:nvPr>
        </p:nvSpPr>
        <p:spPr>
          <a:xfrm>
            <a:off x="4273200" y="2273256"/>
            <a:ext cx="3151500" cy="119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1_1_1_1_1">
    <p:bg>
      <p:bgPr>
        <a:solidFill>
          <a:schemeClr val="lt1"/>
        </a:solidFill>
        <a:effectLst/>
      </p:bgPr>
    </p:bg>
    <p:spTree>
      <p:nvGrpSpPr>
        <p:cNvPr id="1" name="Shape 99"/>
        <p:cNvGrpSpPr/>
        <p:nvPr/>
      </p:nvGrpSpPr>
      <p:grpSpPr>
        <a:xfrm>
          <a:off x="0" y="0"/>
          <a:ext cx="0" cy="0"/>
          <a:chOff x="0" y="0"/>
          <a:chExt cx="0" cy="0"/>
        </a:xfrm>
      </p:grpSpPr>
      <p:sp>
        <p:nvSpPr>
          <p:cNvPr id="100" name="Google Shape;100;p20"/>
          <p:cNvSpPr/>
          <p:nvPr/>
        </p:nvSpPr>
        <p:spPr>
          <a:xfrm rot="9893784">
            <a:off x="1120921" y="1782382"/>
            <a:ext cx="9601305" cy="1152230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0"/>
          <p:cNvSpPr txBox="1"/>
          <p:nvPr/>
        </p:nvSpPr>
        <p:spPr>
          <a:xfrm>
            <a:off x="5282575" y="1675644"/>
            <a:ext cx="3101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rgbClr val="58A582"/>
              </a:solidFill>
              <a:latin typeface="Patrick Hand"/>
              <a:ea typeface="Patrick Hand"/>
              <a:cs typeface="Patrick Hand"/>
              <a:sym typeface="Patrick Hand"/>
            </a:endParaRPr>
          </a:p>
        </p:txBody>
      </p:sp>
      <p:sp>
        <p:nvSpPr>
          <p:cNvPr id="102" name="Google Shape;102;p20"/>
          <p:cNvSpPr txBox="1"/>
          <p:nvPr/>
        </p:nvSpPr>
        <p:spPr>
          <a:xfrm>
            <a:off x="5282575" y="2248356"/>
            <a:ext cx="3101100" cy="12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0B6060"/>
              </a:solidFill>
              <a:latin typeface="Barlow Medium"/>
              <a:ea typeface="Barlow Medium"/>
              <a:cs typeface="Barlow Medium"/>
              <a:sym typeface="Barlow Medium"/>
            </a:endParaRPr>
          </a:p>
        </p:txBody>
      </p:sp>
      <p:sp>
        <p:nvSpPr>
          <p:cNvPr id="103" name="Google Shape;103;p20"/>
          <p:cNvSpPr txBox="1">
            <a:spLocks noGrp="1"/>
          </p:cNvSpPr>
          <p:nvPr>
            <p:ph type="title"/>
          </p:nvPr>
        </p:nvSpPr>
        <p:spPr>
          <a:xfrm>
            <a:off x="4415200" y="2588100"/>
            <a:ext cx="4013700" cy="59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20"/>
          <p:cNvSpPr txBox="1">
            <a:spLocks noGrp="1"/>
          </p:cNvSpPr>
          <p:nvPr>
            <p:ph type="subTitle" idx="1"/>
          </p:nvPr>
        </p:nvSpPr>
        <p:spPr>
          <a:xfrm>
            <a:off x="4415000" y="3325325"/>
            <a:ext cx="4013700" cy="128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rot="-7820636">
            <a:off x="-2764275" y="1083460"/>
            <a:ext cx="9454879" cy="6719979"/>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5100" y="3316350"/>
            <a:ext cx="4449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5100" y="2303100"/>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100" y="4230800"/>
            <a:ext cx="4449000" cy="37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3"/>
        </a:solidFill>
        <a:effectLst/>
      </p:bgPr>
    </p:bg>
    <p:spTree>
      <p:nvGrpSpPr>
        <p:cNvPr id="1" name="Shape 105"/>
        <p:cNvGrpSpPr/>
        <p:nvPr/>
      </p:nvGrpSpPr>
      <p:grpSpPr>
        <a:xfrm>
          <a:off x="0" y="0"/>
          <a:ext cx="0" cy="0"/>
          <a:chOff x="0" y="0"/>
          <a:chExt cx="0" cy="0"/>
        </a:xfrm>
      </p:grpSpPr>
      <p:sp>
        <p:nvSpPr>
          <p:cNvPr id="106" name="Google Shape;106;p21"/>
          <p:cNvSpPr/>
          <p:nvPr/>
        </p:nvSpPr>
        <p:spPr>
          <a:xfrm rot="5400072">
            <a:off x="249654" y="554799"/>
            <a:ext cx="5136966" cy="403390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21"/>
          <p:cNvSpPr/>
          <p:nvPr/>
        </p:nvSpPr>
        <p:spPr>
          <a:xfrm rot="5399964" flipH="1">
            <a:off x="2190744" y="-1800204"/>
            <a:ext cx="5162562" cy="874389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 name="Google Shape;108;p21"/>
          <p:cNvSpPr txBox="1">
            <a:spLocks noGrp="1"/>
          </p:cNvSpPr>
          <p:nvPr>
            <p:ph type="title"/>
          </p:nvPr>
        </p:nvSpPr>
        <p:spPr>
          <a:xfrm>
            <a:off x="5723400" y="15749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
          </p:nvPr>
        </p:nvSpPr>
        <p:spPr>
          <a:xfrm>
            <a:off x="6070800" y="20380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title" idx="2"/>
          </p:nvPr>
        </p:nvSpPr>
        <p:spPr>
          <a:xfrm>
            <a:off x="1705700" y="26474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1"/>
          <p:cNvSpPr txBox="1">
            <a:spLocks noGrp="1"/>
          </p:cNvSpPr>
          <p:nvPr>
            <p:ph type="subTitle" idx="3"/>
          </p:nvPr>
        </p:nvSpPr>
        <p:spPr>
          <a:xfrm>
            <a:off x="2053100" y="31105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1"/>
          <p:cNvSpPr txBox="1">
            <a:spLocks noGrp="1"/>
          </p:cNvSpPr>
          <p:nvPr>
            <p:ph type="title" idx="4"/>
          </p:nvPr>
        </p:nvSpPr>
        <p:spPr>
          <a:xfrm>
            <a:off x="5723400" y="3566325"/>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1"/>
          <p:cNvSpPr txBox="1">
            <a:spLocks noGrp="1"/>
          </p:cNvSpPr>
          <p:nvPr>
            <p:ph type="subTitle" idx="5"/>
          </p:nvPr>
        </p:nvSpPr>
        <p:spPr>
          <a:xfrm>
            <a:off x="6070800" y="4029456"/>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1"/>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BLANK_1_1_1_2_1">
    <p:bg>
      <p:bgPr>
        <a:solidFill>
          <a:schemeClr val="accent3"/>
        </a:solidFill>
        <a:effectLst/>
      </p:bgPr>
    </p:bg>
    <p:spTree>
      <p:nvGrpSpPr>
        <p:cNvPr id="1" name="Shape 115"/>
        <p:cNvGrpSpPr/>
        <p:nvPr/>
      </p:nvGrpSpPr>
      <p:grpSpPr>
        <a:xfrm>
          <a:off x="0" y="0"/>
          <a:ext cx="0" cy="0"/>
          <a:chOff x="0" y="0"/>
          <a:chExt cx="0" cy="0"/>
        </a:xfrm>
      </p:grpSpPr>
      <p:sp>
        <p:nvSpPr>
          <p:cNvPr id="116" name="Google Shape;116;p22"/>
          <p:cNvSpPr/>
          <p:nvPr/>
        </p:nvSpPr>
        <p:spPr>
          <a:xfrm rot="1799963" flipH="1">
            <a:off x="127773" y="-2554371"/>
            <a:ext cx="5410470" cy="899672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 name="Google Shape;117;p22"/>
          <p:cNvSpPr/>
          <p:nvPr/>
        </p:nvSpPr>
        <p:spPr>
          <a:xfrm rot="-9268275" flipH="1">
            <a:off x="3760339" y="-522949"/>
            <a:ext cx="5410477" cy="1020566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 name="Google Shape;118;p22"/>
          <p:cNvSpPr/>
          <p:nvPr/>
        </p:nvSpPr>
        <p:spPr>
          <a:xfrm rot="-9268275" flipH="1">
            <a:off x="3898756" y="1253"/>
            <a:ext cx="5410477" cy="837278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22"/>
          <p:cNvSpPr/>
          <p:nvPr/>
        </p:nvSpPr>
        <p:spPr>
          <a:xfrm rot="2699947" flipH="1">
            <a:off x="-985224" y="-1611645"/>
            <a:ext cx="7406009" cy="6966017"/>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22"/>
          <p:cNvSpPr txBox="1">
            <a:spLocks noGrp="1"/>
          </p:cNvSpPr>
          <p:nvPr>
            <p:ph type="title"/>
          </p:nvPr>
        </p:nvSpPr>
        <p:spPr>
          <a:xfrm>
            <a:off x="1566600" y="3337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22"/>
          <p:cNvSpPr txBox="1">
            <a:spLocks noGrp="1"/>
          </p:cNvSpPr>
          <p:nvPr>
            <p:ph type="subTitle" idx="1"/>
          </p:nvPr>
        </p:nvSpPr>
        <p:spPr>
          <a:xfrm>
            <a:off x="1566600" y="39242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2"/>
          <p:cNvSpPr txBox="1">
            <a:spLocks noGrp="1"/>
          </p:cNvSpPr>
          <p:nvPr>
            <p:ph type="title" idx="2"/>
          </p:nvPr>
        </p:nvSpPr>
        <p:spPr>
          <a:xfrm>
            <a:off x="5241000" y="3337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22"/>
          <p:cNvSpPr txBox="1">
            <a:spLocks noGrp="1"/>
          </p:cNvSpPr>
          <p:nvPr>
            <p:ph type="subTitle" idx="3"/>
          </p:nvPr>
        </p:nvSpPr>
        <p:spPr>
          <a:xfrm>
            <a:off x="5241000" y="39242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accent3"/>
        </a:solidFill>
        <a:effectLst/>
      </p:bgPr>
    </p:bg>
    <p:spTree>
      <p:nvGrpSpPr>
        <p:cNvPr id="1" name="Shape 125"/>
        <p:cNvGrpSpPr/>
        <p:nvPr/>
      </p:nvGrpSpPr>
      <p:grpSpPr>
        <a:xfrm>
          <a:off x="0" y="0"/>
          <a:ext cx="0" cy="0"/>
          <a:chOff x="0" y="0"/>
          <a:chExt cx="0" cy="0"/>
        </a:xfrm>
      </p:grpSpPr>
      <p:sp>
        <p:nvSpPr>
          <p:cNvPr id="126" name="Google Shape;126;p23"/>
          <p:cNvSpPr/>
          <p:nvPr/>
        </p:nvSpPr>
        <p:spPr>
          <a:xfrm rot="-7633385">
            <a:off x="2892276" y="-1209409"/>
            <a:ext cx="5182543" cy="809748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23"/>
          <p:cNvSpPr/>
          <p:nvPr/>
        </p:nvSpPr>
        <p:spPr>
          <a:xfrm rot="-7405719">
            <a:off x="-1967264" y="-2636443"/>
            <a:ext cx="9424495" cy="130002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8" name="Google Shape;128;p23"/>
          <p:cNvSpPr txBox="1">
            <a:spLocks noGrp="1"/>
          </p:cNvSpPr>
          <p:nvPr>
            <p:ph type="title"/>
          </p:nvPr>
        </p:nvSpPr>
        <p:spPr>
          <a:xfrm>
            <a:off x="1653075" y="144970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3"/>
          <p:cNvSpPr txBox="1">
            <a:spLocks noGrp="1"/>
          </p:cNvSpPr>
          <p:nvPr>
            <p:ph type="subTitle" idx="1"/>
          </p:nvPr>
        </p:nvSpPr>
        <p:spPr>
          <a:xfrm>
            <a:off x="1653063" y="23455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title" idx="2"/>
          </p:nvPr>
        </p:nvSpPr>
        <p:spPr>
          <a:xfrm>
            <a:off x="5538251" y="144970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3"/>
          <p:cNvSpPr txBox="1">
            <a:spLocks noGrp="1"/>
          </p:cNvSpPr>
          <p:nvPr>
            <p:ph type="subTitle" idx="3"/>
          </p:nvPr>
        </p:nvSpPr>
        <p:spPr>
          <a:xfrm>
            <a:off x="5538243" y="23455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4"/>
          </p:nvPr>
        </p:nvSpPr>
        <p:spPr>
          <a:xfrm>
            <a:off x="1653075" y="318795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3"/>
          <p:cNvSpPr txBox="1">
            <a:spLocks noGrp="1"/>
          </p:cNvSpPr>
          <p:nvPr>
            <p:ph type="subTitle" idx="5"/>
          </p:nvPr>
        </p:nvSpPr>
        <p:spPr>
          <a:xfrm>
            <a:off x="1653063" y="40837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title" idx="6"/>
          </p:nvPr>
        </p:nvSpPr>
        <p:spPr>
          <a:xfrm>
            <a:off x="5538252" y="318795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3"/>
          <p:cNvSpPr txBox="1">
            <a:spLocks noGrp="1"/>
          </p:cNvSpPr>
          <p:nvPr>
            <p:ph type="subTitle" idx="7"/>
          </p:nvPr>
        </p:nvSpPr>
        <p:spPr>
          <a:xfrm>
            <a:off x="5538243" y="40837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3"/>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_1_1_1_2">
    <p:bg>
      <p:bgPr>
        <a:solidFill>
          <a:schemeClr val="dk2"/>
        </a:solidFill>
        <a:effectLst/>
      </p:bgPr>
    </p:bg>
    <p:spTree>
      <p:nvGrpSpPr>
        <p:cNvPr id="1" name="Shape 137"/>
        <p:cNvGrpSpPr/>
        <p:nvPr/>
      </p:nvGrpSpPr>
      <p:grpSpPr>
        <a:xfrm>
          <a:off x="0" y="0"/>
          <a:ext cx="0" cy="0"/>
          <a:chOff x="0" y="0"/>
          <a:chExt cx="0" cy="0"/>
        </a:xfrm>
      </p:grpSpPr>
      <p:sp>
        <p:nvSpPr>
          <p:cNvPr id="138" name="Google Shape;138;p24"/>
          <p:cNvSpPr/>
          <p:nvPr/>
        </p:nvSpPr>
        <p:spPr>
          <a:xfrm rot="-5400036" flipH="1">
            <a:off x="4762490" y="876312"/>
            <a:ext cx="5143500" cy="339087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4"/>
          <p:cNvSpPr/>
          <p:nvPr/>
        </p:nvSpPr>
        <p:spPr>
          <a:xfrm rot="-5400036" flipH="1">
            <a:off x="847747" y="-847719"/>
            <a:ext cx="5143500" cy="683893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4"/>
          <p:cNvSpPr/>
          <p:nvPr/>
        </p:nvSpPr>
        <p:spPr>
          <a:xfrm rot="-5400036" flipH="1">
            <a:off x="4131387" y="440613"/>
            <a:ext cx="5143500" cy="426227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_1_1_1_2_1">
    <p:bg>
      <p:bgPr>
        <a:solidFill>
          <a:schemeClr val="accent3"/>
        </a:solidFill>
        <a:effectLst/>
      </p:bgPr>
    </p:bg>
    <p:spTree>
      <p:nvGrpSpPr>
        <p:cNvPr id="1" name="Shape 142"/>
        <p:cNvGrpSpPr/>
        <p:nvPr/>
      </p:nvGrpSpPr>
      <p:grpSpPr>
        <a:xfrm>
          <a:off x="0" y="0"/>
          <a:ext cx="0" cy="0"/>
          <a:chOff x="0" y="0"/>
          <a:chExt cx="0" cy="0"/>
        </a:xfrm>
      </p:grpSpPr>
      <p:sp>
        <p:nvSpPr>
          <p:cNvPr id="143" name="Google Shape;143;p25"/>
          <p:cNvSpPr/>
          <p:nvPr/>
        </p:nvSpPr>
        <p:spPr>
          <a:xfrm rot="-9708718" flipH="1">
            <a:off x="4327104" y="-249784"/>
            <a:ext cx="5143497" cy="548364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p:nvPr/>
        </p:nvSpPr>
        <p:spPr>
          <a:xfrm rot="-9942330" flipH="1">
            <a:off x="4501069" y="230937"/>
            <a:ext cx="4631551" cy="408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5"/>
          <p:cNvSpPr/>
          <p:nvPr/>
        </p:nvSpPr>
        <p:spPr>
          <a:xfrm rot="-9942329" flipH="1">
            <a:off x="-901844" y="-630180"/>
            <a:ext cx="10442362" cy="715471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BLANK_1_1_1_1_2_1_1">
    <p:bg>
      <p:bgPr>
        <a:solidFill>
          <a:schemeClr val="dk2"/>
        </a:solidFill>
        <a:effectLst/>
      </p:bgPr>
    </p:bg>
    <p:spTree>
      <p:nvGrpSpPr>
        <p:cNvPr id="1" name="Shape 147"/>
        <p:cNvGrpSpPr/>
        <p:nvPr/>
      </p:nvGrpSpPr>
      <p:grpSpPr>
        <a:xfrm>
          <a:off x="0" y="0"/>
          <a:ext cx="0" cy="0"/>
          <a:chOff x="0" y="0"/>
          <a:chExt cx="0" cy="0"/>
        </a:xfrm>
      </p:grpSpPr>
      <p:sp>
        <p:nvSpPr>
          <p:cNvPr id="148" name="Google Shape;148;p26"/>
          <p:cNvSpPr/>
          <p:nvPr/>
        </p:nvSpPr>
        <p:spPr>
          <a:xfrm rot="5400071">
            <a:off x="-157036" y="-350253"/>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rot="-5399929">
            <a:off x="4319714" y="-437227"/>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rot="-5399929">
            <a:off x="4564180" y="217369"/>
            <a:ext cx="5197230" cy="46862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rot="5400069">
            <a:off x="-257989" y="-370647"/>
            <a:ext cx="5387688" cy="56717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153"/>
        <p:cNvGrpSpPr/>
        <p:nvPr/>
      </p:nvGrpSpPr>
      <p:grpSpPr>
        <a:xfrm>
          <a:off x="0" y="0"/>
          <a:ext cx="0" cy="0"/>
          <a:chOff x="0" y="0"/>
          <a:chExt cx="0" cy="0"/>
        </a:xfrm>
      </p:grpSpPr>
      <p:sp>
        <p:nvSpPr>
          <p:cNvPr id="154" name="Google Shape;154;p27"/>
          <p:cNvSpPr/>
          <p:nvPr/>
        </p:nvSpPr>
        <p:spPr>
          <a:xfrm rot="5399967" flipH="1">
            <a:off x="30283" y="-8568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 name="Google Shape;155;p27"/>
          <p:cNvSpPr/>
          <p:nvPr/>
        </p:nvSpPr>
        <p:spPr>
          <a:xfrm rot="-5400032" flipH="1">
            <a:off x="3601466" y="-867066"/>
            <a:ext cx="5714982"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 name="Google Shape;156;p27"/>
          <p:cNvSpPr/>
          <p:nvPr/>
        </p:nvSpPr>
        <p:spPr>
          <a:xfrm rot="-5400021" flipH="1">
            <a:off x="1329088" y="-347286"/>
            <a:ext cx="8839206" cy="717157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 name="Google Shape;157;p27"/>
          <p:cNvSpPr/>
          <p:nvPr/>
        </p:nvSpPr>
        <p:spPr>
          <a:xfrm rot="5399978" flipH="1">
            <a:off x="-294226" y="-1848107"/>
            <a:ext cx="8324802"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 name="Google Shape;158;p27"/>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7"/>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7"/>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7"/>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7"/>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27"/>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7"/>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27"/>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7"/>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27"/>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7"/>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7"/>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BLANK_1_1_1_1_1_1">
    <p:bg>
      <p:bgPr>
        <a:solidFill>
          <a:schemeClr val="dk2"/>
        </a:solidFill>
        <a:effectLst/>
      </p:bgPr>
    </p:bg>
    <p:spTree>
      <p:nvGrpSpPr>
        <p:cNvPr id="1" name="Shape 171"/>
        <p:cNvGrpSpPr/>
        <p:nvPr/>
      </p:nvGrpSpPr>
      <p:grpSpPr>
        <a:xfrm>
          <a:off x="0" y="0"/>
          <a:ext cx="0" cy="0"/>
          <a:chOff x="0" y="0"/>
          <a:chExt cx="0" cy="0"/>
        </a:xfrm>
      </p:grpSpPr>
      <p:sp>
        <p:nvSpPr>
          <p:cNvPr id="172" name="Google Shape;172;p28"/>
          <p:cNvSpPr/>
          <p:nvPr/>
        </p:nvSpPr>
        <p:spPr>
          <a:xfrm rot="-36" flipH="1">
            <a:off x="-218050" y="-2190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8"/>
          <p:cNvSpPr/>
          <p:nvPr/>
        </p:nvSpPr>
        <p:spPr>
          <a:xfrm rot="10799964" flipH="1">
            <a:off x="4506350" y="-1047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8"/>
          <p:cNvSpPr/>
          <p:nvPr/>
        </p:nvSpPr>
        <p:spPr>
          <a:xfrm rot="-36" flipH="1">
            <a:off x="-65660" y="-12671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5" name="Google Shape;175;p28"/>
          <p:cNvSpPr/>
          <p:nvPr/>
        </p:nvSpPr>
        <p:spPr>
          <a:xfrm rot="10799964" flipH="1">
            <a:off x="4277740" y="-6575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 name="Google Shape;176;p28"/>
          <p:cNvSpPr txBox="1">
            <a:spLocks noGrp="1"/>
          </p:cNvSpPr>
          <p:nvPr>
            <p:ph type="subTitle" idx="1"/>
          </p:nvPr>
        </p:nvSpPr>
        <p:spPr>
          <a:xfrm>
            <a:off x="760625"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7" name="Google Shape;177;p28"/>
          <p:cNvSpPr txBox="1">
            <a:spLocks noGrp="1"/>
          </p:cNvSpPr>
          <p:nvPr>
            <p:ph type="subTitle" idx="2"/>
          </p:nvPr>
        </p:nvSpPr>
        <p:spPr>
          <a:xfrm>
            <a:off x="3413513"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8" name="Google Shape;178;p28"/>
          <p:cNvSpPr txBox="1">
            <a:spLocks noGrp="1"/>
          </p:cNvSpPr>
          <p:nvPr>
            <p:ph type="subTitle" idx="3"/>
          </p:nvPr>
        </p:nvSpPr>
        <p:spPr>
          <a:xfrm>
            <a:off x="6029988"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9" name="Google Shape;179;p28"/>
          <p:cNvSpPr txBox="1">
            <a:spLocks noGrp="1"/>
          </p:cNvSpPr>
          <p:nvPr>
            <p:ph type="title" hasCustomPrompt="1"/>
          </p:nvPr>
        </p:nvSpPr>
        <p:spPr>
          <a:xfrm>
            <a:off x="7604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0" name="Google Shape;180;p28"/>
          <p:cNvSpPr txBox="1">
            <a:spLocks noGrp="1"/>
          </p:cNvSpPr>
          <p:nvPr>
            <p:ph type="title" idx="4" hasCustomPrompt="1"/>
          </p:nvPr>
        </p:nvSpPr>
        <p:spPr>
          <a:xfrm>
            <a:off x="34133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28"/>
          <p:cNvSpPr txBox="1">
            <a:spLocks noGrp="1"/>
          </p:cNvSpPr>
          <p:nvPr>
            <p:ph type="title" idx="5" hasCustomPrompt="1"/>
          </p:nvPr>
        </p:nvSpPr>
        <p:spPr>
          <a:xfrm>
            <a:off x="6029850"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2" name="Google Shape;182;p28"/>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lt1"/>
        </a:solidFill>
        <a:effectLst/>
      </p:bgPr>
    </p:bg>
    <p:spTree>
      <p:nvGrpSpPr>
        <p:cNvPr id="1" name="Shape 183"/>
        <p:cNvGrpSpPr/>
        <p:nvPr/>
      </p:nvGrpSpPr>
      <p:grpSpPr>
        <a:xfrm>
          <a:off x="0" y="0"/>
          <a:ext cx="0" cy="0"/>
          <a:chOff x="0" y="0"/>
          <a:chExt cx="0" cy="0"/>
        </a:xfrm>
      </p:grpSpPr>
      <p:sp>
        <p:nvSpPr>
          <p:cNvPr id="184" name="Google Shape;184;p29"/>
          <p:cNvSpPr/>
          <p:nvPr/>
        </p:nvSpPr>
        <p:spPr>
          <a:xfrm rot="9136852">
            <a:off x="1710037" y="1050495"/>
            <a:ext cx="9823463" cy="79542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29"/>
          <p:cNvSpPr txBox="1">
            <a:spLocks noGrp="1"/>
          </p:cNvSpPr>
          <p:nvPr>
            <p:ph type="title" idx="2" hasCustomPrompt="1"/>
          </p:nvPr>
        </p:nvSpPr>
        <p:spPr>
          <a:xfrm flipH="1">
            <a:off x="7043250" y="1388138"/>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7" name="Google Shape;187;p29"/>
          <p:cNvSpPr txBox="1">
            <a:spLocks noGrp="1"/>
          </p:cNvSpPr>
          <p:nvPr>
            <p:ph type="subTitle" idx="1"/>
          </p:nvPr>
        </p:nvSpPr>
        <p:spPr>
          <a:xfrm flipH="1">
            <a:off x="3704850" y="3400763"/>
            <a:ext cx="47058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lt1"/>
        </a:solidFill>
        <a:effectLst/>
      </p:bgPr>
    </p:bg>
    <p:spTree>
      <p:nvGrpSpPr>
        <p:cNvPr id="1" name="Shape 188"/>
        <p:cNvGrpSpPr/>
        <p:nvPr/>
      </p:nvGrpSpPr>
      <p:grpSpPr>
        <a:xfrm>
          <a:off x="0" y="0"/>
          <a:ext cx="0" cy="0"/>
          <a:chOff x="0" y="0"/>
          <a:chExt cx="0" cy="0"/>
        </a:xfrm>
      </p:grpSpPr>
      <p:sp>
        <p:nvSpPr>
          <p:cNvPr id="189" name="Google Shape;189;p30"/>
          <p:cNvSpPr/>
          <p:nvPr/>
        </p:nvSpPr>
        <p:spPr>
          <a:xfrm rot="10279750">
            <a:off x="2519167" y="3162263"/>
            <a:ext cx="7507675" cy="742407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30"/>
          <p:cNvSpPr/>
          <p:nvPr/>
        </p:nvSpPr>
        <p:spPr>
          <a:xfrm rot="-1140831" flipH="1">
            <a:off x="-1557482" y="-41642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 name="Google Shape;191;p30"/>
          <p:cNvSpPr txBox="1">
            <a:spLocks noGrp="1"/>
          </p:cNvSpPr>
          <p:nvPr>
            <p:ph type="title"/>
          </p:nvPr>
        </p:nvSpPr>
        <p:spPr>
          <a:xfrm flipH="1">
            <a:off x="2002500" y="1877563"/>
            <a:ext cx="5139000" cy="72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2" name="Google Shape;192;p30"/>
          <p:cNvSpPr txBox="1">
            <a:spLocks noGrp="1"/>
          </p:cNvSpPr>
          <p:nvPr>
            <p:ph type="title" idx="2" hasCustomPrompt="1"/>
          </p:nvPr>
        </p:nvSpPr>
        <p:spPr>
          <a:xfrm flipH="1">
            <a:off x="3848854" y="626138"/>
            <a:ext cx="144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3" name="Google Shape;193;p30"/>
          <p:cNvSpPr txBox="1">
            <a:spLocks noGrp="1"/>
          </p:cNvSpPr>
          <p:nvPr>
            <p:ph type="subTitle" idx="1"/>
          </p:nvPr>
        </p:nvSpPr>
        <p:spPr>
          <a:xfrm flipH="1">
            <a:off x="2002350" y="2638763"/>
            <a:ext cx="5139000" cy="4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p:nvPr/>
        </p:nvSpPr>
        <p:spPr>
          <a:xfrm rot="-5541284" flipH="1">
            <a:off x="2826278" y="-1542061"/>
            <a:ext cx="5509574" cy="822644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4"/>
          <p:cNvSpPr/>
          <p:nvPr/>
        </p:nvSpPr>
        <p:spPr>
          <a:xfrm rot="-5899740" flipH="1">
            <a:off x="-96631" y="-2002755"/>
            <a:ext cx="9124937" cy="97807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_3">
    <p:bg>
      <p:bgPr>
        <a:solidFill>
          <a:schemeClr val="accent3"/>
        </a:solidFill>
        <a:effectLst/>
      </p:bgPr>
    </p:bg>
    <p:spTree>
      <p:nvGrpSpPr>
        <p:cNvPr id="1" name="Shape 194"/>
        <p:cNvGrpSpPr/>
        <p:nvPr/>
      </p:nvGrpSpPr>
      <p:grpSpPr>
        <a:xfrm>
          <a:off x="0" y="0"/>
          <a:ext cx="0" cy="0"/>
          <a:chOff x="0" y="0"/>
          <a:chExt cx="0" cy="0"/>
        </a:xfrm>
      </p:grpSpPr>
      <p:sp>
        <p:nvSpPr>
          <p:cNvPr id="195" name="Google Shape;195;p31"/>
          <p:cNvSpPr/>
          <p:nvPr/>
        </p:nvSpPr>
        <p:spPr>
          <a:xfrm rot="2699923" flipH="1">
            <a:off x="-798094" y="872280"/>
            <a:ext cx="5136977" cy="403388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 name="Google Shape;196;p31"/>
          <p:cNvSpPr/>
          <p:nvPr/>
        </p:nvSpPr>
        <p:spPr>
          <a:xfrm rot="-9154638" flipH="1">
            <a:off x="4119374" y="-730832"/>
            <a:ext cx="5136988" cy="5079749"/>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31"/>
          <p:cNvSpPr/>
          <p:nvPr/>
        </p:nvSpPr>
        <p:spPr>
          <a:xfrm rot="-7121299">
            <a:off x="2460957" y="-339764"/>
            <a:ext cx="7043532" cy="706813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 name="Google Shape;198;p31"/>
          <p:cNvSpPr/>
          <p:nvPr/>
        </p:nvSpPr>
        <p:spPr>
          <a:xfrm rot="4406594">
            <a:off x="183526" y="-1446441"/>
            <a:ext cx="6720692" cy="670567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 name="Google Shape;199;p3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0" name="Google Shape;200;p3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3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2" name="Google Shape;202;p3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3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4" name="Google Shape;204;p3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205"/>
        <p:cNvGrpSpPr/>
        <p:nvPr/>
      </p:nvGrpSpPr>
      <p:grpSpPr>
        <a:xfrm>
          <a:off x="0" y="0"/>
          <a:ext cx="0" cy="0"/>
          <a:chOff x="0" y="0"/>
          <a:chExt cx="0" cy="0"/>
        </a:xfrm>
      </p:grpSpPr>
      <p:sp>
        <p:nvSpPr>
          <p:cNvPr id="206" name="Google Shape;206;p32"/>
          <p:cNvSpPr/>
          <p:nvPr/>
        </p:nvSpPr>
        <p:spPr>
          <a:xfrm rot="-5096909">
            <a:off x="-3030721" y="-954161"/>
            <a:ext cx="9823495" cy="7954192"/>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txBox="1">
            <a:spLocks noGrp="1"/>
          </p:cNvSpPr>
          <p:nvPr>
            <p:ph type="ctrTitle"/>
          </p:nvPr>
        </p:nvSpPr>
        <p:spPr>
          <a:xfrm>
            <a:off x="748675" y="66982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8" name="Google Shape;208;p32"/>
          <p:cNvSpPr txBox="1">
            <a:spLocks noGrp="1"/>
          </p:cNvSpPr>
          <p:nvPr>
            <p:ph type="subTitle" idx="1"/>
          </p:nvPr>
        </p:nvSpPr>
        <p:spPr>
          <a:xfrm>
            <a:off x="748675" y="1704550"/>
            <a:ext cx="4293900" cy="18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9" name="Google Shape;209;p32"/>
          <p:cNvSpPr txBox="1"/>
          <p:nvPr/>
        </p:nvSpPr>
        <p:spPr>
          <a:xfrm>
            <a:off x="748675" y="4131300"/>
            <a:ext cx="40083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Poppins"/>
                <a:ea typeface="Poppins"/>
                <a:cs typeface="Poppins"/>
                <a:sym typeface="Poppins"/>
              </a:rPr>
              <a:t>CREDITS: This presentation template was created by </a:t>
            </a:r>
            <a:r>
              <a:rPr lang="en" sz="1100">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100">
                <a:solidFill>
                  <a:schemeClr val="lt1"/>
                </a:solidFill>
                <a:latin typeface="Poppins"/>
                <a:ea typeface="Poppins"/>
                <a:cs typeface="Poppins"/>
                <a:sym typeface="Poppins"/>
              </a:rPr>
              <a:t>, including icons by </a:t>
            </a:r>
            <a:r>
              <a:rPr lang="en" sz="1100">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100">
                <a:solidFill>
                  <a:schemeClr val="lt1"/>
                </a:solidFill>
                <a:latin typeface="Poppins"/>
                <a:ea typeface="Poppins"/>
                <a:cs typeface="Poppins"/>
                <a:sym typeface="Poppins"/>
              </a:rPr>
              <a:t>, infographics &amp; images by </a:t>
            </a:r>
            <a:r>
              <a:rPr lang="en" sz="1100">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a:solidFill>
                  <a:schemeClr val="lt1"/>
                </a:solidFill>
                <a:latin typeface="Anaheim"/>
                <a:ea typeface="Anaheim"/>
                <a:cs typeface="Anaheim"/>
                <a:sym typeface="Anaheim"/>
              </a:rPr>
              <a:t>,</a:t>
            </a:r>
            <a:r>
              <a:rPr lang="en" sz="1000">
                <a:solidFill>
                  <a:srgbClr val="434343"/>
                </a:solidFill>
                <a:latin typeface="Anaheim"/>
                <a:ea typeface="Anaheim"/>
                <a:cs typeface="Anaheim"/>
                <a:sym typeface="Anaheim"/>
              </a:rPr>
              <a:t> </a:t>
            </a:r>
            <a:r>
              <a:rPr lang="en" sz="1100">
                <a:solidFill>
                  <a:schemeClr val="lt1"/>
                </a:solidFill>
                <a:latin typeface="Poppins"/>
                <a:ea typeface="Poppins"/>
                <a:cs typeface="Poppins"/>
                <a:sym typeface="Poppins"/>
              </a:rPr>
              <a:t>and illustrations by </a:t>
            </a:r>
            <a:r>
              <a:rPr lang="en" sz="1100">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a:solidFill>
                <a:schemeClr val="lt1"/>
              </a:solidFill>
              <a:latin typeface="Poppins"/>
              <a:ea typeface="Poppins"/>
              <a:cs typeface="Poppins"/>
              <a:sym typeface="Poppi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3"/>
        </a:solidFill>
        <a:effectLst/>
      </p:bgPr>
    </p:bg>
    <p:spTree>
      <p:nvGrpSpPr>
        <p:cNvPr id="1" name="Shape 210"/>
        <p:cNvGrpSpPr/>
        <p:nvPr/>
      </p:nvGrpSpPr>
      <p:grpSpPr>
        <a:xfrm>
          <a:off x="0" y="0"/>
          <a:ext cx="0" cy="0"/>
          <a:chOff x="0" y="0"/>
          <a:chExt cx="0" cy="0"/>
        </a:xfrm>
      </p:grpSpPr>
      <p:sp>
        <p:nvSpPr>
          <p:cNvPr id="211" name="Google Shape;211;p33"/>
          <p:cNvSpPr/>
          <p:nvPr/>
        </p:nvSpPr>
        <p:spPr>
          <a:xfrm rot="5400000" flipH="1">
            <a:off x="751888" y="-1428763"/>
            <a:ext cx="6573420" cy="746760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rot="5400000" flipH="1">
            <a:off x="1947638" y="-2138020"/>
            <a:ext cx="6573420" cy="903852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dk2"/>
        </a:solidFill>
        <a:effectLst/>
      </p:bgPr>
    </p:bg>
    <p:spTree>
      <p:nvGrpSpPr>
        <p:cNvPr id="1" name="Shape 213"/>
        <p:cNvGrpSpPr/>
        <p:nvPr/>
      </p:nvGrpSpPr>
      <p:grpSpPr>
        <a:xfrm>
          <a:off x="0" y="0"/>
          <a:ext cx="0" cy="0"/>
          <a:chOff x="0" y="0"/>
          <a:chExt cx="0" cy="0"/>
        </a:xfrm>
      </p:grpSpPr>
      <p:sp>
        <p:nvSpPr>
          <p:cNvPr id="214" name="Google Shape;214;p34"/>
          <p:cNvSpPr/>
          <p:nvPr/>
        </p:nvSpPr>
        <p:spPr>
          <a:xfrm rot="9054688" flipH="1">
            <a:off x="-787722" y="-114650"/>
            <a:ext cx="11007140" cy="6335133"/>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rot="9054688" flipH="1">
            <a:off x="-338445" y="149913"/>
            <a:ext cx="11007140" cy="824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2"/>
        <p:cNvGrpSpPr/>
        <p:nvPr/>
      </p:nvGrpSpPr>
      <p:grpSpPr>
        <a:xfrm>
          <a:off x="0" y="0"/>
          <a:ext cx="0" cy="0"/>
          <a:chOff x="0" y="0"/>
          <a:chExt cx="0" cy="0"/>
        </a:xfrm>
      </p:grpSpPr>
      <p:sp>
        <p:nvSpPr>
          <p:cNvPr id="23" name="Google Shape;23;p5"/>
          <p:cNvSpPr/>
          <p:nvPr/>
        </p:nvSpPr>
        <p:spPr>
          <a:xfrm rot="-5400072" flipH="1">
            <a:off x="5044603" y="1191726"/>
            <a:ext cx="5136966" cy="275351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 name="Google Shape;24;p5"/>
          <p:cNvSpPr/>
          <p:nvPr/>
        </p:nvSpPr>
        <p:spPr>
          <a:xfrm rot="-5400000">
            <a:off x="1521963" y="-1545005"/>
            <a:ext cx="5182542" cy="822646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25;p5"/>
          <p:cNvSpPr txBox="1">
            <a:spLocks noGrp="1"/>
          </p:cNvSpPr>
          <p:nvPr>
            <p:ph type="subTitle" idx="1"/>
          </p:nvPr>
        </p:nvSpPr>
        <p:spPr>
          <a:xfrm>
            <a:off x="719988" y="2684125"/>
            <a:ext cx="26217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3898763" y="2684125"/>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720150"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3898925"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535000"/>
            <a:ext cx="5800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0"/>
        <p:cNvGrpSpPr/>
        <p:nvPr/>
      </p:nvGrpSpPr>
      <p:grpSpPr>
        <a:xfrm>
          <a:off x="0" y="0"/>
          <a:ext cx="0" cy="0"/>
          <a:chOff x="0" y="0"/>
          <a:chExt cx="0" cy="0"/>
        </a:xfrm>
      </p:grpSpPr>
      <p:sp>
        <p:nvSpPr>
          <p:cNvPr id="31" name="Google Shape;31;p6"/>
          <p:cNvSpPr/>
          <p:nvPr/>
        </p:nvSpPr>
        <p:spPr>
          <a:xfrm rot="-486386" flipH="1">
            <a:off x="-1902568" y="-640257"/>
            <a:ext cx="12387502" cy="596078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486381" flipH="1">
            <a:off x="-289330" y="-808575"/>
            <a:ext cx="10000337" cy="596078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4"/>
        <p:cNvGrpSpPr/>
        <p:nvPr/>
      </p:nvGrpSpPr>
      <p:grpSpPr>
        <a:xfrm>
          <a:off x="0" y="0"/>
          <a:ext cx="0" cy="0"/>
          <a:chOff x="0" y="0"/>
          <a:chExt cx="0" cy="0"/>
        </a:xfrm>
      </p:grpSpPr>
      <p:sp>
        <p:nvSpPr>
          <p:cNvPr id="35" name="Google Shape;35;p7"/>
          <p:cNvSpPr/>
          <p:nvPr/>
        </p:nvSpPr>
        <p:spPr>
          <a:xfrm rot="-4705227">
            <a:off x="852381" y="-2410078"/>
            <a:ext cx="7062052" cy="988690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 name="Google Shape;36;p7"/>
          <p:cNvSpPr/>
          <p:nvPr/>
        </p:nvSpPr>
        <p:spPr>
          <a:xfrm rot="5400000" flipH="1">
            <a:off x="9278336" y="-986958"/>
            <a:ext cx="5182542" cy="822646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 name="Google Shape;37;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body" idx="1"/>
          </p:nvPr>
        </p:nvSpPr>
        <p:spPr>
          <a:xfrm>
            <a:off x="720000" y="1466850"/>
            <a:ext cx="5814300" cy="2316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000000"/>
              </a:buClr>
              <a:buSzPts val="1200"/>
              <a:buFont typeface="Arial"/>
              <a:buChar char="○"/>
              <a:defRPr>
                <a:solidFill>
                  <a:srgbClr val="434343"/>
                </a:solidFill>
              </a:defRPr>
            </a:lvl2pPr>
            <a:lvl3pPr marL="1371600" lvl="2" indent="-304800" rtl="0">
              <a:lnSpc>
                <a:spcPct val="115000"/>
              </a:lnSpc>
              <a:spcBef>
                <a:spcPts val="0"/>
              </a:spcBef>
              <a:spcAft>
                <a:spcPts val="0"/>
              </a:spcAft>
              <a:buClr>
                <a:srgbClr val="000000"/>
              </a:buClr>
              <a:buSzPts val="1200"/>
              <a:buFont typeface="Arial"/>
              <a:buChar char="■"/>
              <a:defRPr>
                <a:solidFill>
                  <a:srgbClr val="434343"/>
                </a:solidFill>
              </a:defRPr>
            </a:lvl3pPr>
            <a:lvl4pPr marL="1828800" lvl="3" indent="-304800" rtl="0">
              <a:lnSpc>
                <a:spcPct val="115000"/>
              </a:lnSpc>
              <a:spcBef>
                <a:spcPts val="0"/>
              </a:spcBef>
              <a:spcAft>
                <a:spcPts val="0"/>
              </a:spcAft>
              <a:buClr>
                <a:srgbClr val="000000"/>
              </a:buClr>
              <a:buSzPts val="1200"/>
              <a:buFont typeface="Arial"/>
              <a:buChar char="●"/>
              <a:defRPr>
                <a:solidFill>
                  <a:srgbClr val="434343"/>
                </a:solidFill>
              </a:defRPr>
            </a:lvl4pPr>
            <a:lvl5pPr marL="2286000" lvl="4" indent="-304800" rtl="0">
              <a:lnSpc>
                <a:spcPct val="115000"/>
              </a:lnSpc>
              <a:spcBef>
                <a:spcPts val="0"/>
              </a:spcBef>
              <a:spcAft>
                <a:spcPts val="0"/>
              </a:spcAft>
              <a:buClr>
                <a:srgbClr val="000000"/>
              </a:buClr>
              <a:buSzPts val="1200"/>
              <a:buFont typeface="Arial"/>
              <a:buChar char="○"/>
              <a:defRPr>
                <a:solidFill>
                  <a:srgbClr val="434343"/>
                </a:solidFill>
              </a:defRPr>
            </a:lvl5pPr>
            <a:lvl6pPr marL="2743200" lvl="5" indent="-304800" rtl="0">
              <a:lnSpc>
                <a:spcPct val="115000"/>
              </a:lnSpc>
              <a:spcBef>
                <a:spcPts val="0"/>
              </a:spcBef>
              <a:spcAft>
                <a:spcPts val="0"/>
              </a:spcAft>
              <a:buClr>
                <a:srgbClr val="000000"/>
              </a:buClr>
              <a:buSzPts val="1200"/>
              <a:buFont typeface="Arial"/>
              <a:buChar char="■"/>
              <a:defRPr>
                <a:solidFill>
                  <a:srgbClr val="434343"/>
                </a:solidFill>
              </a:defRPr>
            </a:lvl6pPr>
            <a:lvl7pPr marL="3200400" lvl="6" indent="-304800" rtl="0">
              <a:lnSpc>
                <a:spcPct val="115000"/>
              </a:lnSpc>
              <a:spcBef>
                <a:spcPts val="0"/>
              </a:spcBef>
              <a:spcAft>
                <a:spcPts val="0"/>
              </a:spcAft>
              <a:buClr>
                <a:srgbClr val="000000"/>
              </a:buClr>
              <a:buSzPts val="1200"/>
              <a:buFont typeface="Arial"/>
              <a:buChar char="●"/>
              <a:defRPr>
                <a:solidFill>
                  <a:srgbClr val="434343"/>
                </a:solidFill>
              </a:defRPr>
            </a:lvl7pPr>
            <a:lvl8pPr marL="3657600" lvl="7" indent="-304800" rtl="0">
              <a:lnSpc>
                <a:spcPct val="115000"/>
              </a:lnSpc>
              <a:spcBef>
                <a:spcPts val="0"/>
              </a:spcBef>
              <a:spcAft>
                <a:spcPts val="0"/>
              </a:spcAft>
              <a:buClr>
                <a:srgbClr val="000000"/>
              </a:buClr>
              <a:buSzPts val="1200"/>
              <a:buFont typeface="Arial"/>
              <a:buChar char="○"/>
              <a:defRPr>
                <a:solidFill>
                  <a:srgbClr val="434343"/>
                </a:solidFill>
              </a:defRPr>
            </a:lvl8pPr>
            <a:lvl9pPr marL="4114800" lvl="8" indent="-304800" rtl="0">
              <a:lnSpc>
                <a:spcPct val="115000"/>
              </a:lnSpc>
              <a:spcBef>
                <a:spcPts val="0"/>
              </a:spcBef>
              <a:spcAft>
                <a:spcPts val="0"/>
              </a:spcAft>
              <a:buClr>
                <a:srgbClr val="000000"/>
              </a:buClr>
              <a:buSzPts val="1200"/>
              <a:buFont typeface="Arial"/>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9"/>
        <p:cNvGrpSpPr/>
        <p:nvPr/>
      </p:nvGrpSpPr>
      <p:grpSpPr>
        <a:xfrm>
          <a:off x="0" y="0"/>
          <a:ext cx="0" cy="0"/>
          <a:chOff x="0" y="0"/>
          <a:chExt cx="0" cy="0"/>
        </a:xfrm>
      </p:grpSpPr>
      <p:sp>
        <p:nvSpPr>
          <p:cNvPr id="40" name="Google Shape;40;p8"/>
          <p:cNvSpPr/>
          <p:nvPr/>
        </p:nvSpPr>
        <p:spPr>
          <a:xfrm rot="-98" flipH="1">
            <a:off x="-176787" y="-1092039"/>
            <a:ext cx="9497574" cy="514323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p:nvPr/>
        </p:nvSpPr>
        <p:spPr>
          <a:xfrm rot="-3699419">
            <a:off x="-1697087" y="-1354507"/>
            <a:ext cx="8621816" cy="671996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subTitle" idx="1"/>
          </p:nvPr>
        </p:nvSpPr>
        <p:spPr>
          <a:xfrm>
            <a:off x="715100" y="894950"/>
            <a:ext cx="4066500" cy="8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subTitle" idx="2"/>
          </p:nvPr>
        </p:nvSpPr>
        <p:spPr>
          <a:xfrm>
            <a:off x="715100" y="1690925"/>
            <a:ext cx="4066500" cy="12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rot="10799942" flipH="1">
            <a:off x="-144703" y="2613951"/>
            <a:ext cx="9536346" cy="529291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724900" y="3657600"/>
            <a:ext cx="7704000" cy="951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8" name="Google Shape;218;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6EorIjY0ebdN4Ru0yHvdduaBrKqpfwOTNdR1sLaNFxU/copy#gid=227906217"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6EorIjY0ebdN4Ru0yHvdduaBrKqpfwOTNdR1sLaNFxU/copy#gid=1364826426"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storyset.com/illustration/atm-machine/rafiki/?utm_source=slidesgo_template&amp;utm_medium=referral-link&amp;utm_campaign=sg_resources&amp;utm_content=storyset"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storyset.com/illustration/audit/rafiki/?utm_source=slidesgo_template&amp;utm_medium=referral-link&amp;utm_campaign=sg_resources&amp;utm_content=storyset" TargetMode="External"/><Relationship Id="rId5" Type="http://schemas.openxmlformats.org/officeDocument/2006/relationships/hyperlink" Target="https://storyset.com/illustration/investing/rafiki/?utm_source=slidesgo_template&amp;utm_medium=referral-link&amp;utm_campaign=sg_resources&amp;utm_content=storyset" TargetMode="External"/><Relationship Id="rId4" Type="http://schemas.openxmlformats.org/officeDocument/2006/relationships/hyperlink" Target="https://storyset.com/illustration/bankruptcy/rafiki/?utm_source=slidesgo_template&amp;utm_medium=referral-link&amp;utm_campaign=sg_resources&amp;utm_content=storyset"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hoto/anonymous-woman-paying-shop_1335230.htm#page=1&amp;query=finance%20freepik&amp;position=7&amp;from_view=search/?utm_source=slidesgo_template&amp;utm_medium=referral-link&amp;utm_campaign=sg_resources&amp;utm_content=freepik" TargetMode="External"/><Relationship Id="rId7" Type="http://schemas.openxmlformats.org/officeDocument/2006/relationships/hyperlink" Target="https://www.flaticon.com/packs/economy-44?word=bank&amp;k=1633635488437/?utm_source=slidesgo_template&amp;utm_medium=referral-link&amp;utm_campaign=sg_resources&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hyperlink" Target="https://www.freepik.com/free-photo/smiling-african-young-businessman-talking-mobile-phone-sitting-staircase-with-laptop_4765007.htm#page=1&amp;query=man%20computer%20black%20freepik&amp;position=1&amp;from_view=search/?utm_source=slidesgo_template&amp;utm_medium=referral-link&amp;utm_campaign=sg_resources&amp;utm_content=freepik" TargetMode="External"/><Relationship Id="rId5" Type="http://schemas.openxmlformats.org/officeDocument/2006/relationships/hyperlink" Target="https://www.freepik.com/free-photo/medium-shot-woman-holding-pen_13545855.htm#page=1&amp;query=woman%20business%20freepik&amp;position=29&amp;from_view=search/?utm_source=slidesgo_template&amp;utm_medium=referral-link&amp;utm_campaign=sg_resources&amp;utm_content=freepik" TargetMode="External"/><Relationship Id="rId4" Type="http://schemas.openxmlformats.org/officeDocument/2006/relationships/hyperlink" Target="https://www.freepik.com/free-photo/side-view-business-man-calculating-finance-numbers_11621120.htm#page=1&amp;query=business%20money%20freepik&amp;position=45&amp;from_view=search/?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illustration/tax/rafiki/?utm_source=slidesgo_template&amp;utm_medium=referral-link&amp;utm_campaign=sg_resources&amp;utm_content=storyset" TargetMode="External"/><Relationship Id="rId3" Type="http://schemas.openxmlformats.org/officeDocument/2006/relationships/hyperlink" Target="https://storyset.com/illustration/credit-card/rafiki/?utm_source=slidesgo_template&amp;utm_medium=referral-link&amp;utm_campaign=sg_resources&amp;utm_content=storyset" TargetMode="External"/><Relationship Id="rId7" Type="http://schemas.openxmlformats.org/officeDocument/2006/relationships/hyperlink" Target="https://storyset.com/illustration/currency/rafiki/?utm_source=slidesgo_template&amp;utm_medium=referral-link&amp;utm_campaign=sg_resources&amp;utm_content=storyset" TargetMode="External"/><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hyperlink" Target="https://storyset.com/illustration/personal-finance/rafiki/?utm_source=slidesgo_template&amp;utm_medium=referral-link&amp;utm_campaign=sg_resources&amp;utm_content=storyset" TargetMode="External"/><Relationship Id="rId5" Type="http://schemas.openxmlformats.org/officeDocument/2006/relationships/hyperlink" Target="https://storyset.com/illustration/investment-data/rafiki/?utm_source=slidesgo_template&amp;utm_medium=referral-link&amp;utm_campaign=sg_resources&amp;utm_content=storyset" TargetMode="External"/><Relationship Id="rId10" Type="http://schemas.openxmlformats.org/officeDocument/2006/relationships/hyperlink" Target="https://storyset.com/illustration/revenue/rafiki/?utm_source=slidesgo_template&amp;utm_medium=referral-link&amp;utm_campaign=sg_resources&amp;utm_content=storyset" TargetMode="External"/><Relationship Id="rId4" Type="http://schemas.openxmlformats.org/officeDocument/2006/relationships/hyperlink" Target="https://storyset.com/illustration/wallet/rafiki/?utm_source=slidesgo_template&amp;utm_medium=referral-link&amp;utm_campaign=sg_resources&amp;utm_content=storyset" TargetMode="External"/><Relationship Id="rId9" Type="http://schemas.openxmlformats.org/officeDocument/2006/relationships/hyperlink" Target="https://storyset.com/illustration/piggy-bank/rafiki/?utm_source=slidesgo_template&amp;utm_medium=referral-link&amp;utm_campaign=sg_resources&amp;utm_content=storys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43.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8"/>
          <p:cNvSpPr/>
          <p:nvPr/>
        </p:nvSpPr>
        <p:spPr>
          <a:xfrm>
            <a:off x="617220" y="2985020"/>
            <a:ext cx="3886500" cy="42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8"/>
          <p:cNvSpPr txBox="1">
            <a:spLocks noGrp="1"/>
          </p:cNvSpPr>
          <p:nvPr>
            <p:ph type="ctrTitle"/>
          </p:nvPr>
        </p:nvSpPr>
        <p:spPr>
          <a:xfrm>
            <a:off x="722725" y="725781"/>
            <a:ext cx="4658400" cy="21157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dirty="0" err="1"/>
              <a:t>Aspek</a:t>
            </a:r>
            <a:r>
              <a:rPr dirty="0"/>
              <a:t> </a:t>
            </a:r>
            <a:r>
              <a:rPr dirty="0" err="1"/>
              <a:t>Manajemen</a:t>
            </a:r>
            <a:r>
              <a:rPr dirty="0"/>
              <a:t> </a:t>
            </a:r>
            <a:r>
              <a:rPr dirty="0" err="1"/>
              <a:t>Keuangan</a:t>
            </a:r>
            <a:r>
              <a:rPr dirty="0"/>
              <a:t> </a:t>
            </a:r>
            <a:r>
              <a:rPr dirty="0" err="1"/>
              <a:t>Dalam</a:t>
            </a:r>
            <a:r>
              <a:rPr dirty="0"/>
              <a:t> </a:t>
            </a:r>
            <a:r>
              <a:rPr dirty="0" err="1"/>
              <a:t>Bisnis</a:t>
            </a:r>
            <a:endParaRPr dirty="0"/>
          </a:p>
        </p:txBody>
      </p:sp>
      <p:sp>
        <p:nvSpPr>
          <p:cNvPr id="228" name="Google Shape;228;p38"/>
          <p:cNvSpPr txBox="1">
            <a:spLocks noGrp="1"/>
          </p:cNvSpPr>
          <p:nvPr>
            <p:ph type="subTitle" idx="1"/>
          </p:nvPr>
        </p:nvSpPr>
        <p:spPr>
          <a:xfrm>
            <a:off x="835099" y="3555088"/>
            <a:ext cx="3886499" cy="13221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dirty="0"/>
              <a:t>1.  </a:t>
            </a:r>
            <a:r>
              <a:rPr lang="en-GB" sz="1400" dirty="0" err="1"/>
              <a:t>Ketrin</a:t>
            </a:r>
            <a:r>
              <a:rPr lang="en-GB" sz="1400" dirty="0"/>
              <a:t> </a:t>
            </a:r>
            <a:r>
              <a:rPr lang="en-GB" sz="1400" dirty="0" err="1"/>
              <a:t>Manik</a:t>
            </a:r>
            <a:r>
              <a:rPr lang="en-GB" sz="1400" dirty="0"/>
              <a:t> (20210102108)</a:t>
            </a:r>
          </a:p>
          <a:p>
            <a:pPr marL="0" lvl="0" indent="0" algn="l" rtl="0">
              <a:spcBef>
                <a:spcPts val="0"/>
              </a:spcBef>
              <a:spcAft>
                <a:spcPts val="0"/>
              </a:spcAft>
              <a:buNone/>
            </a:pPr>
            <a:r>
              <a:rPr lang="en-GB" sz="1400" dirty="0"/>
              <a:t>2. Muhammad </a:t>
            </a:r>
            <a:r>
              <a:rPr lang="en-GB" sz="1400" dirty="0" err="1"/>
              <a:t>Lut</a:t>
            </a:r>
            <a:r>
              <a:rPr lang="id-ID" sz="1400" dirty="0"/>
              <a:t>h</a:t>
            </a:r>
            <a:r>
              <a:rPr lang="en-GB" sz="1400" dirty="0"/>
              <a:t>fi </a:t>
            </a:r>
            <a:r>
              <a:rPr lang="en-GB" sz="1400" dirty="0" err="1"/>
              <a:t>Darmawan</a:t>
            </a:r>
            <a:r>
              <a:rPr lang="en-GB" sz="1400" dirty="0"/>
              <a:t> (20210102064)</a:t>
            </a:r>
          </a:p>
          <a:p>
            <a:pPr marL="0" lvl="0" indent="0" algn="l" rtl="0">
              <a:spcBef>
                <a:spcPts val="0"/>
              </a:spcBef>
              <a:spcAft>
                <a:spcPts val="0"/>
              </a:spcAft>
              <a:buNone/>
            </a:pPr>
            <a:r>
              <a:rPr lang="en-GB" sz="1400" dirty="0"/>
              <a:t>3. </a:t>
            </a:r>
            <a:r>
              <a:rPr lang="en-GB" sz="1400" dirty="0" err="1"/>
              <a:t>Risma</a:t>
            </a:r>
            <a:r>
              <a:rPr lang="en-GB" sz="1400" dirty="0"/>
              <a:t> </a:t>
            </a:r>
            <a:r>
              <a:rPr lang="en-GB" sz="1400" dirty="0" err="1"/>
              <a:t>Sisni</a:t>
            </a:r>
            <a:r>
              <a:rPr lang="en-GB" sz="1400" dirty="0"/>
              <a:t> </a:t>
            </a:r>
            <a:r>
              <a:rPr lang="en-GB" sz="1400" dirty="0" err="1"/>
              <a:t>Fadilla</a:t>
            </a:r>
            <a:r>
              <a:rPr lang="en-GB" sz="1400" dirty="0"/>
              <a:t> (20210306099)</a:t>
            </a:r>
          </a:p>
          <a:p>
            <a:pPr marL="0" lvl="0" indent="0" algn="l" rtl="0">
              <a:spcBef>
                <a:spcPts val="0"/>
              </a:spcBef>
              <a:spcAft>
                <a:spcPts val="0"/>
              </a:spcAft>
              <a:buNone/>
            </a:pPr>
            <a:r>
              <a:rPr lang="en-GB" sz="1400" dirty="0"/>
              <a:t>4. </a:t>
            </a:r>
            <a:r>
              <a:rPr lang="en-GB" sz="1400" dirty="0" err="1"/>
              <a:t>Thia</a:t>
            </a:r>
            <a:r>
              <a:rPr lang="en-GB" sz="1400" dirty="0"/>
              <a:t> Veronica (20210102097)</a:t>
            </a:r>
          </a:p>
          <a:p>
            <a:pPr marL="0" lvl="0" indent="0" algn="l" rtl="0">
              <a:spcBef>
                <a:spcPts val="0"/>
              </a:spcBef>
              <a:spcAft>
                <a:spcPts val="0"/>
              </a:spcAft>
              <a:buNone/>
            </a:pPr>
            <a:endParaRPr sz="1400" dirty="0"/>
          </a:p>
        </p:txBody>
      </p:sp>
      <p:sp>
        <p:nvSpPr>
          <p:cNvPr id="229" name="Google Shape;229;p38"/>
          <p:cNvSpPr txBox="1">
            <a:spLocks noGrp="1"/>
          </p:cNvSpPr>
          <p:nvPr>
            <p:ph type="ctrTitle"/>
          </p:nvPr>
        </p:nvSpPr>
        <p:spPr>
          <a:xfrm>
            <a:off x="617220" y="3182716"/>
            <a:ext cx="3886499" cy="426600"/>
          </a:xfrm>
          <a:prstGeom prst="rect">
            <a:avLst/>
          </a:prstGeom>
        </p:spPr>
        <p:txBody>
          <a:bodyPr spcFirstLastPara="1" wrap="square" lIns="91425" tIns="91425" rIns="91425" bIns="91425" anchor="ctr" anchorCtr="0">
            <a:noAutofit/>
          </a:bodyPr>
          <a:lstStyle/>
          <a:p>
            <a:pPr algn="ctr"/>
            <a:r>
              <a:rPr lang="en-GB" sz="2800" dirty="0" err="1">
                <a:solidFill>
                  <a:schemeClr val="tx1"/>
                </a:solidFill>
              </a:rPr>
              <a:t>Kelompok</a:t>
            </a:r>
            <a:r>
              <a:rPr lang="en-GB" sz="2800" dirty="0">
                <a:solidFill>
                  <a:schemeClr val="tx1"/>
                </a:solidFill>
              </a:rPr>
              <a:t> L</a:t>
            </a:r>
            <a:br>
              <a:rPr lang="en-GB" sz="2800" dirty="0">
                <a:solidFill>
                  <a:schemeClr val="tx1"/>
                </a:solidFill>
              </a:rPr>
            </a:br>
            <a:endParaRPr sz="2800" dirty="0">
              <a:solidFill>
                <a:schemeClr val="tx1"/>
              </a:solidFill>
              <a:latin typeface="Montserrat Medium"/>
              <a:ea typeface="Montserrat Medium"/>
              <a:cs typeface="Montserrat Medium"/>
              <a:sym typeface="Montserrat Medium"/>
            </a:endParaRPr>
          </a:p>
        </p:txBody>
      </p:sp>
      <p:grpSp>
        <p:nvGrpSpPr>
          <p:cNvPr id="230" name="Google Shape;230;p38"/>
          <p:cNvGrpSpPr/>
          <p:nvPr/>
        </p:nvGrpSpPr>
        <p:grpSpPr>
          <a:xfrm>
            <a:off x="5200643" y="793126"/>
            <a:ext cx="3313719" cy="3759286"/>
            <a:chOff x="5200643" y="793126"/>
            <a:chExt cx="3313719" cy="3759286"/>
          </a:xfrm>
        </p:grpSpPr>
        <p:sp>
          <p:nvSpPr>
            <p:cNvPr id="231" name="Google Shape;231;p38"/>
            <p:cNvSpPr/>
            <p:nvPr/>
          </p:nvSpPr>
          <p:spPr>
            <a:xfrm flipH="1">
              <a:off x="8161205" y="4426483"/>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flipH="1">
              <a:off x="6190885" y="793126"/>
              <a:ext cx="1092607" cy="559337"/>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8"/>
            <p:cNvGrpSpPr/>
            <p:nvPr/>
          </p:nvGrpSpPr>
          <p:grpSpPr>
            <a:xfrm>
              <a:off x="5533506" y="2488418"/>
              <a:ext cx="2753127" cy="2001695"/>
              <a:chOff x="5533506" y="2488418"/>
              <a:chExt cx="2753127" cy="2001695"/>
            </a:xfrm>
          </p:grpSpPr>
          <p:sp>
            <p:nvSpPr>
              <p:cNvPr id="234" name="Google Shape;234;p38"/>
              <p:cNvSpPr/>
              <p:nvPr/>
            </p:nvSpPr>
            <p:spPr>
              <a:xfrm flipH="1">
                <a:off x="6527433" y="2488418"/>
                <a:ext cx="760663" cy="2001644"/>
              </a:xfrm>
              <a:custGeom>
                <a:avLst/>
                <a:gdLst/>
                <a:ahLst/>
                <a:cxnLst/>
                <a:rect l="l" t="t" r="r" b="b"/>
                <a:pathLst>
                  <a:path w="27521" h="72420" extrusionOk="0">
                    <a:moveTo>
                      <a:pt x="1" y="1"/>
                    </a:moveTo>
                    <a:lnTo>
                      <a:pt x="1" y="72419"/>
                    </a:lnTo>
                    <a:lnTo>
                      <a:pt x="27520" y="72419"/>
                    </a:lnTo>
                    <a:lnTo>
                      <a:pt x="27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flipH="1">
                <a:off x="6524662" y="2488418"/>
                <a:ext cx="567962" cy="2001644"/>
              </a:xfrm>
              <a:custGeom>
                <a:avLst/>
                <a:gdLst/>
                <a:ahLst/>
                <a:cxnLst/>
                <a:rect l="l" t="t" r="r" b="b"/>
                <a:pathLst>
                  <a:path w="20549" h="72420" extrusionOk="0">
                    <a:moveTo>
                      <a:pt x="0" y="1"/>
                    </a:moveTo>
                    <a:lnTo>
                      <a:pt x="0" y="72419"/>
                    </a:lnTo>
                    <a:lnTo>
                      <a:pt x="20548" y="72419"/>
                    </a:lnTo>
                    <a:lnTo>
                      <a:pt x="20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flipH="1">
                <a:off x="5533513" y="3170722"/>
                <a:ext cx="760663" cy="1319366"/>
              </a:xfrm>
              <a:custGeom>
                <a:avLst/>
                <a:gdLst/>
                <a:ahLst/>
                <a:cxnLst/>
                <a:rect l="l" t="t" r="r" b="b"/>
                <a:pathLst>
                  <a:path w="27521" h="47735" extrusionOk="0">
                    <a:moveTo>
                      <a:pt x="1" y="0"/>
                    </a:moveTo>
                    <a:lnTo>
                      <a:pt x="1" y="47734"/>
                    </a:lnTo>
                    <a:lnTo>
                      <a:pt x="27520" y="47734"/>
                    </a:lnTo>
                    <a:lnTo>
                      <a:pt x="27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flipH="1">
                <a:off x="5533506" y="3167958"/>
                <a:ext cx="567049" cy="1322130"/>
              </a:xfrm>
              <a:custGeom>
                <a:avLst/>
                <a:gdLst/>
                <a:ahLst/>
                <a:cxnLst/>
                <a:rect l="l" t="t" r="r" b="b"/>
                <a:pathLst>
                  <a:path w="20516" h="47835" extrusionOk="0">
                    <a:moveTo>
                      <a:pt x="1" y="0"/>
                    </a:moveTo>
                    <a:lnTo>
                      <a:pt x="1" y="47834"/>
                    </a:lnTo>
                    <a:lnTo>
                      <a:pt x="20515" y="47834"/>
                    </a:lnTo>
                    <a:lnTo>
                      <a:pt x="20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flipH="1">
                <a:off x="7525969" y="2845256"/>
                <a:ext cx="760663" cy="1644819"/>
              </a:xfrm>
              <a:custGeom>
                <a:avLst/>
                <a:gdLst/>
                <a:ahLst/>
                <a:cxnLst/>
                <a:rect l="l" t="t" r="r" b="b"/>
                <a:pathLst>
                  <a:path w="27521" h="59510" extrusionOk="0">
                    <a:moveTo>
                      <a:pt x="1" y="0"/>
                    </a:moveTo>
                    <a:lnTo>
                      <a:pt x="1" y="59509"/>
                    </a:lnTo>
                    <a:lnTo>
                      <a:pt x="27521" y="59509"/>
                    </a:lnTo>
                    <a:lnTo>
                      <a:pt x="27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flipH="1">
                <a:off x="7525949" y="2841552"/>
                <a:ext cx="567062" cy="1648560"/>
              </a:xfrm>
              <a:custGeom>
                <a:avLst/>
                <a:gdLst/>
                <a:ahLst/>
                <a:cxnLst/>
                <a:rect l="l" t="t" r="r" b="b"/>
                <a:pathLst>
                  <a:path w="20516" h="59644" extrusionOk="0">
                    <a:moveTo>
                      <a:pt x="1" y="1"/>
                    </a:moveTo>
                    <a:lnTo>
                      <a:pt x="1" y="59643"/>
                    </a:lnTo>
                    <a:lnTo>
                      <a:pt x="20516" y="59643"/>
                    </a:lnTo>
                    <a:lnTo>
                      <a:pt x="20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38"/>
            <p:cNvGrpSpPr/>
            <p:nvPr/>
          </p:nvGrpSpPr>
          <p:grpSpPr>
            <a:xfrm>
              <a:off x="5397634" y="1247552"/>
              <a:ext cx="543069" cy="551861"/>
              <a:chOff x="5294709" y="1524927"/>
              <a:chExt cx="543069" cy="551861"/>
            </a:xfrm>
          </p:grpSpPr>
          <p:sp>
            <p:nvSpPr>
              <p:cNvPr id="241" name="Google Shape;241;p38"/>
              <p:cNvSpPr/>
              <p:nvPr/>
            </p:nvSpPr>
            <p:spPr>
              <a:xfrm flipH="1">
                <a:off x="5576835" y="1524927"/>
                <a:ext cx="260943" cy="223630"/>
              </a:xfrm>
              <a:custGeom>
                <a:avLst/>
                <a:gdLst/>
                <a:ahLst/>
                <a:cxnLst/>
                <a:rect l="l" t="t" r="r" b="b"/>
                <a:pathLst>
                  <a:path w="9441" h="8091" extrusionOk="0">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flipH="1">
                <a:off x="5294709" y="1853157"/>
                <a:ext cx="261855" cy="223630"/>
              </a:xfrm>
              <a:custGeom>
                <a:avLst/>
                <a:gdLst/>
                <a:ahLst/>
                <a:cxnLst/>
                <a:rect l="l" t="t" r="r" b="b"/>
                <a:pathLst>
                  <a:path w="9474" h="8091" extrusionOk="0">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flipH="1">
                <a:off x="5387825" y="1524927"/>
                <a:ext cx="332869" cy="551390"/>
              </a:xfrm>
              <a:custGeom>
                <a:avLst/>
                <a:gdLst/>
                <a:ahLst/>
                <a:cxnLst/>
                <a:rect l="l" t="t" r="r" b="b"/>
                <a:pathLst>
                  <a:path w="12043" h="19949" extrusionOk="0">
                    <a:moveTo>
                      <a:pt x="9341" y="0"/>
                    </a:moveTo>
                    <a:lnTo>
                      <a:pt x="1" y="19948"/>
                    </a:lnTo>
                    <a:lnTo>
                      <a:pt x="2669" y="19948"/>
                    </a:lnTo>
                    <a:lnTo>
                      <a:pt x="12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8"/>
            <p:cNvGrpSpPr/>
            <p:nvPr/>
          </p:nvGrpSpPr>
          <p:grpSpPr>
            <a:xfrm>
              <a:off x="7631397" y="1329903"/>
              <a:ext cx="638038" cy="554126"/>
              <a:chOff x="7631397" y="1329903"/>
              <a:chExt cx="638038" cy="554126"/>
            </a:xfrm>
          </p:grpSpPr>
          <p:sp>
            <p:nvSpPr>
              <p:cNvPr id="245" name="Google Shape;245;p38"/>
              <p:cNvSpPr/>
              <p:nvPr/>
            </p:nvSpPr>
            <p:spPr>
              <a:xfrm flipH="1">
                <a:off x="7808400" y="1329903"/>
                <a:ext cx="166914" cy="118020"/>
              </a:xfrm>
              <a:custGeom>
                <a:avLst/>
                <a:gdLst/>
                <a:ahLst/>
                <a:cxnLst/>
                <a:rect l="l" t="t" r="r" b="b"/>
                <a:pathLst>
                  <a:path w="6039" h="4270" extrusionOk="0">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flipH="1">
                <a:off x="8009404" y="1624025"/>
                <a:ext cx="260031" cy="260004"/>
              </a:xfrm>
              <a:custGeom>
                <a:avLst/>
                <a:gdLst/>
                <a:ahLst/>
                <a:cxnLst/>
                <a:rect l="l" t="t" r="r" b="b"/>
                <a:pathLst>
                  <a:path w="9408" h="9407" extrusionOk="0">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flipH="1">
                <a:off x="7631397" y="1423023"/>
                <a:ext cx="343917" cy="460997"/>
              </a:xfrm>
              <a:custGeom>
                <a:avLst/>
                <a:gdLst/>
                <a:ahLst/>
                <a:cxnLst/>
                <a:rect l="l" t="t" r="r" b="b"/>
                <a:pathLst>
                  <a:path w="12443" h="16679" extrusionOk="0">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8"/>
            <p:cNvSpPr/>
            <p:nvPr/>
          </p:nvSpPr>
          <p:spPr>
            <a:xfrm flipH="1">
              <a:off x="6507123" y="1547067"/>
              <a:ext cx="460123" cy="417060"/>
            </a:xfrm>
            <a:custGeom>
              <a:avLst/>
              <a:gdLst/>
              <a:ahLst/>
              <a:cxnLst/>
              <a:rect l="l" t="t" r="r" b="b"/>
              <a:pathLst>
                <a:path w="16647" h="15089" extrusionOk="0">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flipH="1">
              <a:off x="6743170" y="1467629"/>
              <a:ext cx="288617" cy="340387"/>
            </a:xfrm>
            <a:custGeom>
              <a:avLst/>
              <a:gdLst/>
              <a:ahLst/>
              <a:cxnLst/>
              <a:rect l="l" t="t" r="r" b="b"/>
              <a:pathLst>
                <a:path w="10442" h="12315" extrusionOk="0">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flipH="1">
              <a:off x="6817852" y="1614897"/>
              <a:ext cx="143839" cy="193121"/>
            </a:xfrm>
            <a:custGeom>
              <a:avLst/>
              <a:gdLst/>
              <a:ahLst/>
              <a:cxnLst/>
              <a:rect l="l" t="t" r="r" b="b"/>
              <a:pathLst>
                <a:path w="5204" h="6987" extrusionOk="0">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flipH="1">
              <a:off x="6473922" y="1796909"/>
              <a:ext cx="87619" cy="111223"/>
            </a:xfrm>
            <a:custGeom>
              <a:avLst/>
              <a:gdLst/>
              <a:ahLst/>
              <a:cxnLst/>
              <a:rect l="l" t="t" r="r" b="b"/>
              <a:pathLst>
                <a:path w="3170" h="4024" extrusionOk="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flipH="1">
              <a:off x="6401090" y="1792321"/>
              <a:ext cx="87619" cy="94971"/>
            </a:xfrm>
            <a:custGeom>
              <a:avLst/>
              <a:gdLst/>
              <a:ahLst/>
              <a:cxnLst/>
              <a:rect l="l" t="t" r="r" b="b"/>
              <a:pathLst>
                <a:path w="3170" h="3436" extrusionOk="0">
                  <a:moveTo>
                    <a:pt x="1868" y="0"/>
                  </a:moveTo>
                  <a:lnTo>
                    <a:pt x="0" y="167"/>
                  </a:lnTo>
                  <a:lnTo>
                    <a:pt x="534" y="3436"/>
                  </a:lnTo>
                  <a:lnTo>
                    <a:pt x="3169" y="2635"/>
                  </a:lnTo>
                  <a:lnTo>
                    <a:pt x="1868"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flipH="1">
              <a:off x="6836293" y="1431806"/>
              <a:ext cx="458244" cy="714577"/>
            </a:xfrm>
            <a:custGeom>
              <a:avLst/>
              <a:gdLst/>
              <a:ahLst/>
              <a:cxnLst/>
              <a:rect l="l" t="t" r="r" b="b"/>
              <a:pathLst>
                <a:path w="16579" h="25853" extrusionOk="0">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flipH="1">
              <a:off x="6698916" y="2961429"/>
              <a:ext cx="160450" cy="221286"/>
            </a:xfrm>
            <a:custGeom>
              <a:avLst/>
              <a:gdLst/>
              <a:ahLst/>
              <a:cxnLst/>
              <a:rect l="l" t="t" r="r" b="b"/>
              <a:pathLst>
                <a:path w="5805" h="8006" extrusionOk="0">
                  <a:moveTo>
                    <a:pt x="2736" y="0"/>
                  </a:moveTo>
                  <a:lnTo>
                    <a:pt x="1" y="7172"/>
                  </a:lnTo>
                  <a:lnTo>
                    <a:pt x="3070" y="8006"/>
                  </a:lnTo>
                  <a:lnTo>
                    <a:pt x="5805" y="834"/>
                  </a:lnTo>
                  <a:lnTo>
                    <a:pt x="27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flipH="1">
              <a:off x="6590098" y="3123457"/>
              <a:ext cx="299701" cy="149726"/>
            </a:xfrm>
            <a:custGeom>
              <a:avLst/>
              <a:gdLst/>
              <a:ahLst/>
              <a:cxnLst/>
              <a:rect l="l" t="t" r="r" b="b"/>
              <a:pathLst>
                <a:path w="10843" h="5417" extrusionOk="0">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flipH="1">
              <a:off x="6698915" y="2961429"/>
              <a:ext cx="123551" cy="129106"/>
            </a:xfrm>
            <a:custGeom>
              <a:avLst/>
              <a:gdLst/>
              <a:ahLst/>
              <a:cxnLst/>
              <a:rect l="l" t="t" r="r" b="b"/>
              <a:pathLst>
                <a:path w="4470" h="4671" extrusionOk="0">
                  <a:moveTo>
                    <a:pt x="1401" y="0"/>
                  </a:moveTo>
                  <a:lnTo>
                    <a:pt x="0" y="3703"/>
                  </a:lnTo>
                  <a:lnTo>
                    <a:pt x="3002" y="4670"/>
                  </a:lnTo>
                  <a:lnTo>
                    <a:pt x="4470" y="867"/>
                  </a:lnTo>
                  <a:lnTo>
                    <a:pt x="1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flipH="1">
              <a:off x="6484074" y="2292033"/>
              <a:ext cx="624222" cy="776352"/>
            </a:xfrm>
            <a:custGeom>
              <a:avLst/>
              <a:gdLst/>
              <a:ahLst/>
              <a:cxnLst/>
              <a:rect l="l" t="t" r="r" b="b"/>
              <a:pathLst>
                <a:path w="22584" h="28088" extrusionOk="0">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8"/>
            <p:cNvSpPr/>
            <p:nvPr/>
          </p:nvSpPr>
          <p:spPr>
            <a:xfrm flipH="1">
              <a:off x="6581811" y="2152808"/>
              <a:ext cx="697993" cy="335633"/>
            </a:xfrm>
            <a:custGeom>
              <a:avLst/>
              <a:gdLst/>
              <a:ahLst/>
              <a:cxnLst/>
              <a:rect l="l" t="t" r="r" b="b"/>
              <a:pathLst>
                <a:path w="25253" h="12143" extrusionOk="0">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flipH="1">
              <a:off x="6177038" y="2753048"/>
              <a:ext cx="163242" cy="236046"/>
            </a:xfrm>
            <a:custGeom>
              <a:avLst/>
              <a:gdLst/>
              <a:ahLst/>
              <a:cxnLst/>
              <a:rect l="l" t="t" r="r" b="b"/>
              <a:pathLst>
                <a:path w="5906" h="8540" extrusionOk="0">
                  <a:moveTo>
                    <a:pt x="2336" y="0"/>
                  </a:moveTo>
                  <a:lnTo>
                    <a:pt x="1" y="3903"/>
                  </a:lnTo>
                  <a:lnTo>
                    <a:pt x="2469" y="8540"/>
                  </a:lnTo>
                  <a:lnTo>
                    <a:pt x="5905" y="8540"/>
                  </a:lnTo>
                  <a:lnTo>
                    <a:pt x="23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flipH="1">
              <a:off x="6019379" y="2941473"/>
              <a:ext cx="319049" cy="170041"/>
            </a:xfrm>
            <a:custGeom>
              <a:avLst/>
              <a:gdLst/>
              <a:ahLst/>
              <a:cxnLst/>
              <a:rect l="l" t="t" r="r" b="b"/>
              <a:pathLst>
                <a:path w="11543" h="6152" extrusionOk="0">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flipH="1">
              <a:off x="6234225" y="2753048"/>
              <a:ext cx="106055" cy="147542"/>
            </a:xfrm>
            <a:custGeom>
              <a:avLst/>
              <a:gdLst/>
              <a:ahLst/>
              <a:cxnLst/>
              <a:rect l="l" t="t" r="r" b="b"/>
              <a:pathLst>
                <a:path w="3837" h="5338" extrusionOk="0">
                  <a:moveTo>
                    <a:pt x="2336" y="0"/>
                  </a:moveTo>
                  <a:lnTo>
                    <a:pt x="1" y="3903"/>
                  </a:lnTo>
                  <a:lnTo>
                    <a:pt x="768" y="5337"/>
                  </a:lnTo>
                  <a:lnTo>
                    <a:pt x="3837" y="3636"/>
                  </a:lnTo>
                  <a:lnTo>
                    <a:pt x="23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p:nvPr/>
          </p:nvSpPr>
          <p:spPr>
            <a:xfrm flipH="1">
              <a:off x="6232387" y="2097306"/>
              <a:ext cx="1092582" cy="782986"/>
            </a:xfrm>
            <a:custGeom>
              <a:avLst/>
              <a:gdLst/>
              <a:ahLst/>
              <a:cxnLst/>
              <a:rect l="l" t="t" r="r" b="b"/>
              <a:pathLst>
                <a:path w="39529" h="28328" extrusionOk="0">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flipH="1">
              <a:off x="6866724" y="2097499"/>
              <a:ext cx="413080" cy="63627"/>
            </a:xfrm>
            <a:custGeom>
              <a:avLst/>
              <a:gdLst/>
              <a:ahLst/>
              <a:cxnLst/>
              <a:rect l="l" t="t" r="r" b="b"/>
              <a:pathLst>
                <a:path w="14945" h="2302" extrusionOk="0">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flipH="1">
              <a:off x="7149233" y="1476225"/>
              <a:ext cx="176647" cy="321674"/>
            </a:xfrm>
            <a:custGeom>
              <a:avLst/>
              <a:gdLst/>
              <a:ahLst/>
              <a:cxnLst/>
              <a:rect l="l" t="t" r="r" b="b"/>
              <a:pathLst>
                <a:path w="6391" h="11638" extrusionOk="0">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flipH="1">
              <a:off x="6925709" y="1698979"/>
              <a:ext cx="458271" cy="337678"/>
            </a:xfrm>
            <a:custGeom>
              <a:avLst/>
              <a:gdLst/>
              <a:ahLst/>
              <a:cxnLst/>
              <a:rect l="l" t="t" r="r" b="b"/>
              <a:pathLst>
                <a:path w="16580" h="12217" extrusionOk="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flipH="1">
              <a:off x="7150395" y="1440071"/>
              <a:ext cx="244642" cy="333808"/>
            </a:xfrm>
            <a:custGeom>
              <a:avLst/>
              <a:gdLst/>
              <a:ahLst/>
              <a:cxnLst/>
              <a:rect l="l" t="t" r="r" b="b"/>
              <a:pathLst>
                <a:path w="8851" h="12077" extrusionOk="0">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flipH="1">
              <a:off x="6939056" y="1276909"/>
              <a:ext cx="160036" cy="240053"/>
            </a:xfrm>
            <a:custGeom>
              <a:avLst/>
              <a:gdLst/>
              <a:ahLst/>
              <a:cxnLst/>
              <a:rect l="l" t="t" r="r" b="b"/>
              <a:pathLst>
                <a:path w="5790" h="8685" extrusionOk="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flipH="1">
              <a:off x="6955224" y="1329454"/>
              <a:ext cx="59951" cy="94087"/>
            </a:xfrm>
            <a:custGeom>
              <a:avLst/>
              <a:gdLst/>
              <a:ahLst/>
              <a:cxnLst/>
              <a:rect l="l" t="t" r="r" b="b"/>
              <a:pathLst>
                <a:path w="2169" h="3404" extrusionOk="0">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flipH="1">
              <a:off x="6815090" y="1081464"/>
              <a:ext cx="252630" cy="317169"/>
            </a:xfrm>
            <a:custGeom>
              <a:avLst/>
              <a:gdLst/>
              <a:ahLst/>
              <a:cxnLst/>
              <a:rect l="l" t="t" r="r" b="b"/>
              <a:pathLst>
                <a:path w="9140" h="11475" extrusionOk="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flipH="1">
              <a:off x="6933086" y="1096169"/>
              <a:ext cx="186266" cy="175238"/>
            </a:xfrm>
            <a:custGeom>
              <a:avLst/>
              <a:gdLst/>
              <a:ahLst/>
              <a:cxnLst/>
              <a:rect l="l" t="t" r="r" b="b"/>
              <a:pathLst>
                <a:path w="6739" h="6340" extrusionOk="0">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flipH="1">
              <a:off x="7029908" y="1207034"/>
              <a:ext cx="67055" cy="88033"/>
            </a:xfrm>
            <a:custGeom>
              <a:avLst/>
              <a:gdLst/>
              <a:ahLst/>
              <a:cxnLst/>
              <a:rect l="l" t="t" r="r" b="b"/>
              <a:pathLst>
                <a:path w="2426" h="3185" extrusionOk="0">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flipH="1">
              <a:off x="6916499" y="1223950"/>
              <a:ext cx="18464" cy="23605"/>
            </a:xfrm>
            <a:custGeom>
              <a:avLst/>
              <a:gdLst/>
              <a:ahLst/>
              <a:cxnLst/>
              <a:rect l="l" t="t" r="r" b="b"/>
              <a:pathLst>
                <a:path w="668" h="854" extrusionOk="0">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flipH="1">
              <a:off x="6842727" y="1239899"/>
              <a:ext cx="18464" cy="24240"/>
            </a:xfrm>
            <a:custGeom>
              <a:avLst/>
              <a:gdLst/>
              <a:ahLst/>
              <a:cxnLst/>
              <a:rect l="l" t="t" r="r" b="b"/>
              <a:pathLst>
                <a:path w="668" h="877" extrusionOk="0">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flipH="1">
              <a:off x="6870395" y="1250181"/>
              <a:ext cx="27695" cy="56634"/>
            </a:xfrm>
            <a:custGeom>
              <a:avLst/>
              <a:gdLst/>
              <a:ahLst/>
              <a:cxnLst/>
              <a:rect l="l" t="t" r="r" b="b"/>
              <a:pathLst>
                <a:path w="1002" h="2049" extrusionOk="0">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flipH="1">
              <a:off x="6906355" y="1306042"/>
              <a:ext cx="44279" cy="35434"/>
            </a:xfrm>
            <a:custGeom>
              <a:avLst/>
              <a:gdLst/>
              <a:ahLst/>
              <a:cxnLst/>
              <a:rect l="l" t="t" r="r" b="b"/>
              <a:pathLst>
                <a:path w="1602" h="1282" extrusionOk="0">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6907267" y="1191418"/>
              <a:ext cx="39691" cy="16363"/>
            </a:xfrm>
            <a:custGeom>
              <a:avLst/>
              <a:gdLst/>
              <a:ahLst/>
              <a:cxnLst/>
              <a:rect l="l" t="t" r="r" b="b"/>
              <a:pathLst>
                <a:path w="1436" h="592" extrusionOk="0">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flipH="1">
              <a:off x="6819675" y="1202805"/>
              <a:ext cx="32311" cy="28276"/>
            </a:xfrm>
            <a:custGeom>
              <a:avLst/>
              <a:gdLst/>
              <a:ahLst/>
              <a:cxnLst/>
              <a:rect l="l" t="t" r="r" b="b"/>
              <a:pathLst>
                <a:path w="1169" h="1023" extrusionOk="0">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flipH="1">
              <a:off x="6246200" y="1794145"/>
              <a:ext cx="597494" cy="321813"/>
            </a:xfrm>
            <a:custGeom>
              <a:avLst/>
              <a:gdLst/>
              <a:ahLst/>
              <a:cxnLst/>
              <a:rect l="l" t="t" r="r" b="b"/>
              <a:pathLst>
                <a:path w="21617" h="11643" extrusionOk="0">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flipH="1">
              <a:off x="6507118" y="1919301"/>
              <a:ext cx="84827" cy="71698"/>
            </a:xfrm>
            <a:custGeom>
              <a:avLst/>
              <a:gdLst/>
              <a:ahLst/>
              <a:cxnLst/>
              <a:rect l="l" t="t" r="r" b="b"/>
              <a:pathLst>
                <a:path w="3069" h="2594" extrusionOk="0">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flipH="1">
              <a:off x="6830762" y="2113862"/>
              <a:ext cx="289529" cy="27916"/>
            </a:xfrm>
            <a:custGeom>
              <a:avLst/>
              <a:gdLst/>
              <a:ahLst/>
              <a:cxnLst/>
              <a:rect l="l" t="t" r="r" b="b"/>
              <a:pathLst>
                <a:path w="10475" h="1010" extrusionOk="0">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flipH="1">
              <a:off x="6938612" y="1935222"/>
              <a:ext cx="99615" cy="108708"/>
            </a:xfrm>
            <a:custGeom>
              <a:avLst/>
              <a:gdLst/>
              <a:ahLst/>
              <a:cxnLst/>
              <a:rect l="l" t="t" r="r" b="b"/>
              <a:pathLst>
                <a:path w="3604" h="3933" extrusionOk="0">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flipH="1">
              <a:off x="6875924" y="1935222"/>
              <a:ext cx="66419" cy="103291"/>
            </a:xfrm>
            <a:custGeom>
              <a:avLst/>
              <a:gdLst/>
              <a:ahLst/>
              <a:cxnLst/>
              <a:rect l="l" t="t" r="r" b="b"/>
              <a:pathLst>
                <a:path w="2403" h="3737" extrusionOk="0">
                  <a:moveTo>
                    <a:pt x="134" y="0"/>
                  </a:moveTo>
                  <a:lnTo>
                    <a:pt x="1" y="3736"/>
                  </a:lnTo>
                  <a:lnTo>
                    <a:pt x="1" y="3736"/>
                  </a:lnTo>
                  <a:lnTo>
                    <a:pt x="1935" y="3136"/>
                  </a:lnTo>
                  <a:lnTo>
                    <a:pt x="2402" y="1035"/>
                  </a:lnTo>
                  <a:lnTo>
                    <a:pt x="1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flipH="1">
              <a:off x="6788335" y="1006779"/>
              <a:ext cx="334720" cy="188975"/>
            </a:xfrm>
            <a:custGeom>
              <a:avLst/>
              <a:gdLst/>
              <a:ahLst/>
              <a:cxnLst/>
              <a:rect l="l" t="t" r="r" b="b"/>
              <a:pathLst>
                <a:path w="12110" h="6837" extrusionOk="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flipH="1">
              <a:off x="7640267" y="4455229"/>
              <a:ext cx="351304" cy="89802"/>
            </a:xfrm>
            <a:custGeom>
              <a:avLst/>
              <a:gdLst/>
              <a:ahLst/>
              <a:cxnLst/>
              <a:rect l="l" t="t" r="r" b="b"/>
              <a:pathLst>
                <a:path w="12710" h="3249" extrusionOk="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flipH="1">
              <a:off x="7638443" y="4447683"/>
              <a:ext cx="352217" cy="59979"/>
            </a:xfrm>
            <a:custGeom>
              <a:avLst/>
              <a:gdLst/>
              <a:ahLst/>
              <a:cxnLst/>
              <a:rect l="l" t="t" r="r" b="b"/>
              <a:pathLst>
                <a:path w="12743" h="2170" extrusionOk="0">
                  <a:moveTo>
                    <a:pt x="67" y="1"/>
                  </a:moveTo>
                  <a:lnTo>
                    <a:pt x="1" y="1602"/>
                  </a:lnTo>
                  <a:lnTo>
                    <a:pt x="12676" y="2169"/>
                  </a:lnTo>
                  <a:lnTo>
                    <a:pt x="12743" y="5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flipH="1">
              <a:off x="7637503" y="4410977"/>
              <a:ext cx="352244" cy="89802"/>
            </a:xfrm>
            <a:custGeom>
              <a:avLst/>
              <a:gdLst/>
              <a:ahLst/>
              <a:cxnLst/>
              <a:rect l="l" t="t" r="r" b="b"/>
              <a:pathLst>
                <a:path w="12744" h="3249" extrusionOk="0">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flipH="1">
              <a:off x="7660554" y="4423001"/>
              <a:ext cx="306141" cy="41322"/>
            </a:xfrm>
            <a:custGeom>
              <a:avLst/>
              <a:gdLst/>
              <a:ahLst/>
              <a:cxnLst/>
              <a:rect l="l" t="t" r="r" b="b"/>
              <a:pathLst>
                <a:path w="11076" h="1495" extrusionOk="0">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flipH="1">
              <a:off x="7677167" y="4387925"/>
              <a:ext cx="352217" cy="90079"/>
            </a:xfrm>
            <a:custGeom>
              <a:avLst/>
              <a:gdLst/>
              <a:ahLst/>
              <a:cxnLst/>
              <a:rect l="l" t="t" r="r" b="b"/>
              <a:pathLst>
                <a:path w="12743" h="3259" extrusionOk="0">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7675315" y="4381319"/>
              <a:ext cx="352217" cy="59011"/>
            </a:xfrm>
            <a:custGeom>
              <a:avLst/>
              <a:gdLst/>
              <a:ahLst/>
              <a:cxnLst/>
              <a:rect l="l" t="t" r="r" b="b"/>
              <a:pathLst>
                <a:path w="12743" h="2135" extrusionOk="0">
                  <a:moveTo>
                    <a:pt x="67" y="0"/>
                  </a:moveTo>
                  <a:lnTo>
                    <a:pt x="0" y="1601"/>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674375" y="4343672"/>
              <a:ext cx="352244" cy="89802"/>
            </a:xfrm>
            <a:custGeom>
              <a:avLst/>
              <a:gdLst/>
              <a:ahLst/>
              <a:cxnLst/>
              <a:rect l="l" t="t" r="r" b="b"/>
              <a:pathLst>
                <a:path w="12744" h="3249" extrusionOk="0">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697426" y="4355696"/>
              <a:ext cx="306141" cy="42234"/>
            </a:xfrm>
            <a:custGeom>
              <a:avLst/>
              <a:gdLst/>
              <a:ahLst/>
              <a:cxnLst/>
              <a:rect l="l" t="t" r="r" b="b"/>
              <a:pathLst>
                <a:path w="11076" h="1528" extrusionOk="0">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671611" y="4307049"/>
              <a:ext cx="352244" cy="89802"/>
            </a:xfrm>
            <a:custGeom>
              <a:avLst/>
              <a:gdLst/>
              <a:ahLst/>
              <a:cxnLst/>
              <a:rect l="l" t="t" r="r" b="b"/>
              <a:pathLst>
                <a:path w="12744" h="3249" extrusionOk="0">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flipH="1">
              <a:off x="7670699" y="4300166"/>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flipH="1">
              <a:off x="7669787" y="4262520"/>
              <a:ext cx="352217" cy="90079"/>
            </a:xfrm>
            <a:custGeom>
              <a:avLst/>
              <a:gdLst/>
              <a:ahLst/>
              <a:cxnLst/>
              <a:rect l="l" t="t" r="r" b="b"/>
              <a:pathLst>
                <a:path w="12743" h="3259" extrusionOk="0">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flipH="1">
              <a:off x="7692838" y="4274571"/>
              <a:ext cx="306113" cy="42234"/>
            </a:xfrm>
            <a:custGeom>
              <a:avLst/>
              <a:gdLst/>
              <a:ahLst/>
              <a:cxnLst/>
              <a:rect l="l" t="t" r="r" b="b"/>
              <a:pathLst>
                <a:path w="11075" h="1528" extrusionOk="0">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flipH="1">
              <a:off x="7708511" y="4239717"/>
              <a:ext cx="352217" cy="89830"/>
            </a:xfrm>
            <a:custGeom>
              <a:avLst/>
              <a:gdLst/>
              <a:ahLst/>
              <a:cxnLst/>
              <a:rect l="l" t="t" r="r" b="b"/>
              <a:pathLst>
                <a:path w="12743" h="3250" extrusionOk="0">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flipH="1">
              <a:off x="7707571" y="4232862"/>
              <a:ext cx="352244" cy="59039"/>
            </a:xfrm>
            <a:custGeom>
              <a:avLst/>
              <a:gdLst/>
              <a:ahLst/>
              <a:cxnLst/>
              <a:rect l="l" t="t" r="r" b="b"/>
              <a:pathLst>
                <a:path w="12744" h="2136" extrusionOk="0">
                  <a:moveTo>
                    <a:pt x="67" y="1"/>
                  </a:moveTo>
                  <a:lnTo>
                    <a:pt x="1" y="1602"/>
                  </a:lnTo>
                  <a:lnTo>
                    <a:pt x="12676" y="2135"/>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flipH="1">
              <a:off x="7706659" y="4195464"/>
              <a:ext cx="352217" cy="89830"/>
            </a:xfrm>
            <a:custGeom>
              <a:avLst/>
              <a:gdLst/>
              <a:ahLst/>
              <a:cxnLst/>
              <a:rect l="l" t="t" r="r" b="b"/>
              <a:pathLst>
                <a:path w="12743" h="3250" extrusionOk="0">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flipH="1">
              <a:off x="7728798" y="4207267"/>
              <a:ext cx="307025" cy="42234"/>
            </a:xfrm>
            <a:custGeom>
              <a:avLst/>
              <a:gdLst/>
              <a:ahLst/>
              <a:cxnLst/>
              <a:rect l="l" t="t" r="r" b="b"/>
              <a:pathLst>
                <a:path w="11108" h="1528" extrusionOk="0">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flipH="1">
              <a:off x="7652263" y="4182556"/>
              <a:ext cx="352217" cy="90493"/>
            </a:xfrm>
            <a:custGeom>
              <a:avLst/>
              <a:gdLst/>
              <a:ahLst/>
              <a:cxnLst/>
              <a:rect l="l" t="t" r="r" b="b"/>
              <a:pathLst>
                <a:path w="12743" h="3274" extrusionOk="0">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flipH="1">
              <a:off x="7651351" y="4175701"/>
              <a:ext cx="352217" cy="59951"/>
            </a:xfrm>
            <a:custGeom>
              <a:avLst/>
              <a:gdLst/>
              <a:ahLst/>
              <a:cxnLst/>
              <a:rect l="l" t="t" r="r" b="b"/>
              <a:pathLst>
                <a:path w="12743" h="2169" extrusionOk="0">
                  <a:moveTo>
                    <a:pt x="67" y="0"/>
                  </a:moveTo>
                  <a:lnTo>
                    <a:pt x="1"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flipH="1">
              <a:off x="7650411" y="4138304"/>
              <a:ext cx="352244" cy="90493"/>
            </a:xfrm>
            <a:custGeom>
              <a:avLst/>
              <a:gdLst/>
              <a:ahLst/>
              <a:cxnLst/>
              <a:rect l="l" t="t" r="r" b="b"/>
              <a:pathLst>
                <a:path w="12744" h="3274" extrusionOk="0">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flipH="1">
              <a:off x="7672550" y="4151019"/>
              <a:ext cx="307053" cy="41294"/>
            </a:xfrm>
            <a:custGeom>
              <a:avLst/>
              <a:gdLst/>
              <a:ahLst/>
              <a:cxnLst/>
              <a:rect l="l" t="t" r="r" b="b"/>
              <a:pathLst>
                <a:path w="11109" h="1494" extrusionOk="0">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flipH="1">
              <a:off x="7689135" y="4115915"/>
              <a:ext cx="352244" cy="89830"/>
            </a:xfrm>
            <a:custGeom>
              <a:avLst/>
              <a:gdLst/>
              <a:ahLst/>
              <a:cxnLst/>
              <a:rect l="l" t="t" r="r" b="b"/>
              <a:pathLst>
                <a:path w="12744" h="3250" extrusionOk="0">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flipH="1">
              <a:off x="7688223" y="4108397"/>
              <a:ext cx="352217" cy="59951"/>
            </a:xfrm>
            <a:custGeom>
              <a:avLst/>
              <a:gdLst/>
              <a:ahLst/>
              <a:cxnLst/>
              <a:rect l="l" t="t" r="r" b="b"/>
              <a:pathLst>
                <a:path w="12743" h="2169" extrusionOk="0">
                  <a:moveTo>
                    <a:pt x="67" y="0"/>
                  </a:moveTo>
                  <a:lnTo>
                    <a:pt x="0"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flipH="1">
              <a:off x="7687283" y="4070999"/>
              <a:ext cx="352244" cy="90493"/>
            </a:xfrm>
            <a:custGeom>
              <a:avLst/>
              <a:gdLst/>
              <a:ahLst/>
              <a:cxnLst/>
              <a:rect l="l" t="t" r="r" b="b"/>
              <a:pathLst>
                <a:path w="12744" h="3274" extrusionOk="0">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flipH="1">
              <a:off x="7710335" y="4083714"/>
              <a:ext cx="306141" cy="41294"/>
            </a:xfrm>
            <a:custGeom>
              <a:avLst/>
              <a:gdLst/>
              <a:ahLst/>
              <a:cxnLst/>
              <a:rect l="l" t="t" r="r" b="b"/>
              <a:pathLst>
                <a:path w="11076" h="1494" extrusionOk="0">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flipH="1">
              <a:off x="8162117" y="4433338"/>
              <a:ext cx="352244" cy="90493"/>
            </a:xfrm>
            <a:custGeom>
              <a:avLst/>
              <a:gdLst/>
              <a:ahLst/>
              <a:cxnLst/>
              <a:rect l="l" t="t" r="r" b="b"/>
              <a:pathLst>
                <a:path w="12744" h="3274" extrusionOk="0">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flipH="1">
              <a:off x="8160293" y="4389086"/>
              <a:ext cx="352217" cy="90493"/>
            </a:xfrm>
            <a:custGeom>
              <a:avLst/>
              <a:gdLst/>
              <a:ahLst/>
              <a:cxnLst/>
              <a:rect l="l" t="t" r="r" b="b"/>
              <a:pathLst>
                <a:path w="12743" h="3274" extrusionOk="0">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flipH="1">
              <a:off x="8182405" y="4401773"/>
              <a:ext cx="307053" cy="41349"/>
            </a:xfrm>
            <a:custGeom>
              <a:avLst/>
              <a:gdLst/>
              <a:ahLst/>
              <a:cxnLst/>
              <a:rect l="l" t="t" r="r" b="b"/>
              <a:pathLst>
                <a:path w="11109" h="1496" extrusionOk="0">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flipH="1">
              <a:off x="8013688" y="4409263"/>
              <a:ext cx="353156" cy="118354"/>
            </a:xfrm>
            <a:custGeom>
              <a:avLst/>
              <a:gdLst/>
              <a:ahLst/>
              <a:cxnLst/>
              <a:rect l="l" t="t" r="r" b="b"/>
              <a:pathLst>
                <a:path w="12777" h="4282" extrusionOk="0">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flipH="1">
              <a:off x="8009072" y="4384995"/>
              <a:ext cx="351304" cy="124491"/>
            </a:xfrm>
            <a:custGeom>
              <a:avLst/>
              <a:gdLst/>
              <a:ahLst/>
              <a:cxnLst/>
              <a:rect l="l" t="t" r="r" b="b"/>
              <a:pathLst>
                <a:path w="12710" h="4504" extrusionOk="0">
                  <a:moveTo>
                    <a:pt x="367" y="1"/>
                  </a:moveTo>
                  <a:lnTo>
                    <a:pt x="0" y="1568"/>
                  </a:lnTo>
                  <a:lnTo>
                    <a:pt x="12342" y="4504"/>
                  </a:lnTo>
                  <a:lnTo>
                    <a:pt x="12709" y="2936"/>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flipH="1">
              <a:off x="8003544" y="4365951"/>
              <a:ext cx="353156" cy="118576"/>
            </a:xfrm>
            <a:custGeom>
              <a:avLst/>
              <a:gdLst/>
              <a:ahLst/>
              <a:cxnLst/>
              <a:rect l="l" t="t" r="r" b="b"/>
              <a:pathLst>
                <a:path w="12777" h="4290" extrusionOk="0">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flipH="1">
              <a:off x="8026596" y="4377615"/>
              <a:ext cx="302437" cy="84855"/>
            </a:xfrm>
            <a:custGeom>
              <a:avLst/>
              <a:gdLst/>
              <a:ahLst/>
              <a:cxnLst/>
              <a:rect l="l" t="t" r="r" b="b"/>
              <a:pathLst>
                <a:path w="10942" h="3070" extrusionOk="0">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flipH="1">
              <a:off x="7758291" y="3822567"/>
              <a:ext cx="316257" cy="316285"/>
            </a:xfrm>
            <a:custGeom>
              <a:avLst/>
              <a:gdLst/>
              <a:ahLst/>
              <a:cxnLst/>
              <a:rect l="l" t="t" r="r" b="b"/>
              <a:pathLst>
                <a:path w="11442" h="11443" extrusionOk="0">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flipH="1">
              <a:off x="7739855" y="3822567"/>
              <a:ext cx="315345" cy="316285"/>
            </a:xfrm>
            <a:custGeom>
              <a:avLst/>
              <a:gdLst/>
              <a:ahLst/>
              <a:cxnLst/>
              <a:rect l="l" t="t" r="r" b="b"/>
              <a:pathLst>
                <a:path w="11409" h="11443" extrusionOk="0">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flipH="1">
              <a:off x="7834825" y="3912841"/>
              <a:ext cx="143839" cy="139444"/>
            </a:xfrm>
            <a:custGeom>
              <a:avLst/>
              <a:gdLst/>
              <a:ahLst/>
              <a:cxnLst/>
              <a:rect l="l" t="t" r="r" b="b"/>
              <a:pathLst>
                <a:path w="5204" h="5045" extrusionOk="0">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flipH="1">
              <a:off x="5684710" y="4462886"/>
              <a:ext cx="351304" cy="89526"/>
            </a:xfrm>
            <a:custGeom>
              <a:avLst/>
              <a:gdLst/>
              <a:ahLst/>
              <a:cxnLst/>
              <a:rect l="l" t="t" r="r" b="b"/>
              <a:pathLst>
                <a:path w="12710" h="3239" extrusionOk="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flipH="1">
              <a:off x="5683771" y="4456915"/>
              <a:ext cx="352244" cy="57187"/>
            </a:xfrm>
            <a:custGeom>
              <a:avLst/>
              <a:gdLst/>
              <a:ahLst/>
              <a:cxnLst/>
              <a:rect l="l" t="t" r="r" b="b"/>
              <a:pathLst>
                <a:path w="12744" h="2069" extrusionOk="0">
                  <a:moveTo>
                    <a:pt x="67" y="0"/>
                  </a:moveTo>
                  <a:lnTo>
                    <a:pt x="1" y="1602"/>
                  </a:lnTo>
                  <a:lnTo>
                    <a:pt x="12676" y="2069"/>
                  </a:lnTo>
                  <a:lnTo>
                    <a:pt x="12743" y="467"/>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flipH="1">
              <a:off x="5682858" y="4418633"/>
              <a:ext cx="352217" cy="89526"/>
            </a:xfrm>
            <a:custGeom>
              <a:avLst/>
              <a:gdLst/>
              <a:ahLst/>
              <a:cxnLst/>
              <a:rect l="l" t="t" r="r" b="b"/>
              <a:pathLst>
                <a:path w="12743" h="3239" extrusionOk="0">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flipH="1">
              <a:off x="5704998" y="4430685"/>
              <a:ext cx="306113" cy="41018"/>
            </a:xfrm>
            <a:custGeom>
              <a:avLst/>
              <a:gdLst/>
              <a:ahLst/>
              <a:cxnLst/>
              <a:rect l="l" t="t" r="r" b="b"/>
              <a:pathLst>
                <a:path w="11075" h="1484" extrusionOk="0">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flipH="1">
              <a:off x="5642282" y="4399230"/>
              <a:ext cx="352244" cy="89554"/>
            </a:xfrm>
            <a:custGeom>
              <a:avLst/>
              <a:gdLst/>
              <a:ahLst/>
              <a:cxnLst/>
              <a:rect l="l" t="t" r="r" b="b"/>
              <a:pathLst>
                <a:path w="12744" h="3240" extrusionOk="0">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flipH="1">
              <a:off x="5641370" y="4393287"/>
              <a:ext cx="352217" cy="57187"/>
            </a:xfrm>
            <a:custGeom>
              <a:avLst/>
              <a:gdLst/>
              <a:ahLst/>
              <a:cxnLst/>
              <a:rect l="l" t="t" r="r" b="b"/>
              <a:pathLst>
                <a:path w="12743" h="2069" extrusionOk="0">
                  <a:moveTo>
                    <a:pt x="67" y="1"/>
                  </a:moveTo>
                  <a:lnTo>
                    <a:pt x="0" y="1602"/>
                  </a:lnTo>
                  <a:lnTo>
                    <a:pt x="12676" y="2069"/>
                  </a:lnTo>
                  <a:lnTo>
                    <a:pt x="12743" y="4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flipH="1">
              <a:off x="5640458" y="4354977"/>
              <a:ext cx="352217" cy="89554"/>
            </a:xfrm>
            <a:custGeom>
              <a:avLst/>
              <a:gdLst/>
              <a:ahLst/>
              <a:cxnLst/>
              <a:rect l="l" t="t" r="r" b="b"/>
              <a:pathLst>
                <a:path w="12743" h="3240" extrusionOk="0">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flipH="1">
              <a:off x="5663509" y="4367056"/>
              <a:ext cx="306113" cy="40106"/>
            </a:xfrm>
            <a:custGeom>
              <a:avLst/>
              <a:gdLst/>
              <a:ahLst/>
              <a:cxnLst/>
              <a:rect l="l" t="t" r="r" b="b"/>
              <a:pathLst>
                <a:path w="11075" h="1451" extrusionOk="0">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flipH="1">
              <a:off x="5640458" y="4318105"/>
              <a:ext cx="352217" cy="89526"/>
            </a:xfrm>
            <a:custGeom>
              <a:avLst/>
              <a:gdLst/>
              <a:ahLst/>
              <a:cxnLst/>
              <a:rect l="l" t="t" r="r" b="b"/>
              <a:pathLst>
                <a:path w="12743" h="3239" extrusionOk="0">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flipH="1">
              <a:off x="5640458" y="4312162"/>
              <a:ext cx="351304" cy="57187"/>
            </a:xfrm>
            <a:custGeom>
              <a:avLst/>
              <a:gdLst/>
              <a:ahLst/>
              <a:cxnLst/>
              <a:rect l="l" t="t" r="r" b="b"/>
              <a:pathLst>
                <a:path w="12710" h="2069" extrusionOk="0">
                  <a:moveTo>
                    <a:pt x="34" y="0"/>
                  </a:moveTo>
                  <a:lnTo>
                    <a:pt x="1" y="1601"/>
                  </a:lnTo>
                  <a:lnTo>
                    <a:pt x="12677" y="2068"/>
                  </a:lnTo>
                  <a:lnTo>
                    <a:pt x="12710" y="467"/>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flipH="1">
              <a:off x="5639518" y="4272941"/>
              <a:ext cx="352244" cy="89554"/>
            </a:xfrm>
            <a:custGeom>
              <a:avLst/>
              <a:gdLst/>
              <a:ahLst/>
              <a:cxnLst/>
              <a:rect l="l" t="t" r="r" b="b"/>
              <a:pathLst>
                <a:path w="12744" h="3240" extrusionOk="0">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flipH="1">
              <a:off x="5661658" y="4285932"/>
              <a:ext cx="306113" cy="40078"/>
            </a:xfrm>
            <a:custGeom>
              <a:avLst/>
              <a:gdLst/>
              <a:ahLst/>
              <a:cxnLst/>
              <a:rect l="l" t="t" r="r" b="b"/>
              <a:pathLst>
                <a:path w="11075" h="1450" extrusionOk="0">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flipH="1">
              <a:off x="5598970" y="4253758"/>
              <a:ext cx="352217" cy="90079"/>
            </a:xfrm>
            <a:custGeom>
              <a:avLst/>
              <a:gdLst/>
              <a:ahLst/>
              <a:cxnLst/>
              <a:rect l="l" t="t" r="r" b="b"/>
              <a:pathLst>
                <a:path w="12743" h="3259" extrusionOk="0">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flipH="1">
              <a:off x="5598030" y="4247622"/>
              <a:ext cx="352244" cy="57187"/>
            </a:xfrm>
            <a:custGeom>
              <a:avLst/>
              <a:gdLst/>
              <a:ahLst/>
              <a:cxnLst/>
              <a:rect l="l" t="t" r="r" b="b"/>
              <a:pathLst>
                <a:path w="12744" h="2069" extrusionOk="0">
                  <a:moveTo>
                    <a:pt x="68" y="0"/>
                  </a:moveTo>
                  <a:lnTo>
                    <a:pt x="1" y="1601"/>
                  </a:lnTo>
                  <a:lnTo>
                    <a:pt x="12677" y="2068"/>
                  </a:lnTo>
                  <a:lnTo>
                    <a:pt x="12743" y="467"/>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flipH="1">
              <a:off x="5597118" y="4209312"/>
              <a:ext cx="352217" cy="89554"/>
            </a:xfrm>
            <a:custGeom>
              <a:avLst/>
              <a:gdLst/>
              <a:ahLst/>
              <a:cxnLst/>
              <a:rect l="l" t="t" r="r" b="b"/>
              <a:pathLst>
                <a:path w="12743" h="3240" extrusionOk="0">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flipH="1">
              <a:off x="5619230" y="4221999"/>
              <a:ext cx="306141" cy="40410"/>
            </a:xfrm>
            <a:custGeom>
              <a:avLst/>
              <a:gdLst/>
              <a:ahLst/>
              <a:cxnLst/>
              <a:rect l="l" t="t" r="r" b="b"/>
              <a:pathLst>
                <a:path w="11076" h="1462" extrusionOk="0">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flipH="1">
              <a:off x="6639906" y="4427561"/>
              <a:ext cx="352217" cy="89830"/>
            </a:xfrm>
            <a:custGeom>
              <a:avLst/>
              <a:gdLst/>
              <a:ahLst/>
              <a:cxnLst/>
              <a:rect l="l" t="t" r="r" b="b"/>
              <a:pathLst>
                <a:path w="12743" h="3250" extrusionOk="0">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flipH="1">
              <a:off x="6638967" y="4420043"/>
              <a:ext cx="352244" cy="59951"/>
            </a:xfrm>
            <a:custGeom>
              <a:avLst/>
              <a:gdLst/>
              <a:ahLst/>
              <a:cxnLst/>
              <a:rect l="l" t="t" r="r" b="b"/>
              <a:pathLst>
                <a:path w="12744" h="2169" extrusionOk="0">
                  <a:moveTo>
                    <a:pt x="67" y="0"/>
                  </a:moveTo>
                  <a:lnTo>
                    <a:pt x="1" y="1601"/>
                  </a:lnTo>
                  <a:lnTo>
                    <a:pt x="12676" y="2168"/>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flipH="1">
              <a:off x="6638054" y="4383309"/>
              <a:ext cx="352217" cy="89830"/>
            </a:xfrm>
            <a:custGeom>
              <a:avLst/>
              <a:gdLst/>
              <a:ahLst/>
              <a:cxnLst/>
              <a:rect l="l" t="t" r="r" b="b"/>
              <a:pathLst>
                <a:path w="12743" h="3250" extrusionOk="0">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flipH="1">
              <a:off x="6676779" y="4360257"/>
              <a:ext cx="352217" cy="90079"/>
            </a:xfrm>
            <a:custGeom>
              <a:avLst/>
              <a:gdLst/>
              <a:ahLst/>
              <a:cxnLst/>
              <a:rect l="l" t="t" r="r" b="b"/>
              <a:pathLst>
                <a:path w="12743" h="3259" extrusionOk="0">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flipH="1">
              <a:off x="6675866" y="4353651"/>
              <a:ext cx="352217" cy="59039"/>
            </a:xfrm>
            <a:custGeom>
              <a:avLst/>
              <a:gdLst/>
              <a:ahLst/>
              <a:cxnLst/>
              <a:rect l="l" t="t" r="r" b="b"/>
              <a:pathLst>
                <a:path w="12743" h="2136" extrusionOk="0">
                  <a:moveTo>
                    <a:pt x="67" y="0"/>
                  </a:moveTo>
                  <a:lnTo>
                    <a:pt x="0" y="1602"/>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flipH="1">
              <a:off x="6674927" y="4316004"/>
              <a:ext cx="352244" cy="89802"/>
            </a:xfrm>
            <a:custGeom>
              <a:avLst/>
              <a:gdLst/>
              <a:ahLst/>
              <a:cxnLst/>
              <a:rect l="l" t="t" r="r" b="b"/>
              <a:pathLst>
                <a:path w="12744" h="3249" extrusionOk="0">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flipH="1">
              <a:off x="6672163" y="4279381"/>
              <a:ext cx="352244" cy="89802"/>
            </a:xfrm>
            <a:custGeom>
              <a:avLst/>
              <a:gdLst/>
              <a:ahLst/>
              <a:cxnLst/>
              <a:rect l="l" t="t" r="r" b="b"/>
              <a:pathLst>
                <a:path w="12744" h="3249" extrusionOk="0">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flipH="1">
              <a:off x="6671251" y="4272498"/>
              <a:ext cx="352217" cy="59039"/>
            </a:xfrm>
            <a:custGeom>
              <a:avLst/>
              <a:gdLst/>
              <a:ahLst/>
              <a:cxnLst/>
              <a:rect l="l" t="t" r="r" b="b"/>
              <a:pathLst>
                <a:path w="12743" h="2136" extrusionOk="0">
                  <a:moveTo>
                    <a:pt x="67" y="1"/>
                  </a:moveTo>
                  <a:lnTo>
                    <a:pt x="0" y="1602"/>
                  </a:lnTo>
                  <a:lnTo>
                    <a:pt x="12676" y="2136"/>
                  </a:lnTo>
                  <a:lnTo>
                    <a:pt x="12743" y="535"/>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flipH="1">
              <a:off x="6670338" y="4235101"/>
              <a:ext cx="352217" cy="89830"/>
            </a:xfrm>
            <a:custGeom>
              <a:avLst/>
              <a:gdLst/>
              <a:ahLst/>
              <a:cxnLst/>
              <a:rect l="l" t="t" r="r" b="b"/>
              <a:pathLst>
                <a:path w="12743" h="3250" extrusionOk="0">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flipH="1">
              <a:off x="6709063" y="4212076"/>
              <a:ext cx="352217" cy="89802"/>
            </a:xfrm>
            <a:custGeom>
              <a:avLst/>
              <a:gdLst/>
              <a:ahLst/>
              <a:cxnLst/>
              <a:rect l="l" t="t" r="r" b="b"/>
              <a:pathLst>
                <a:path w="12743" h="3249" extrusionOk="0">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flipH="1">
              <a:off x="6708123" y="4205194"/>
              <a:ext cx="352244" cy="59039"/>
            </a:xfrm>
            <a:custGeom>
              <a:avLst/>
              <a:gdLst/>
              <a:ahLst/>
              <a:cxnLst/>
              <a:rect l="l" t="t" r="r" b="b"/>
              <a:pathLst>
                <a:path w="12744" h="2136" extrusionOk="0">
                  <a:moveTo>
                    <a:pt x="68" y="1"/>
                  </a:moveTo>
                  <a:lnTo>
                    <a:pt x="1" y="1602"/>
                  </a:lnTo>
                  <a:lnTo>
                    <a:pt x="12677" y="2136"/>
                  </a:lnTo>
                  <a:lnTo>
                    <a:pt x="12743" y="535"/>
                  </a:ln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flipH="1">
              <a:off x="6707211" y="4167824"/>
              <a:ext cx="352217" cy="89802"/>
            </a:xfrm>
            <a:custGeom>
              <a:avLst/>
              <a:gdLst/>
              <a:ahLst/>
              <a:cxnLst/>
              <a:rect l="l" t="t" r="r" b="b"/>
              <a:pathLst>
                <a:path w="12743" h="3249" extrusionOk="0">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flipH="1">
              <a:off x="6652814" y="4154916"/>
              <a:ext cx="352217" cy="90466"/>
            </a:xfrm>
            <a:custGeom>
              <a:avLst/>
              <a:gdLst/>
              <a:ahLst/>
              <a:cxnLst/>
              <a:rect l="l" t="t" r="r" b="b"/>
              <a:pathLst>
                <a:path w="12743" h="3273" extrusionOk="0">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flipH="1">
              <a:off x="6651875" y="4148033"/>
              <a:ext cx="352244" cy="59951"/>
            </a:xfrm>
            <a:custGeom>
              <a:avLst/>
              <a:gdLst/>
              <a:ahLst/>
              <a:cxnLst/>
              <a:rect l="l" t="t" r="r" b="b"/>
              <a:pathLst>
                <a:path w="12744" h="2169" extrusionOk="0">
                  <a:moveTo>
                    <a:pt x="67" y="1"/>
                  </a:moveTo>
                  <a:lnTo>
                    <a:pt x="1"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flipH="1">
              <a:off x="6650963" y="4110636"/>
              <a:ext cx="352217" cy="90493"/>
            </a:xfrm>
            <a:custGeom>
              <a:avLst/>
              <a:gdLst/>
              <a:ahLst/>
              <a:cxnLst/>
              <a:rect l="l" t="t" r="r" b="b"/>
              <a:pathLst>
                <a:path w="12743" h="3274" extrusionOk="0">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flipH="1">
              <a:off x="6689687" y="4088275"/>
              <a:ext cx="352217" cy="89802"/>
            </a:xfrm>
            <a:custGeom>
              <a:avLst/>
              <a:gdLst/>
              <a:ahLst/>
              <a:cxnLst/>
              <a:rect l="l" t="t" r="r" b="b"/>
              <a:pathLst>
                <a:path w="12743" h="3249" extrusionOk="0">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flipH="1">
              <a:off x="6688775" y="4080729"/>
              <a:ext cx="352217" cy="59951"/>
            </a:xfrm>
            <a:custGeom>
              <a:avLst/>
              <a:gdLst/>
              <a:ahLst/>
              <a:cxnLst/>
              <a:rect l="l" t="t" r="r" b="b"/>
              <a:pathLst>
                <a:path w="12743" h="2169" extrusionOk="0">
                  <a:moveTo>
                    <a:pt x="67" y="1"/>
                  </a:moveTo>
                  <a:lnTo>
                    <a:pt x="0"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flipH="1">
              <a:off x="6687835" y="4043331"/>
              <a:ext cx="352244" cy="90493"/>
            </a:xfrm>
            <a:custGeom>
              <a:avLst/>
              <a:gdLst/>
              <a:ahLst/>
              <a:cxnLst/>
              <a:rect l="l" t="t" r="r" b="b"/>
              <a:pathLst>
                <a:path w="12744" h="3274" extrusionOk="0">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flipH="1">
              <a:off x="6652814" y="4040319"/>
              <a:ext cx="352217" cy="89830"/>
            </a:xfrm>
            <a:custGeom>
              <a:avLst/>
              <a:gdLst/>
              <a:ahLst/>
              <a:cxnLst/>
              <a:rect l="l" t="t" r="r" b="b"/>
              <a:pathLst>
                <a:path w="12743" h="3250" extrusionOk="0">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flipH="1">
              <a:off x="6654639" y="3996066"/>
              <a:ext cx="352244" cy="89830"/>
            </a:xfrm>
            <a:custGeom>
              <a:avLst/>
              <a:gdLst/>
              <a:ahLst/>
              <a:cxnLst/>
              <a:rect l="l" t="t" r="r" b="b"/>
              <a:pathLst>
                <a:path w="12744" h="3250" extrusionOk="0">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flipH="1">
              <a:off x="6615915" y="3973235"/>
              <a:ext cx="352244" cy="89858"/>
            </a:xfrm>
            <a:custGeom>
              <a:avLst/>
              <a:gdLst/>
              <a:ahLst/>
              <a:cxnLst/>
              <a:rect l="l" t="t" r="r" b="b"/>
              <a:pathLst>
                <a:path w="12744" h="3251" extrusionOk="0">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flipH="1">
              <a:off x="6616854" y="3966408"/>
              <a:ext cx="352217" cy="59039"/>
            </a:xfrm>
            <a:custGeom>
              <a:avLst/>
              <a:gdLst/>
              <a:ahLst/>
              <a:cxnLst/>
              <a:rect l="l" t="t" r="r" b="b"/>
              <a:pathLst>
                <a:path w="12743" h="2136" extrusionOk="0">
                  <a:moveTo>
                    <a:pt x="12676" y="0"/>
                  </a:moveTo>
                  <a:lnTo>
                    <a:pt x="0" y="534"/>
                  </a:lnTo>
                  <a:lnTo>
                    <a:pt x="67" y="2135"/>
                  </a:lnTo>
                  <a:lnTo>
                    <a:pt x="12743" y="1602"/>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flipH="1">
              <a:off x="6617766" y="3929646"/>
              <a:ext cx="352244" cy="89858"/>
            </a:xfrm>
            <a:custGeom>
              <a:avLst/>
              <a:gdLst/>
              <a:ahLst/>
              <a:cxnLst/>
              <a:rect l="l" t="t" r="r" b="b"/>
              <a:pathLst>
                <a:path w="12744" h="3251" extrusionOk="0">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flipH="1">
              <a:off x="6620530" y="3892138"/>
              <a:ext cx="352244" cy="89802"/>
            </a:xfrm>
            <a:custGeom>
              <a:avLst/>
              <a:gdLst/>
              <a:ahLst/>
              <a:cxnLst/>
              <a:rect l="l" t="t" r="r" b="b"/>
              <a:pathLst>
                <a:path w="12744" h="3249" extrusionOk="0">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flipH="1">
              <a:off x="6621470" y="3885256"/>
              <a:ext cx="352217" cy="59039"/>
            </a:xfrm>
            <a:custGeom>
              <a:avLst/>
              <a:gdLst/>
              <a:ahLst/>
              <a:cxnLst/>
              <a:rect l="l" t="t" r="r" b="b"/>
              <a:pathLst>
                <a:path w="12743" h="2136" extrusionOk="0">
                  <a:moveTo>
                    <a:pt x="12676" y="1"/>
                  </a:moveTo>
                  <a:lnTo>
                    <a:pt x="0" y="535"/>
                  </a:lnTo>
                  <a:lnTo>
                    <a:pt x="67" y="2136"/>
                  </a:lnTo>
                  <a:lnTo>
                    <a:pt x="12743" y="1602"/>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flipH="1">
              <a:off x="6622382" y="3847886"/>
              <a:ext cx="352217" cy="89802"/>
            </a:xfrm>
            <a:custGeom>
              <a:avLst/>
              <a:gdLst/>
              <a:ahLst/>
              <a:cxnLst/>
              <a:rect l="l" t="t" r="r" b="b"/>
              <a:pathLst>
                <a:path w="12743" h="3249" extrusionOk="0">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flipH="1">
              <a:off x="6583658" y="3825718"/>
              <a:ext cx="352217" cy="89858"/>
            </a:xfrm>
            <a:custGeom>
              <a:avLst/>
              <a:gdLst/>
              <a:ahLst/>
              <a:cxnLst/>
              <a:rect l="l" t="t" r="r" b="b"/>
              <a:pathLst>
                <a:path w="12743" h="3251" extrusionOk="0">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flipH="1">
              <a:off x="6585510" y="3817951"/>
              <a:ext cx="352217" cy="59979"/>
            </a:xfrm>
            <a:custGeom>
              <a:avLst/>
              <a:gdLst/>
              <a:ahLst/>
              <a:cxnLst/>
              <a:rect l="l" t="t" r="r" b="b"/>
              <a:pathLst>
                <a:path w="12743" h="2170" extrusionOk="0">
                  <a:moveTo>
                    <a:pt x="12676" y="1"/>
                  </a:moveTo>
                  <a:lnTo>
                    <a:pt x="0" y="568"/>
                  </a:lnTo>
                  <a:lnTo>
                    <a:pt x="100" y="2169"/>
                  </a:lnTo>
                  <a:lnTo>
                    <a:pt x="12743" y="1635"/>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flipH="1">
              <a:off x="6585510" y="3780581"/>
              <a:ext cx="352217" cy="90466"/>
            </a:xfrm>
            <a:custGeom>
              <a:avLst/>
              <a:gdLst/>
              <a:ahLst/>
              <a:cxnLst/>
              <a:rect l="l" t="t" r="r" b="b"/>
              <a:pathLst>
                <a:path w="12743" h="3273" extrusionOk="0">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flipH="1">
              <a:off x="6639906" y="3768337"/>
              <a:ext cx="350365" cy="89802"/>
            </a:xfrm>
            <a:custGeom>
              <a:avLst/>
              <a:gdLst/>
              <a:ahLst/>
              <a:cxnLst/>
              <a:rect l="l" t="t" r="r" b="b"/>
              <a:pathLst>
                <a:path w="12676" h="3249" extrusionOk="0">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flipH="1">
              <a:off x="6640818" y="3760791"/>
              <a:ext cx="352244" cy="59951"/>
            </a:xfrm>
            <a:custGeom>
              <a:avLst/>
              <a:gdLst/>
              <a:ahLst/>
              <a:cxnLst/>
              <a:rect l="l" t="t" r="r" b="b"/>
              <a:pathLst>
                <a:path w="12744" h="2169" extrusionOk="0">
                  <a:moveTo>
                    <a:pt x="12677" y="1"/>
                  </a:moveTo>
                  <a:lnTo>
                    <a:pt x="1" y="568"/>
                  </a:lnTo>
                  <a:lnTo>
                    <a:pt x="68" y="2169"/>
                  </a:lnTo>
                  <a:lnTo>
                    <a:pt x="12743" y="1635"/>
                  </a:lnTo>
                  <a:lnTo>
                    <a:pt x="12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flipH="1">
              <a:off x="6641731" y="3724057"/>
              <a:ext cx="352244" cy="89830"/>
            </a:xfrm>
            <a:custGeom>
              <a:avLst/>
              <a:gdLst/>
              <a:ahLst/>
              <a:cxnLst/>
              <a:rect l="l" t="t" r="r" b="b"/>
              <a:pathLst>
                <a:path w="12744" h="3250" extrusionOk="0">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flipH="1">
              <a:off x="6666634" y="3744593"/>
              <a:ext cx="302437" cy="53649"/>
            </a:xfrm>
            <a:custGeom>
              <a:avLst/>
              <a:gdLst/>
              <a:ahLst/>
              <a:cxnLst/>
              <a:rect l="l" t="t" r="r" b="b"/>
              <a:pathLst>
                <a:path w="10942" h="1941" extrusionOk="0">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flipH="1">
              <a:off x="6603006" y="3701032"/>
              <a:ext cx="352244" cy="90051"/>
            </a:xfrm>
            <a:custGeom>
              <a:avLst/>
              <a:gdLst/>
              <a:ahLst/>
              <a:cxnLst/>
              <a:rect l="l" t="t" r="r" b="b"/>
              <a:pathLst>
                <a:path w="12744" h="3258" extrusionOk="0">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flipH="1">
              <a:off x="6603946" y="3694426"/>
              <a:ext cx="352217" cy="59011"/>
            </a:xfrm>
            <a:custGeom>
              <a:avLst/>
              <a:gdLst/>
              <a:ahLst/>
              <a:cxnLst/>
              <a:rect l="l" t="t" r="r" b="b"/>
              <a:pathLst>
                <a:path w="12743" h="2135" extrusionOk="0">
                  <a:moveTo>
                    <a:pt x="12676" y="0"/>
                  </a:moveTo>
                  <a:lnTo>
                    <a:pt x="0" y="534"/>
                  </a:lnTo>
                  <a:lnTo>
                    <a:pt x="67" y="2135"/>
                  </a:lnTo>
                  <a:lnTo>
                    <a:pt x="12743" y="1601"/>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flipH="1">
              <a:off x="6604858" y="3656752"/>
              <a:ext cx="352244" cy="89830"/>
            </a:xfrm>
            <a:custGeom>
              <a:avLst/>
              <a:gdLst/>
              <a:ahLst/>
              <a:cxnLst/>
              <a:rect l="l" t="t" r="r" b="b"/>
              <a:pathLst>
                <a:path w="12744" h="3250" extrusionOk="0">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flipH="1">
              <a:off x="6628822" y="3668803"/>
              <a:ext cx="306141" cy="42234"/>
            </a:xfrm>
            <a:custGeom>
              <a:avLst/>
              <a:gdLst/>
              <a:ahLst/>
              <a:cxnLst/>
              <a:rect l="l" t="t" r="r" b="b"/>
              <a:pathLst>
                <a:path w="11076" h="1528" extrusionOk="0">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flipH="1">
              <a:off x="6626998" y="3382448"/>
              <a:ext cx="356832" cy="315621"/>
            </a:xfrm>
            <a:custGeom>
              <a:avLst/>
              <a:gdLst/>
              <a:ahLst/>
              <a:cxnLst/>
              <a:rect l="l" t="t" r="r" b="b"/>
              <a:pathLst>
                <a:path w="12910" h="11419" extrusionOk="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flipH="1">
              <a:off x="6611326" y="3390243"/>
              <a:ext cx="354068" cy="315676"/>
            </a:xfrm>
            <a:custGeom>
              <a:avLst/>
              <a:gdLst/>
              <a:ahLst/>
              <a:cxnLst/>
              <a:rect l="l" t="t" r="r" b="b"/>
              <a:pathLst>
                <a:path w="12810" h="11421" extrusionOk="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flipH="1">
              <a:off x="6711824" y="3464844"/>
              <a:ext cx="151218" cy="163214"/>
            </a:xfrm>
            <a:custGeom>
              <a:avLst/>
              <a:gdLst/>
              <a:ahLst/>
              <a:cxnLst/>
              <a:rect l="l" t="t" r="r" b="b"/>
              <a:pathLst>
                <a:path w="5471" h="5905" extrusionOk="0">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flipH="1">
              <a:off x="5296527" y="4379467"/>
              <a:ext cx="212109" cy="73439"/>
            </a:xfrm>
            <a:custGeom>
              <a:avLst/>
              <a:gdLst/>
              <a:ahLst/>
              <a:cxnLst/>
              <a:rect l="l" t="t" r="r" b="b"/>
              <a:pathLst>
                <a:path w="7674" h="2657" extrusionOk="0">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flipH="1">
              <a:off x="5293763" y="4364707"/>
              <a:ext cx="211170" cy="77475"/>
            </a:xfrm>
            <a:custGeom>
              <a:avLst/>
              <a:gdLst/>
              <a:ahLst/>
              <a:cxnLst/>
              <a:rect l="l" t="t" r="r" b="b"/>
              <a:pathLst>
                <a:path w="7640" h="2803" extrusionOk="0">
                  <a:moveTo>
                    <a:pt x="234" y="1"/>
                  </a:moveTo>
                  <a:lnTo>
                    <a:pt x="0" y="935"/>
                  </a:lnTo>
                  <a:lnTo>
                    <a:pt x="7406" y="2803"/>
                  </a:lnTo>
                  <a:lnTo>
                    <a:pt x="7639" y="1869"/>
                  </a:lnTo>
                  <a:lnTo>
                    <a:pt x="23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flipH="1">
              <a:off x="5307610" y="4365895"/>
              <a:ext cx="177034" cy="51825"/>
            </a:xfrm>
            <a:custGeom>
              <a:avLst/>
              <a:gdLst/>
              <a:ahLst/>
              <a:cxnLst/>
              <a:rect l="l" t="t" r="r" b="b"/>
              <a:pathLst>
                <a:path w="6405" h="1875" extrusionOk="0">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flipH="1">
              <a:off x="5200643" y="4466590"/>
              <a:ext cx="213021" cy="54202"/>
            </a:xfrm>
            <a:custGeom>
              <a:avLst/>
              <a:gdLst/>
              <a:ahLst/>
              <a:cxnLst/>
              <a:rect l="l" t="t" r="r" b="b"/>
              <a:pathLst>
                <a:path w="7707" h="1961" extrusionOk="0">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flipH="1">
              <a:off x="5201582" y="4462443"/>
              <a:ext cx="212994" cy="35987"/>
            </a:xfrm>
            <a:custGeom>
              <a:avLst/>
              <a:gdLst/>
              <a:ahLst/>
              <a:cxnLst/>
              <a:rect l="l" t="t" r="r" b="b"/>
              <a:pathLst>
                <a:path w="7706" h="1302" extrusionOk="0">
                  <a:moveTo>
                    <a:pt x="7673" y="1"/>
                  </a:moveTo>
                  <a:lnTo>
                    <a:pt x="0" y="334"/>
                  </a:lnTo>
                  <a:lnTo>
                    <a:pt x="67" y="1302"/>
                  </a:lnTo>
                  <a:lnTo>
                    <a:pt x="7706" y="968"/>
                  </a:lnTo>
                  <a:lnTo>
                    <a:pt x="7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flipH="1">
              <a:off x="5201582" y="4439861"/>
              <a:ext cx="212994" cy="54423"/>
            </a:xfrm>
            <a:custGeom>
              <a:avLst/>
              <a:gdLst/>
              <a:ahLst/>
              <a:cxnLst/>
              <a:rect l="l" t="t" r="r" b="b"/>
              <a:pathLst>
                <a:path w="7706" h="1969" extrusionOk="0">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flipH="1">
              <a:off x="5215402" y="4447960"/>
              <a:ext cx="185354" cy="25567"/>
            </a:xfrm>
            <a:custGeom>
              <a:avLst/>
              <a:gdLst/>
              <a:ahLst/>
              <a:cxnLst/>
              <a:rect l="l" t="t" r="r" b="b"/>
              <a:pathLst>
                <a:path w="6706" h="925" extrusionOk="0">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flipH="1">
              <a:off x="5265185" y="4192120"/>
              <a:ext cx="359624" cy="315704"/>
            </a:xfrm>
            <a:custGeom>
              <a:avLst/>
              <a:gdLst/>
              <a:ahLst/>
              <a:cxnLst/>
              <a:rect l="l" t="t" r="r" b="b"/>
              <a:pathLst>
                <a:path w="13011" h="11422" extrusionOk="0">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flipH="1">
              <a:off x="5254128" y="4204779"/>
              <a:ext cx="339613" cy="316312"/>
            </a:xfrm>
            <a:custGeom>
              <a:avLst/>
              <a:gdLst/>
              <a:ahLst/>
              <a:cxnLst/>
              <a:rect l="l" t="t" r="r" b="b"/>
              <a:pathLst>
                <a:path w="12287" h="11444" extrusionOk="0">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flipH="1">
              <a:off x="5355538" y="4288198"/>
              <a:ext cx="157686" cy="148454"/>
            </a:xfrm>
            <a:custGeom>
              <a:avLst/>
              <a:gdLst/>
              <a:ahLst/>
              <a:cxnLst/>
              <a:rect l="l" t="t" r="r" b="b"/>
              <a:pathLst>
                <a:path w="5705" h="5371" extrusionOk="0">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flipH="1">
              <a:off x="7172811" y="4481350"/>
              <a:ext cx="213021" cy="54202"/>
            </a:xfrm>
            <a:custGeom>
              <a:avLst/>
              <a:gdLst/>
              <a:ahLst/>
              <a:cxnLst/>
              <a:rect l="l" t="t" r="r" b="b"/>
              <a:pathLst>
                <a:path w="7707" h="1961" extrusionOk="0">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flipH="1">
              <a:off x="7172811" y="4477203"/>
              <a:ext cx="212082" cy="35987"/>
            </a:xfrm>
            <a:custGeom>
              <a:avLst/>
              <a:gdLst/>
              <a:ahLst/>
              <a:cxnLst/>
              <a:rect l="l" t="t" r="r" b="b"/>
              <a:pathLst>
                <a:path w="7673" h="1302" extrusionOk="0">
                  <a:moveTo>
                    <a:pt x="34" y="0"/>
                  </a:moveTo>
                  <a:lnTo>
                    <a:pt x="0" y="968"/>
                  </a:lnTo>
                  <a:lnTo>
                    <a:pt x="7639" y="1301"/>
                  </a:lnTo>
                  <a:lnTo>
                    <a:pt x="7672"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flipH="1">
              <a:off x="7171899" y="4454621"/>
              <a:ext cx="212994" cy="54396"/>
            </a:xfrm>
            <a:custGeom>
              <a:avLst/>
              <a:gdLst/>
              <a:ahLst/>
              <a:cxnLst/>
              <a:rect l="l" t="t" r="r" b="b"/>
              <a:pathLst>
                <a:path w="7706" h="1968" extrusionOk="0">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flipH="1">
              <a:off x="7185719" y="4462084"/>
              <a:ext cx="184442" cy="25291"/>
            </a:xfrm>
            <a:custGeom>
              <a:avLst/>
              <a:gdLst/>
              <a:ahLst/>
              <a:cxnLst/>
              <a:rect l="l" t="t" r="r" b="b"/>
              <a:pathLst>
                <a:path w="6673" h="915" extrusionOk="0">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flipH="1">
              <a:off x="7194951" y="4440773"/>
              <a:ext cx="212082" cy="54202"/>
            </a:xfrm>
            <a:custGeom>
              <a:avLst/>
              <a:gdLst/>
              <a:ahLst/>
              <a:cxnLst/>
              <a:rect l="l" t="t" r="r" b="b"/>
              <a:pathLst>
                <a:path w="7673" h="1961" extrusionOk="0">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flipH="1">
              <a:off x="7194951" y="4435715"/>
              <a:ext cx="212994" cy="35987"/>
            </a:xfrm>
            <a:custGeom>
              <a:avLst/>
              <a:gdLst/>
              <a:ahLst/>
              <a:cxnLst/>
              <a:rect l="l" t="t" r="r" b="b"/>
              <a:pathLst>
                <a:path w="7706" h="1302" extrusionOk="0">
                  <a:moveTo>
                    <a:pt x="67" y="0"/>
                  </a:moveTo>
                  <a:lnTo>
                    <a:pt x="0" y="1001"/>
                  </a:lnTo>
                  <a:lnTo>
                    <a:pt x="7672" y="1301"/>
                  </a:lnTo>
                  <a:lnTo>
                    <a:pt x="7706"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flipH="1">
              <a:off x="7193099" y="4414045"/>
              <a:ext cx="212082" cy="54423"/>
            </a:xfrm>
            <a:custGeom>
              <a:avLst/>
              <a:gdLst/>
              <a:ahLst/>
              <a:cxnLst/>
              <a:rect l="l" t="t" r="r" b="b"/>
              <a:pathLst>
                <a:path w="7673" h="1969" extrusionOk="0">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flipH="1">
              <a:off x="7207859" y="4421536"/>
              <a:ext cx="184414" cy="25263"/>
            </a:xfrm>
            <a:custGeom>
              <a:avLst/>
              <a:gdLst/>
              <a:ahLst/>
              <a:cxnLst/>
              <a:rect l="l" t="t" r="r" b="b"/>
              <a:pathLst>
                <a:path w="6672" h="914" extrusionOk="0">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flipH="1">
              <a:off x="7192187" y="4391343"/>
              <a:ext cx="212082" cy="54202"/>
            </a:xfrm>
            <a:custGeom>
              <a:avLst/>
              <a:gdLst/>
              <a:ahLst/>
              <a:cxnLst/>
              <a:rect l="l" t="t" r="r" b="b"/>
              <a:pathLst>
                <a:path w="7673" h="1961" extrusionOk="0">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flipH="1">
              <a:off x="7192187" y="4386847"/>
              <a:ext cx="212082" cy="35987"/>
            </a:xfrm>
            <a:custGeom>
              <a:avLst/>
              <a:gdLst/>
              <a:ahLst/>
              <a:cxnLst/>
              <a:rect l="l" t="t" r="r" b="b"/>
              <a:pathLst>
                <a:path w="7673" h="1302" extrusionOk="0">
                  <a:moveTo>
                    <a:pt x="34" y="0"/>
                  </a:moveTo>
                  <a:lnTo>
                    <a:pt x="1" y="1001"/>
                  </a:lnTo>
                  <a:lnTo>
                    <a:pt x="7639" y="1301"/>
                  </a:lnTo>
                  <a:lnTo>
                    <a:pt x="7673"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flipH="1">
              <a:off x="7191247" y="4365177"/>
              <a:ext cx="212082" cy="54423"/>
            </a:xfrm>
            <a:custGeom>
              <a:avLst/>
              <a:gdLst/>
              <a:ahLst/>
              <a:cxnLst/>
              <a:rect l="l" t="t" r="r" b="b"/>
              <a:pathLst>
                <a:path w="7673" h="1969" extrusionOk="0">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flipH="1">
              <a:off x="7205094" y="4372695"/>
              <a:ext cx="184414" cy="25235"/>
            </a:xfrm>
            <a:custGeom>
              <a:avLst/>
              <a:gdLst/>
              <a:ahLst/>
              <a:cxnLst/>
              <a:rect l="l" t="t" r="r" b="b"/>
              <a:pathLst>
                <a:path w="6672" h="913" extrusionOk="0">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flipH="1">
              <a:off x="7214299" y="4351357"/>
              <a:ext cx="212082" cy="54174"/>
            </a:xfrm>
            <a:custGeom>
              <a:avLst/>
              <a:gdLst/>
              <a:ahLst/>
              <a:cxnLst/>
              <a:rect l="l" t="t" r="r" b="b"/>
              <a:pathLst>
                <a:path w="7673" h="1960" extrusionOk="0">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flipH="1">
              <a:off x="7214299" y="4347183"/>
              <a:ext cx="212082" cy="35075"/>
            </a:xfrm>
            <a:custGeom>
              <a:avLst/>
              <a:gdLst/>
              <a:ahLst/>
              <a:cxnLst/>
              <a:rect l="l" t="t" r="r" b="b"/>
              <a:pathLst>
                <a:path w="7673" h="1269" extrusionOk="0">
                  <a:moveTo>
                    <a:pt x="33" y="1"/>
                  </a:moveTo>
                  <a:lnTo>
                    <a:pt x="0" y="968"/>
                  </a:lnTo>
                  <a:lnTo>
                    <a:pt x="7639" y="1268"/>
                  </a:lnTo>
                  <a:lnTo>
                    <a:pt x="7672" y="301"/>
                  </a:ln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flipH="1">
              <a:off x="7213387" y="4324601"/>
              <a:ext cx="212994" cy="54423"/>
            </a:xfrm>
            <a:custGeom>
              <a:avLst/>
              <a:gdLst/>
              <a:ahLst/>
              <a:cxnLst/>
              <a:rect l="l" t="t" r="r" b="b"/>
              <a:pathLst>
                <a:path w="7706" h="1969" extrusionOk="0">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flipH="1">
              <a:off x="7227207" y="4332119"/>
              <a:ext cx="184442" cy="25235"/>
            </a:xfrm>
            <a:custGeom>
              <a:avLst/>
              <a:gdLst/>
              <a:ahLst/>
              <a:cxnLst/>
              <a:rect l="l" t="t" r="r" b="b"/>
              <a:pathLst>
                <a:path w="6673" h="913" extrusionOk="0">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flipH="1">
              <a:off x="7180191" y="4316530"/>
              <a:ext cx="213021" cy="54893"/>
            </a:xfrm>
            <a:custGeom>
              <a:avLst/>
              <a:gdLst/>
              <a:ahLst/>
              <a:cxnLst/>
              <a:rect l="l" t="t" r="r" b="b"/>
              <a:pathLst>
                <a:path w="7707" h="1986" extrusionOk="0">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flipH="1">
              <a:off x="7180191" y="4312162"/>
              <a:ext cx="213021" cy="35987"/>
            </a:xfrm>
            <a:custGeom>
              <a:avLst/>
              <a:gdLst/>
              <a:ahLst/>
              <a:cxnLst/>
              <a:rect l="l" t="t" r="r" b="b"/>
              <a:pathLst>
                <a:path w="7707" h="1302" extrusionOk="0">
                  <a:moveTo>
                    <a:pt x="68" y="0"/>
                  </a:moveTo>
                  <a:lnTo>
                    <a:pt x="1" y="968"/>
                  </a:lnTo>
                  <a:lnTo>
                    <a:pt x="7673" y="1301"/>
                  </a:lnTo>
                  <a:lnTo>
                    <a:pt x="7706" y="334"/>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flipH="1">
              <a:off x="7179279" y="4289801"/>
              <a:ext cx="212994" cy="54865"/>
            </a:xfrm>
            <a:custGeom>
              <a:avLst/>
              <a:gdLst/>
              <a:ahLst/>
              <a:cxnLst/>
              <a:rect l="l" t="t" r="r" b="b"/>
              <a:pathLst>
                <a:path w="7706" h="1985" extrusionOk="0">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flipH="1">
              <a:off x="7193099" y="4297983"/>
              <a:ext cx="185354" cy="25263"/>
            </a:xfrm>
            <a:custGeom>
              <a:avLst/>
              <a:gdLst/>
              <a:ahLst/>
              <a:cxnLst/>
              <a:rect l="l" t="t" r="r" b="b"/>
              <a:pathLst>
                <a:path w="6706" h="914" extrusionOk="0">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flipH="1">
              <a:off x="7333236" y="4438811"/>
              <a:ext cx="212082" cy="73439"/>
            </a:xfrm>
            <a:custGeom>
              <a:avLst/>
              <a:gdLst/>
              <a:ahLst/>
              <a:cxnLst/>
              <a:rect l="l" t="t" r="r" b="b"/>
              <a:pathLst>
                <a:path w="7673" h="2657" extrusionOk="0">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flipH="1">
              <a:off x="7336000" y="4423719"/>
              <a:ext cx="212109" cy="77475"/>
            </a:xfrm>
            <a:custGeom>
              <a:avLst/>
              <a:gdLst/>
              <a:ahLst/>
              <a:cxnLst/>
              <a:rect l="l" t="t" r="r" b="b"/>
              <a:pathLst>
                <a:path w="7674" h="2803" extrusionOk="0">
                  <a:moveTo>
                    <a:pt x="7406" y="1"/>
                  </a:moveTo>
                  <a:lnTo>
                    <a:pt x="1" y="1869"/>
                  </a:lnTo>
                  <a:lnTo>
                    <a:pt x="234" y="2803"/>
                  </a:lnTo>
                  <a:lnTo>
                    <a:pt x="7673" y="935"/>
                  </a:lnTo>
                  <a:lnTo>
                    <a:pt x="7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flipH="1">
              <a:off x="7339703" y="4412995"/>
              <a:ext cx="212082" cy="73439"/>
            </a:xfrm>
            <a:custGeom>
              <a:avLst/>
              <a:gdLst/>
              <a:ahLst/>
              <a:cxnLst/>
              <a:rect l="l" t="t" r="r" b="b"/>
              <a:pathLst>
                <a:path w="7673" h="2657" extrusionOk="0">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flipH="1">
              <a:off x="7356287" y="4419988"/>
              <a:ext cx="181678" cy="53539"/>
            </a:xfrm>
            <a:custGeom>
              <a:avLst/>
              <a:gdLst/>
              <a:ahLst/>
              <a:cxnLst/>
              <a:rect l="l" t="t" r="r" b="b"/>
              <a:pathLst>
                <a:path w="6573" h="1937" extrusionOk="0">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flipH="1">
              <a:off x="7428208" y="4481350"/>
              <a:ext cx="212082" cy="54202"/>
            </a:xfrm>
            <a:custGeom>
              <a:avLst/>
              <a:gdLst/>
              <a:ahLst/>
              <a:cxnLst/>
              <a:rect l="l" t="t" r="r" b="b"/>
              <a:pathLst>
                <a:path w="7673" h="1961" extrusionOk="0">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flipH="1">
              <a:off x="7427296" y="4477203"/>
              <a:ext cx="212994" cy="35048"/>
            </a:xfrm>
            <a:custGeom>
              <a:avLst/>
              <a:gdLst/>
              <a:ahLst/>
              <a:cxnLst/>
              <a:rect l="l" t="t" r="r" b="b"/>
              <a:pathLst>
                <a:path w="7706" h="1268" extrusionOk="0">
                  <a:moveTo>
                    <a:pt x="34" y="0"/>
                  </a:moveTo>
                  <a:lnTo>
                    <a:pt x="0" y="968"/>
                  </a:lnTo>
                  <a:lnTo>
                    <a:pt x="7672" y="1268"/>
                  </a:lnTo>
                  <a:lnTo>
                    <a:pt x="7706" y="301"/>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flipH="1">
              <a:off x="7426356" y="4454621"/>
              <a:ext cx="213021" cy="54396"/>
            </a:xfrm>
            <a:custGeom>
              <a:avLst/>
              <a:gdLst/>
              <a:ahLst/>
              <a:cxnLst/>
              <a:rect l="l" t="t" r="r" b="b"/>
              <a:pathLst>
                <a:path w="7707" h="1968" extrusionOk="0">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flipH="1">
              <a:off x="7440204" y="4462084"/>
              <a:ext cx="185354" cy="25291"/>
            </a:xfrm>
            <a:custGeom>
              <a:avLst/>
              <a:gdLst/>
              <a:ahLst/>
              <a:cxnLst/>
              <a:rect l="l" t="t" r="r" b="b"/>
              <a:pathLst>
                <a:path w="6706" h="915" extrusionOk="0">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flipH="1">
              <a:off x="6329171" y="4479498"/>
              <a:ext cx="219462" cy="55335"/>
            </a:xfrm>
            <a:custGeom>
              <a:avLst/>
              <a:gdLst/>
              <a:ahLst/>
              <a:cxnLst/>
              <a:rect l="l" t="t" r="r" b="b"/>
              <a:pathLst>
                <a:path w="7940" h="2002" extrusionOk="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flipH="1">
              <a:off x="6329171" y="4474439"/>
              <a:ext cx="218549" cy="36899"/>
            </a:xfrm>
            <a:custGeom>
              <a:avLst/>
              <a:gdLst/>
              <a:ahLst/>
              <a:cxnLst/>
              <a:rect l="l" t="t" r="r" b="b"/>
              <a:pathLst>
                <a:path w="7907" h="1335" extrusionOk="0">
                  <a:moveTo>
                    <a:pt x="34" y="0"/>
                  </a:moveTo>
                  <a:lnTo>
                    <a:pt x="0" y="1001"/>
                  </a:lnTo>
                  <a:lnTo>
                    <a:pt x="7873" y="1335"/>
                  </a:lnTo>
                  <a:lnTo>
                    <a:pt x="7906"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flipH="1">
              <a:off x="6328259" y="4451857"/>
              <a:ext cx="218549" cy="55999"/>
            </a:xfrm>
            <a:custGeom>
              <a:avLst/>
              <a:gdLst/>
              <a:ahLst/>
              <a:cxnLst/>
              <a:rect l="l" t="t" r="r" b="b"/>
              <a:pathLst>
                <a:path w="7907" h="2026" extrusionOk="0">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6343931" y="4464821"/>
              <a:ext cx="188118" cy="33085"/>
            </a:xfrm>
            <a:custGeom>
              <a:avLst/>
              <a:gdLst/>
              <a:ahLst/>
              <a:cxnLst/>
              <a:rect l="l" t="t" r="r" b="b"/>
              <a:pathLst>
                <a:path w="6806" h="1197" extrusionOk="0">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6352224" y="4437125"/>
              <a:ext cx="218549" cy="56220"/>
            </a:xfrm>
            <a:custGeom>
              <a:avLst/>
              <a:gdLst/>
              <a:ahLst/>
              <a:cxnLst/>
              <a:rect l="l" t="t" r="r" b="b"/>
              <a:pathLst>
                <a:path w="7907" h="2034" extrusionOk="0">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6351311" y="4432951"/>
              <a:ext cx="219462" cy="36899"/>
            </a:xfrm>
            <a:custGeom>
              <a:avLst/>
              <a:gdLst/>
              <a:ahLst/>
              <a:cxnLst/>
              <a:rect l="l" t="t" r="r" b="b"/>
              <a:pathLst>
                <a:path w="7940" h="1335" extrusionOk="0">
                  <a:moveTo>
                    <a:pt x="67" y="0"/>
                  </a:moveTo>
                  <a:lnTo>
                    <a:pt x="1" y="1001"/>
                  </a:lnTo>
                  <a:lnTo>
                    <a:pt x="7873" y="1334"/>
                  </a:lnTo>
                  <a:lnTo>
                    <a:pt x="7940"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flipH="1">
              <a:off x="6351311" y="4409678"/>
              <a:ext cx="218549" cy="56026"/>
            </a:xfrm>
            <a:custGeom>
              <a:avLst/>
              <a:gdLst/>
              <a:ahLst/>
              <a:cxnLst/>
              <a:rect l="l" t="t" r="r" b="b"/>
              <a:pathLst>
                <a:path w="7907" h="2027" extrusionOk="0">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flipH="1">
              <a:off x="6365131" y="4417611"/>
              <a:ext cx="189970" cy="26424"/>
            </a:xfrm>
            <a:custGeom>
              <a:avLst/>
              <a:gdLst/>
              <a:ahLst/>
              <a:cxnLst/>
              <a:rect l="l" t="t" r="r" b="b"/>
              <a:pathLst>
                <a:path w="6873" h="956" extrusionOk="0">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flipH="1">
              <a:off x="6302443" y="4402519"/>
              <a:ext cx="219462" cy="36899"/>
            </a:xfrm>
            <a:custGeom>
              <a:avLst/>
              <a:gdLst/>
              <a:ahLst/>
              <a:cxnLst/>
              <a:rect l="l" t="t" r="r" b="b"/>
              <a:pathLst>
                <a:path w="7940" h="1335" extrusionOk="0">
                  <a:moveTo>
                    <a:pt x="67" y="0"/>
                  </a:moveTo>
                  <a:lnTo>
                    <a:pt x="0" y="1001"/>
                  </a:lnTo>
                  <a:lnTo>
                    <a:pt x="7873" y="1335"/>
                  </a:lnTo>
                  <a:lnTo>
                    <a:pt x="7939"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6318115" y="4392016"/>
              <a:ext cx="187206" cy="33361"/>
            </a:xfrm>
            <a:custGeom>
              <a:avLst/>
              <a:gdLst/>
              <a:ahLst/>
              <a:cxnLst/>
              <a:rect l="l" t="t" r="r" b="b"/>
              <a:pathLst>
                <a:path w="6773" h="1207" extrusionOk="0">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6302443" y="4365177"/>
              <a:ext cx="219462" cy="56026"/>
            </a:xfrm>
            <a:custGeom>
              <a:avLst/>
              <a:gdLst/>
              <a:ahLst/>
              <a:cxnLst/>
              <a:rect l="l" t="t" r="r" b="b"/>
              <a:pathLst>
                <a:path w="7940" h="2027" extrusionOk="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flipH="1">
              <a:off x="6301531" y="4337509"/>
              <a:ext cx="218522" cy="56026"/>
            </a:xfrm>
            <a:custGeom>
              <a:avLst/>
              <a:gdLst/>
              <a:ahLst/>
              <a:cxnLst/>
              <a:rect l="l" t="t" r="r" b="b"/>
              <a:pathLst>
                <a:path w="7906" h="2027" extrusionOk="0">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17203" y="4350472"/>
              <a:ext cx="187178" cy="33113"/>
            </a:xfrm>
            <a:custGeom>
              <a:avLst/>
              <a:gdLst/>
              <a:ahLst/>
              <a:cxnLst/>
              <a:rect l="l" t="t" r="r" b="b"/>
              <a:pathLst>
                <a:path w="6772" h="1198" extrusionOk="0">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flipH="1">
              <a:off x="6086682" y="4431099"/>
              <a:ext cx="204729" cy="102157"/>
            </a:xfrm>
            <a:custGeom>
              <a:avLst/>
              <a:gdLst/>
              <a:ahLst/>
              <a:cxnLst/>
              <a:rect l="l" t="t" r="r" b="b"/>
              <a:pathLst>
                <a:path w="7407" h="3696" extrusionOk="0">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flipH="1">
              <a:off x="6082094" y="4413575"/>
              <a:ext cx="202850" cy="114347"/>
            </a:xfrm>
            <a:custGeom>
              <a:avLst/>
              <a:gdLst/>
              <a:ahLst/>
              <a:cxnLst/>
              <a:rect l="l" t="t" r="r" b="b"/>
              <a:pathLst>
                <a:path w="7339" h="4137" extrusionOk="0">
                  <a:moveTo>
                    <a:pt x="434" y="1"/>
                  </a:moveTo>
                  <a:lnTo>
                    <a:pt x="0" y="868"/>
                  </a:lnTo>
                  <a:lnTo>
                    <a:pt x="6939" y="4137"/>
                  </a:lnTo>
                  <a:lnTo>
                    <a:pt x="7339" y="3236"/>
                  </a:lnTo>
                  <a:lnTo>
                    <a:pt x="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flipH="1">
              <a:off x="6089473" y="4414764"/>
              <a:ext cx="171506" cy="83666"/>
            </a:xfrm>
            <a:custGeom>
              <a:avLst/>
              <a:gdLst/>
              <a:ahLst/>
              <a:cxnLst/>
              <a:rect l="l" t="t" r="r" b="b"/>
              <a:pathLst>
                <a:path w="6205" h="3027" extrusionOk="0">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flipH="1">
              <a:off x="6183507" y="4462001"/>
              <a:ext cx="212994" cy="54396"/>
            </a:xfrm>
            <a:custGeom>
              <a:avLst/>
              <a:gdLst/>
              <a:ahLst/>
              <a:cxnLst/>
              <a:rect l="l" t="t" r="r" b="b"/>
              <a:pathLst>
                <a:path w="7706" h="1968" extrusionOk="0">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flipH="1">
              <a:off x="6183507" y="4457828"/>
              <a:ext cx="212994" cy="35987"/>
            </a:xfrm>
            <a:custGeom>
              <a:avLst/>
              <a:gdLst/>
              <a:ahLst/>
              <a:cxnLst/>
              <a:rect l="l" t="t" r="r" b="b"/>
              <a:pathLst>
                <a:path w="7706" h="1302" extrusionOk="0">
                  <a:moveTo>
                    <a:pt x="67" y="1"/>
                  </a:moveTo>
                  <a:lnTo>
                    <a:pt x="0" y="968"/>
                  </a:lnTo>
                  <a:lnTo>
                    <a:pt x="7672" y="1302"/>
                  </a:lnTo>
                  <a:lnTo>
                    <a:pt x="7706" y="301"/>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flipH="1">
              <a:off x="6182594" y="4435245"/>
              <a:ext cx="212082" cy="54423"/>
            </a:xfrm>
            <a:custGeom>
              <a:avLst/>
              <a:gdLst/>
              <a:ahLst/>
              <a:cxnLst/>
              <a:rect l="l" t="t" r="r" b="b"/>
              <a:pathLst>
                <a:path w="7673" h="1969" extrusionOk="0">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3"/>
          <p:cNvSpPr/>
          <p:nvPr/>
        </p:nvSpPr>
        <p:spPr>
          <a:xfrm>
            <a:off x="715100" y="2226900"/>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txBox="1">
            <a:spLocks noGrp="1"/>
          </p:cNvSpPr>
          <p:nvPr>
            <p:ph type="title"/>
          </p:nvPr>
        </p:nvSpPr>
        <p:spPr>
          <a:xfrm>
            <a:off x="715100" y="3316350"/>
            <a:ext cx="4449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Objectives</a:t>
            </a:r>
            <a:endParaRPr dirty="0"/>
          </a:p>
        </p:txBody>
      </p:sp>
      <p:sp>
        <p:nvSpPr>
          <p:cNvPr id="841" name="Google Shape;841;p43"/>
          <p:cNvSpPr txBox="1">
            <a:spLocks noGrp="1"/>
          </p:cNvSpPr>
          <p:nvPr>
            <p:ph type="title" idx="2"/>
          </p:nvPr>
        </p:nvSpPr>
        <p:spPr>
          <a:xfrm>
            <a:off x="715100" y="2303100"/>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42" name="Google Shape;842;p43"/>
          <p:cNvSpPr txBox="1">
            <a:spLocks noGrp="1"/>
          </p:cNvSpPr>
          <p:nvPr>
            <p:ph type="subTitle" idx="1"/>
          </p:nvPr>
        </p:nvSpPr>
        <p:spPr>
          <a:xfrm>
            <a:off x="715100" y="4230800"/>
            <a:ext cx="45081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843" name="Google Shape;843;p43"/>
          <p:cNvSpPr/>
          <p:nvPr/>
        </p:nvSpPr>
        <p:spPr>
          <a:xfrm>
            <a:off x="5735687"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5703464"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5680886" y="247948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5752465" y="247948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5716357" y="2330530"/>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5753741" y="2181592"/>
            <a:ext cx="30986" cy="148957"/>
          </a:xfrm>
          <a:custGeom>
            <a:avLst/>
            <a:gdLst/>
            <a:ahLst/>
            <a:cxnLst/>
            <a:rect l="l" t="t" r="r" b="b"/>
            <a:pathLst>
              <a:path w="1603"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5682181"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5713767" y="2032635"/>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5736982"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5700873"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3"/>
          <p:cNvGrpSpPr/>
          <p:nvPr/>
        </p:nvGrpSpPr>
        <p:grpSpPr>
          <a:xfrm>
            <a:off x="5379126" y="458806"/>
            <a:ext cx="3125970" cy="2584885"/>
            <a:chOff x="5379126" y="458806"/>
            <a:chExt cx="3125970" cy="2584885"/>
          </a:xfrm>
        </p:grpSpPr>
        <p:sp>
          <p:nvSpPr>
            <p:cNvPr id="854" name="Google Shape;854;p43"/>
            <p:cNvSpPr/>
            <p:nvPr/>
          </p:nvSpPr>
          <p:spPr>
            <a:xfrm>
              <a:off x="5379126" y="2861196"/>
              <a:ext cx="3125970" cy="18249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5624150" y="2777375"/>
              <a:ext cx="845395" cy="148976"/>
            </a:xfrm>
            <a:custGeom>
              <a:avLst/>
              <a:gdLst/>
              <a:ahLst/>
              <a:cxnLst/>
              <a:rect l="l" t="t" r="r" b="b"/>
              <a:pathLst>
                <a:path w="40964" h="7706" extrusionOk="0">
                  <a:moveTo>
                    <a:pt x="1" y="0"/>
                  </a:moveTo>
                  <a:lnTo>
                    <a:pt x="1"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5677658" y="2777381"/>
              <a:ext cx="791834" cy="16778"/>
            </a:xfrm>
            <a:custGeom>
              <a:avLst/>
              <a:gdLst/>
              <a:ahLst/>
              <a:cxnLst/>
              <a:rect l="l" t="t" r="r" b="b"/>
              <a:pathLst>
                <a:path w="40964" h="868" extrusionOk="0">
                  <a:moveTo>
                    <a:pt x="1" y="0"/>
                  </a:moveTo>
                  <a:lnTo>
                    <a:pt x="1"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5807266"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5878845"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5950404"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021983"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093562"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6165122"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6237339" y="2777381"/>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308918" y="2777381"/>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380497" y="2777381"/>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5646073" y="2628424"/>
              <a:ext cx="791177" cy="148976"/>
            </a:xfrm>
            <a:custGeom>
              <a:avLst/>
              <a:gdLst/>
              <a:ahLst/>
              <a:cxnLst/>
              <a:rect l="l" t="t" r="r" b="b"/>
              <a:pathLst>
                <a:path w="40930" h="7707" extrusionOk="0">
                  <a:moveTo>
                    <a:pt x="0" y="1"/>
                  </a:moveTo>
                  <a:lnTo>
                    <a:pt x="0" y="7706"/>
                  </a:lnTo>
                  <a:lnTo>
                    <a:pt x="40929" y="7706"/>
                  </a:lnTo>
                  <a:lnTo>
                    <a:pt x="40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5646073" y="2628424"/>
              <a:ext cx="791177" cy="16798"/>
            </a:xfrm>
            <a:custGeom>
              <a:avLst/>
              <a:gdLst/>
              <a:ahLst/>
              <a:cxnLst/>
              <a:rect l="l" t="t" r="r" b="b"/>
              <a:pathLst>
                <a:path w="40930" h="869" extrusionOk="0">
                  <a:moveTo>
                    <a:pt x="0" y="1"/>
                  </a:moveTo>
                  <a:lnTo>
                    <a:pt x="0" y="868"/>
                  </a:lnTo>
                  <a:lnTo>
                    <a:pt x="40929" y="868"/>
                  </a:lnTo>
                  <a:lnTo>
                    <a:pt x="40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5775023"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5846602"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5918162"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5990379"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6061320"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6132880"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6205097"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6276676" y="2628424"/>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6348255" y="2628424"/>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5622858" y="2479487"/>
              <a:ext cx="791815" cy="148957"/>
            </a:xfrm>
            <a:custGeom>
              <a:avLst/>
              <a:gdLst/>
              <a:ahLst/>
              <a:cxnLst/>
              <a:rect l="l" t="t" r="r" b="b"/>
              <a:pathLst>
                <a:path w="40963"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5622858" y="2479487"/>
              <a:ext cx="791815" cy="16778"/>
            </a:xfrm>
            <a:custGeom>
              <a:avLst/>
              <a:gdLst/>
              <a:ahLst/>
              <a:cxnLst/>
              <a:rect l="l" t="t" r="r" b="b"/>
              <a:pathLst>
                <a:path w="40963"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5824025"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5895604" y="247948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5967183"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6038743"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6110322"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6181901"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6253460"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6325039"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5658966" y="2330530"/>
              <a:ext cx="791177" cy="148976"/>
            </a:xfrm>
            <a:custGeom>
              <a:avLst/>
              <a:gdLst/>
              <a:ahLst/>
              <a:cxnLst/>
              <a:rect l="l" t="t" r="r" b="b"/>
              <a:pathLst>
                <a:path w="40930" h="7707" extrusionOk="0">
                  <a:moveTo>
                    <a:pt x="0" y="1"/>
                  </a:moveTo>
                  <a:lnTo>
                    <a:pt x="0"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5658966" y="2330530"/>
              <a:ext cx="791177" cy="16798"/>
            </a:xfrm>
            <a:custGeom>
              <a:avLst/>
              <a:gdLst/>
              <a:ahLst/>
              <a:cxnLst/>
              <a:rect l="l" t="t" r="r" b="b"/>
              <a:pathLst>
                <a:path w="40930" h="869" extrusionOk="0">
                  <a:moveTo>
                    <a:pt x="0" y="1"/>
                  </a:moveTo>
                  <a:lnTo>
                    <a:pt x="0"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5788574"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5860133"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5931712"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003291"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6074851"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6146430"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6218009"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6289569"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6361148"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5624153" y="2181592"/>
              <a:ext cx="791177" cy="148957"/>
            </a:xfrm>
            <a:custGeom>
              <a:avLst/>
              <a:gdLst/>
              <a:ahLst/>
              <a:cxnLst/>
              <a:rect l="l" t="t" r="r" b="b"/>
              <a:pathLst>
                <a:path w="40930" h="7706" extrusionOk="0">
                  <a:moveTo>
                    <a:pt x="0" y="0"/>
                  </a:moveTo>
                  <a:lnTo>
                    <a:pt x="0" y="7706"/>
                  </a:lnTo>
                  <a:lnTo>
                    <a:pt x="40929" y="7706"/>
                  </a:lnTo>
                  <a:lnTo>
                    <a:pt x="40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5624153" y="2181592"/>
              <a:ext cx="791177" cy="16778"/>
            </a:xfrm>
            <a:custGeom>
              <a:avLst/>
              <a:gdLst/>
              <a:ahLst/>
              <a:cxnLst/>
              <a:rect l="l" t="t" r="r" b="b"/>
              <a:pathLst>
                <a:path w="40930" h="868" extrusionOk="0">
                  <a:moveTo>
                    <a:pt x="0" y="0"/>
                  </a:moveTo>
                  <a:lnTo>
                    <a:pt x="0" y="868"/>
                  </a:lnTo>
                  <a:lnTo>
                    <a:pt x="40929" y="868"/>
                  </a:lnTo>
                  <a:lnTo>
                    <a:pt x="40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326334"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254755"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183176"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111617"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040038"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5968459"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5896899"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5825320"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656376" y="2032635"/>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656376" y="2032635"/>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6358557"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6286998"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6215419"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6143840"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6072280"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6000701"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929141"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857562" y="2032635"/>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5785983"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5678953" y="1883697"/>
              <a:ext cx="791834" cy="148957"/>
            </a:xfrm>
            <a:custGeom>
              <a:avLst/>
              <a:gdLst/>
              <a:ahLst/>
              <a:cxnLst/>
              <a:rect l="l" t="t" r="r" b="b"/>
              <a:pathLst>
                <a:path w="40964"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5678953" y="1883697"/>
              <a:ext cx="791834" cy="16778"/>
            </a:xfrm>
            <a:custGeom>
              <a:avLst/>
              <a:gdLst/>
              <a:ahLst/>
              <a:cxnLst/>
              <a:rect l="l" t="t" r="r" b="b"/>
              <a:pathLst>
                <a:path w="40964"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6381135"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6309556" y="188369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6237996"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6166417" y="188369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6094838"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6023279"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951700"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5880121" y="1883697"/>
              <a:ext cx="30986" cy="148957"/>
            </a:xfrm>
            <a:custGeom>
              <a:avLst/>
              <a:gdLst/>
              <a:ahLst/>
              <a:cxnLst/>
              <a:rect l="l" t="t" r="r" b="b"/>
              <a:pathLst>
                <a:path w="1603"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5808561"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5643483" y="1734741"/>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5643483" y="1734741"/>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6345664"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6274105"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202526" y="1734741"/>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6130309"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6059387"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5987808"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5915591"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5844012"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5772452"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5862724" y="1145021"/>
              <a:ext cx="2386733" cy="1794230"/>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5949129" y="1190543"/>
              <a:ext cx="2249046" cy="1704848"/>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7699093" y="2433056"/>
              <a:ext cx="33538" cy="493282"/>
            </a:xfrm>
            <a:custGeom>
              <a:avLst/>
              <a:gdLst/>
              <a:ahLst/>
              <a:cxnLst/>
              <a:rect l="l" t="t" r="r" b="b"/>
              <a:pathLst>
                <a:path w="1735" h="25519" extrusionOk="0">
                  <a:moveTo>
                    <a:pt x="0" y="1"/>
                  </a:moveTo>
                  <a:lnTo>
                    <a:pt x="0" y="25519"/>
                  </a:lnTo>
                  <a:lnTo>
                    <a:pt x="1735" y="25519"/>
                  </a:lnTo>
                  <a:lnTo>
                    <a:pt x="17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7989256" y="2164833"/>
              <a:ext cx="32900" cy="761505"/>
            </a:xfrm>
            <a:custGeom>
              <a:avLst/>
              <a:gdLst/>
              <a:ahLst/>
              <a:cxnLst/>
              <a:rect l="l" t="t" r="r" b="b"/>
              <a:pathLst>
                <a:path w="1702" h="39395" extrusionOk="0">
                  <a:moveTo>
                    <a:pt x="0" y="0"/>
                  </a:moveTo>
                  <a:lnTo>
                    <a:pt x="0" y="39395"/>
                  </a:lnTo>
                  <a:lnTo>
                    <a:pt x="1701" y="39395"/>
                  </a:lnTo>
                  <a:lnTo>
                    <a:pt x="17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8283922" y="2347308"/>
              <a:ext cx="33538" cy="579030"/>
            </a:xfrm>
            <a:custGeom>
              <a:avLst/>
              <a:gdLst/>
              <a:ahLst/>
              <a:cxnLst/>
              <a:rect l="l" t="t" r="r" b="b"/>
              <a:pathLst>
                <a:path w="1735" h="29955" extrusionOk="0">
                  <a:moveTo>
                    <a:pt x="0" y="0"/>
                  </a:moveTo>
                  <a:lnTo>
                    <a:pt x="0" y="29955"/>
                  </a:lnTo>
                  <a:lnTo>
                    <a:pt x="1735" y="29955"/>
                  </a:ln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7466959" y="2433056"/>
              <a:ext cx="232153" cy="493282"/>
            </a:xfrm>
            <a:custGeom>
              <a:avLst/>
              <a:gdLst/>
              <a:ahLst/>
              <a:cxnLst/>
              <a:rect l="l" t="t" r="r" b="b"/>
              <a:pathLst>
                <a:path w="12010" h="25519" extrusionOk="0">
                  <a:moveTo>
                    <a:pt x="1" y="1"/>
                  </a:moveTo>
                  <a:lnTo>
                    <a:pt x="1" y="25519"/>
                  </a:lnTo>
                  <a:lnTo>
                    <a:pt x="12009" y="25519"/>
                  </a:lnTo>
                  <a:lnTo>
                    <a:pt x="120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7756484" y="2164833"/>
              <a:ext cx="232791" cy="761505"/>
            </a:xfrm>
            <a:custGeom>
              <a:avLst/>
              <a:gdLst/>
              <a:ahLst/>
              <a:cxnLst/>
              <a:rect l="l" t="t" r="r" b="b"/>
              <a:pathLst>
                <a:path w="12043" h="39395" extrusionOk="0">
                  <a:moveTo>
                    <a:pt x="0" y="0"/>
                  </a:moveTo>
                  <a:lnTo>
                    <a:pt x="0" y="39395"/>
                  </a:lnTo>
                  <a:lnTo>
                    <a:pt x="12042" y="39395"/>
                  </a:lnTo>
                  <a:lnTo>
                    <a:pt x="120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8051788" y="2347308"/>
              <a:ext cx="232791" cy="579030"/>
            </a:xfrm>
            <a:custGeom>
              <a:avLst/>
              <a:gdLst/>
              <a:ahLst/>
              <a:cxnLst/>
              <a:rect l="l" t="t" r="r" b="b"/>
              <a:pathLst>
                <a:path w="12043" h="29955" extrusionOk="0">
                  <a:moveTo>
                    <a:pt x="1" y="0"/>
                  </a:moveTo>
                  <a:lnTo>
                    <a:pt x="1" y="29955"/>
                  </a:lnTo>
                  <a:lnTo>
                    <a:pt x="12043" y="29955"/>
                  </a:lnTo>
                  <a:lnTo>
                    <a:pt x="120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6864076" y="2727085"/>
              <a:ext cx="72893" cy="158641"/>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7266430" y="2737407"/>
              <a:ext cx="79330" cy="147024"/>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7154876" y="2876680"/>
              <a:ext cx="218622" cy="72236"/>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6717709" y="2860307"/>
              <a:ext cx="223764" cy="84317"/>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6665479" y="913273"/>
              <a:ext cx="417199" cy="294686"/>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6893090" y="870013"/>
              <a:ext cx="274718" cy="250266"/>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6619068" y="1114460"/>
              <a:ext cx="89633" cy="75368"/>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6581026" y="1114460"/>
              <a:ext cx="76102" cy="72874"/>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6869237" y="2727085"/>
              <a:ext cx="67732" cy="8772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7266430" y="2737407"/>
              <a:ext cx="71598" cy="76102"/>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6924694" y="866205"/>
              <a:ext cx="442986" cy="58034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7101371" y="712744"/>
              <a:ext cx="154118" cy="200336"/>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7112331" y="912636"/>
              <a:ext cx="61276" cy="44768"/>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7078793" y="948106"/>
              <a:ext cx="67732" cy="344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7148439" y="870477"/>
              <a:ext cx="139930" cy="78286"/>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7073632" y="861662"/>
              <a:ext cx="74826" cy="82578"/>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7158761" y="741121"/>
              <a:ext cx="56753" cy="67075"/>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7085462" y="563980"/>
              <a:ext cx="93654" cy="96534"/>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7084901" y="546139"/>
              <a:ext cx="212417" cy="244119"/>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7061396" y="458806"/>
              <a:ext cx="298552" cy="295092"/>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7142640" y="704529"/>
              <a:ext cx="43222" cy="12816"/>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7222589" y="676094"/>
              <a:ext cx="82558" cy="63151"/>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6824758" y="1422658"/>
              <a:ext cx="368836" cy="1380529"/>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7052369" y="1559359"/>
              <a:ext cx="92861" cy="37852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091048" y="1431047"/>
              <a:ext cx="270833" cy="1367636"/>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7223884" y="2757394"/>
              <a:ext cx="150890" cy="43860"/>
            </a:xfrm>
            <a:custGeom>
              <a:avLst/>
              <a:gdLst/>
              <a:ahLst/>
              <a:cxnLst/>
              <a:rect l="l" t="t" r="r" b="b"/>
              <a:pathLst>
                <a:path w="7806" h="2269" extrusionOk="0">
                  <a:moveTo>
                    <a:pt x="0" y="0"/>
                  </a:moveTo>
                  <a:lnTo>
                    <a:pt x="400" y="2269"/>
                  </a:lnTo>
                  <a:lnTo>
                    <a:pt x="7472" y="2269"/>
                  </a:lnTo>
                  <a:lnTo>
                    <a:pt x="7806" y="1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6838289" y="2740635"/>
              <a:ext cx="136064" cy="67075"/>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7172930" y="644316"/>
              <a:ext cx="14208" cy="18228"/>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7117492" y="629490"/>
              <a:ext cx="13550" cy="18228"/>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7107808" y="645050"/>
              <a:ext cx="34852" cy="45194"/>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7180875" y="616616"/>
              <a:ext cx="26250" cy="21998"/>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7103304" y="595972"/>
              <a:ext cx="29034" cy="16199"/>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7240643" y="2872060"/>
              <a:ext cx="33557" cy="16237"/>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7252899" y="2857330"/>
              <a:ext cx="21302" cy="28396"/>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6820873" y="2848690"/>
              <a:ext cx="38718" cy="19620"/>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6837651" y="2837227"/>
              <a:ext cx="23235" cy="31083"/>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6448191" y="1094821"/>
              <a:ext cx="791177" cy="725378"/>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6686124" y="1289841"/>
              <a:ext cx="308236" cy="343687"/>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6517179" y="1162669"/>
              <a:ext cx="620319" cy="361896"/>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7268363" y="932623"/>
              <a:ext cx="241818" cy="480389"/>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7250521" y="895393"/>
              <a:ext cx="228713" cy="260994"/>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7218723" y="1367219"/>
              <a:ext cx="94794" cy="7674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7180682" y="1374313"/>
              <a:ext cx="79968" cy="92861"/>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03"/>
        <p:cNvGrpSpPr/>
        <p:nvPr/>
      </p:nvGrpSpPr>
      <p:grpSpPr>
        <a:xfrm>
          <a:off x="0" y="0"/>
          <a:ext cx="0" cy="0"/>
          <a:chOff x="0" y="0"/>
          <a:chExt cx="0" cy="0"/>
        </a:xfrm>
      </p:grpSpPr>
      <p:sp>
        <p:nvSpPr>
          <p:cNvPr id="1004" name="Google Shape;1004;p45"/>
          <p:cNvSpPr/>
          <p:nvPr/>
        </p:nvSpPr>
        <p:spPr>
          <a:xfrm>
            <a:off x="4011363" y="174831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819538" y="174831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txBox="1">
            <a:spLocks noGrp="1"/>
          </p:cNvSpPr>
          <p:nvPr>
            <p:ph type="title"/>
          </p:nvPr>
        </p:nvSpPr>
        <p:spPr>
          <a:xfrm>
            <a:off x="720000" y="535000"/>
            <a:ext cx="58005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007" name="Google Shape;1007;p45"/>
          <p:cNvSpPr txBox="1">
            <a:spLocks noGrp="1"/>
          </p:cNvSpPr>
          <p:nvPr>
            <p:ph type="subTitle" idx="3"/>
          </p:nvPr>
        </p:nvSpPr>
        <p:spPr>
          <a:xfrm>
            <a:off x="720150" y="3602950"/>
            <a:ext cx="26217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Mercury is the closest planet to the Sun and the smallest one </a:t>
            </a:r>
            <a:endParaRPr>
              <a:solidFill>
                <a:schemeClr val="dk1"/>
              </a:solidFill>
            </a:endParaRPr>
          </a:p>
        </p:txBody>
      </p:sp>
      <p:sp>
        <p:nvSpPr>
          <p:cNvPr id="1008" name="Google Shape;1008;p45"/>
          <p:cNvSpPr txBox="1">
            <a:spLocks noGrp="1"/>
          </p:cNvSpPr>
          <p:nvPr>
            <p:ph type="subTitle" idx="1"/>
          </p:nvPr>
        </p:nvSpPr>
        <p:spPr>
          <a:xfrm>
            <a:off x="719988" y="2684125"/>
            <a:ext cx="26217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Stopping</a:t>
            </a:r>
            <a:endParaRPr/>
          </a:p>
          <a:p>
            <a:pPr marL="0" lvl="0" indent="0" algn="l" rtl="0">
              <a:spcBef>
                <a:spcPts val="0"/>
              </a:spcBef>
              <a:spcAft>
                <a:spcPts val="0"/>
              </a:spcAft>
              <a:buNone/>
            </a:pPr>
            <a:r>
              <a:rPr lang="en"/>
              <a:t>poverty</a:t>
            </a:r>
            <a:endParaRPr/>
          </a:p>
        </p:txBody>
      </p:sp>
      <p:sp>
        <p:nvSpPr>
          <p:cNvPr id="1009" name="Google Shape;1009;p45"/>
          <p:cNvSpPr txBox="1">
            <a:spLocks noGrp="1"/>
          </p:cNvSpPr>
          <p:nvPr>
            <p:ph type="subTitle" idx="2"/>
          </p:nvPr>
        </p:nvSpPr>
        <p:spPr>
          <a:xfrm>
            <a:off x="3898763" y="2684125"/>
            <a:ext cx="26217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Sustainable development</a:t>
            </a:r>
            <a:endParaRPr/>
          </a:p>
        </p:txBody>
      </p:sp>
      <p:sp>
        <p:nvSpPr>
          <p:cNvPr id="1010" name="Google Shape;1010;p45"/>
          <p:cNvSpPr txBox="1">
            <a:spLocks noGrp="1"/>
          </p:cNvSpPr>
          <p:nvPr>
            <p:ph type="subTitle" idx="4"/>
          </p:nvPr>
        </p:nvSpPr>
        <p:spPr>
          <a:xfrm>
            <a:off x="3898925" y="3602950"/>
            <a:ext cx="26217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Venus has a beautiful name and high temperatures</a:t>
            </a:r>
            <a:endParaRPr>
              <a:solidFill>
                <a:schemeClr val="dk1"/>
              </a:solidFill>
            </a:endParaRPr>
          </a:p>
        </p:txBody>
      </p:sp>
      <p:grpSp>
        <p:nvGrpSpPr>
          <p:cNvPr id="1011" name="Google Shape;1011;p45"/>
          <p:cNvGrpSpPr/>
          <p:nvPr/>
        </p:nvGrpSpPr>
        <p:grpSpPr>
          <a:xfrm>
            <a:off x="4186338" y="1869700"/>
            <a:ext cx="370950" cy="440925"/>
            <a:chOff x="5536663" y="3408675"/>
            <a:chExt cx="370950" cy="440925"/>
          </a:xfrm>
        </p:grpSpPr>
        <p:sp>
          <p:nvSpPr>
            <p:cNvPr id="1012" name="Google Shape;1012;p45"/>
            <p:cNvSpPr/>
            <p:nvPr/>
          </p:nvSpPr>
          <p:spPr>
            <a:xfrm>
              <a:off x="5622963" y="3408675"/>
              <a:ext cx="231300" cy="198100"/>
            </a:xfrm>
            <a:custGeom>
              <a:avLst/>
              <a:gdLst/>
              <a:ahLst/>
              <a:cxnLst/>
              <a:rect l="l" t="t" r="r" b="b"/>
              <a:pathLst>
                <a:path w="9252" h="7924" extrusionOk="0">
                  <a:moveTo>
                    <a:pt x="3999" y="1"/>
                  </a:moveTo>
                  <a:cubicBezTo>
                    <a:pt x="1960" y="1"/>
                    <a:pt x="0" y="1587"/>
                    <a:pt x="0" y="3974"/>
                  </a:cubicBezTo>
                  <a:cubicBezTo>
                    <a:pt x="0" y="6144"/>
                    <a:pt x="1779" y="7923"/>
                    <a:pt x="3949" y="7923"/>
                  </a:cubicBezTo>
                  <a:cubicBezTo>
                    <a:pt x="7508" y="7923"/>
                    <a:pt x="9251" y="3653"/>
                    <a:pt x="6760" y="1163"/>
                  </a:cubicBezTo>
                  <a:cubicBezTo>
                    <a:pt x="5957" y="360"/>
                    <a:pt x="4969" y="1"/>
                    <a:pt x="39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3" name="Google Shape;1013;p45"/>
            <p:cNvSpPr/>
            <p:nvPr/>
          </p:nvSpPr>
          <p:spPr>
            <a:xfrm>
              <a:off x="5536663" y="3606750"/>
              <a:ext cx="370950" cy="242850"/>
            </a:xfrm>
            <a:custGeom>
              <a:avLst/>
              <a:gdLst/>
              <a:ahLst/>
              <a:cxnLst/>
              <a:rect l="l" t="t" r="r" b="b"/>
              <a:pathLst>
                <a:path w="14838" h="9714" extrusionOk="0">
                  <a:moveTo>
                    <a:pt x="5551" y="0"/>
                  </a:moveTo>
                  <a:cubicBezTo>
                    <a:pt x="2491" y="0"/>
                    <a:pt x="1" y="2704"/>
                    <a:pt x="1" y="6049"/>
                  </a:cubicBezTo>
                  <a:lnTo>
                    <a:pt x="1" y="9215"/>
                  </a:lnTo>
                  <a:cubicBezTo>
                    <a:pt x="1" y="9500"/>
                    <a:pt x="250" y="9714"/>
                    <a:pt x="534" y="9714"/>
                  </a:cubicBezTo>
                  <a:lnTo>
                    <a:pt x="14304" y="9714"/>
                  </a:lnTo>
                  <a:cubicBezTo>
                    <a:pt x="14589" y="9714"/>
                    <a:pt x="14838" y="9500"/>
                    <a:pt x="14838" y="9215"/>
                  </a:cubicBezTo>
                  <a:lnTo>
                    <a:pt x="14838" y="6049"/>
                  </a:lnTo>
                  <a:cubicBezTo>
                    <a:pt x="14838" y="2704"/>
                    <a:pt x="12347" y="0"/>
                    <a:pt x="9287" y="0"/>
                  </a:cubicBezTo>
                  <a:lnTo>
                    <a:pt x="8967" y="0"/>
                  </a:lnTo>
                  <a:lnTo>
                    <a:pt x="8967" y="2526"/>
                  </a:lnTo>
                  <a:lnTo>
                    <a:pt x="9643" y="5942"/>
                  </a:lnTo>
                  <a:cubicBezTo>
                    <a:pt x="9679" y="6120"/>
                    <a:pt x="9607" y="6298"/>
                    <a:pt x="9465" y="6440"/>
                  </a:cubicBezTo>
                  <a:lnTo>
                    <a:pt x="7757" y="7863"/>
                  </a:lnTo>
                  <a:cubicBezTo>
                    <a:pt x="7651" y="7970"/>
                    <a:pt x="7544" y="8006"/>
                    <a:pt x="7401" y="8006"/>
                  </a:cubicBezTo>
                  <a:cubicBezTo>
                    <a:pt x="7295" y="8006"/>
                    <a:pt x="7188" y="7970"/>
                    <a:pt x="7081" y="7863"/>
                  </a:cubicBezTo>
                  <a:lnTo>
                    <a:pt x="5373" y="6440"/>
                  </a:lnTo>
                  <a:cubicBezTo>
                    <a:pt x="5231" y="6298"/>
                    <a:pt x="5160" y="6120"/>
                    <a:pt x="5195" y="5942"/>
                  </a:cubicBezTo>
                  <a:lnTo>
                    <a:pt x="5872" y="2526"/>
                  </a:lnTo>
                  <a:lnTo>
                    <a:pt x="5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4" name="Google Shape;1014;p45"/>
            <p:cNvSpPr/>
            <p:nvPr/>
          </p:nvSpPr>
          <p:spPr>
            <a:xfrm>
              <a:off x="5693213" y="3684125"/>
              <a:ext cx="57850" cy="92525"/>
            </a:xfrm>
            <a:custGeom>
              <a:avLst/>
              <a:gdLst/>
              <a:ahLst/>
              <a:cxnLst/>
              <a:rect l="l" t="t" r="r" b="b"/>
              <a:pathLst>
                <a:path w="2314" h="3701" extrusionOk="0">
                  <a:moveTo>
                    <a:pt x="535" y="1"/>
                  </a:moveTo>
                  <a:lnTo>
                    <a:pt x="1" y="2740"/>
                  </a:lnTo>
                  <a:lnTo>
                    <a:pt x="1139" y="3701"/>
                  </a:lnTo>
                  <a:lnTo>
                    <a:pt x="2314" y="2740"/>
                  </a:lnTo>
                  <a:lnTo>
                    <a:pt x="17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5" name="Google Shape;1015;p45"/>
            <p:cNvSpPr/>
            <p:nvPr/>
          </p:nvSpPr>
          <p:spPr>
            <a:xfrm>
              <a:off x="5709238" y="3632525"/>
              <a:ext cx="25825" cy="25825"/>
            </a:xfrm>
            <a:custGeom>
              <a:avLst/>
              <a:gdLst/>
              <a:ahLst/>
              <a:cxnLst/>
              <a:rect l="l" t="t" r="r" b="b"/>
              <a:pathLst>
                <a:path w="1033" h="1033" extrusionOk="0">
                  <a:moveTo>
                    <a:pt x="0" y="1"/>
                  </a:moveTo>
                  <a:lnTo>
                    <a:pt x="0" y="1033"/>
                  </a:lnTo>
                  <a:lnTo>
                    <a:pt x="1032" y="1033"/>
                  </a:lnTo>
                  <a:lnTo>
                    <a:pt x="1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16" name="Google Shape;1016;p45"/>
          <p:cNvGrpSpPr/>
          <p:nvPr/>
        </p:nvGrpSpPr>
        <p:grpSpPr>
          <a:xfrm>
            <a:off x="941713" y="1869650"/>
            <a:ext cx="476550" cy="441050"/>
            <a:chOff x="4715888" y="3407700"/>
            <a:chExt cx="476550" cy="441050"/>
          </a:xfrm>
        </p:grpSpPr>
        <p:sp>
          <p:nvSpPr>
            <p:cNvPr id="1017" name="Google Shape;1017;p45"/>
            <p:cNvSpPr/>
            <p:nvPr/>
          </p:nvSpPr>
          <p:spPr>
            <a:xfrm>
              <a:off x="4840163" y="3407700"/>
              <a:ext cx="352275" cy="336750"/>
            </a:xfrm>
            <a:custGeom>
              <a:avLst/>
              <a:gdLst/>
              <a:ahLst/>
              <a:cxnLst/>
              <a:rect l="l" t="t" r="r" b="b"/>
              <a:pathLst>
                <a:path w="14091" h="13470" extrusionOk="0">
                  <a:moveTo>
                    <a:pt x="6750" y="1045"/>
                  </a:moveTo>
                  <a:cubicBezTo>
                    <a:pt x="8151" y="1045"/>
                    <a:pt x="9581" y="1567"/>
                    <a:pt x="10746" y="2732"/>
                  </a:cubicBezTo>
                  <a:cubicBezTo>
                    <a:pt x="12952" y="4938"/>
                    <a:pt x="12952" y="8531"/>
                    <a:pt x="10746" y="10773"/>
                  </a:cubicBezTo>
                  <a:cubicBezTo>
                    <a:pt x="9586" y="11922"/>
                    <a:pt x="8162" y="12436"/>
                    <a:pt x="6766" y="12436"/>
                  </a:cubicBezTo>
                  <a:cubicBezTo>
                    <a:pt x="3839" y="12436"/>
                    <a:pt x="1033" y="10173"/>
                    <a:pt x="1033" y="6752"/>
                  </a:cubicBezTo>
                  <a:cubicBezTo>
                    <a:pt x="1033" y="3314"/>
                    <a:pt x="3828" y="1045"/>
                    <a:pt x="6750" y="1045"/>
                  </a:cubicBezTo>
                  <a:close/>
                  <a:moveTo>
                    <a:pt x="6756" y="1"/>
                  </a:moveTo>
                  <a:cubicBezTo>
                    <a:pt x="3306" y="1"/>
                    <a:pt x="1" y="2685"/>
                    <a:pt x="1" y="6752"/>
                  </a:cubicBezTo>
                  <a:cubicBezTo>
                    <a:pt x="1" y="10794"/>
                    <a:pt x="3303" y="13469"/>
                    <a:pt x="6751" y="13469"/>
                  </a:cubicBezTo>
                  <a:cubicBezTo>
                    <a:pt x="8402" y="13469"/>
                    <a:pt x="10087" y="12856"/>
                    <a:pt x="11458" y="11485"/>
                  </a:cubicBezTo>
                  <a:cubicBezTo>
                    <a:pt x="14091" y="8852"/>
                    <a:pt x="14091" y="4618"/>
                    <a:pt x="11458" y="1985"/>
                  </a:cubicBezTo>
                  <a:cubicBezTo>
                    <a:pt x="10088" y="615"/>
                    <a:pt x="8405" y="1"/>
                    <a:pt x="6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8" name="Google Shape;1018;p45"/>
            <p:cNvSpPr/>
            <p:nvPr/>
          </p:nvSpPr>
          <p:spPr>
            <a:xfrm>
              <a:off x="4715888" y="3672575"/>
              <a:ext cx="196350" cy="176175"/>
            </a:xfrm>
            <a:custGeom>
              <a:avLst/>
              <a:gdLst/>
              <a:ahLst/>
              <a:cxnLst/>
              <a:rect l="l" t="t" r="r" b="b"/>
              <a:pathLst>
                <a:path w="7854" h="7047" extrusionOk="0">
                  <a:moveTo>
                    <a:pt x="4936" y="0"/>
                  </a:moveTo>
                  <a:lnTo>
                    <a:pt x="1378" y="3558"/>
                  </a:lnTo>
                  <a:cubicBezTo>
                    <a:pt x="0" y="5046"/>
                    <a:pt x="1333" y="7047"/>
                    <a:pt x="2913" y="7047"/>
                  </a:cubicBezTo>
                  <a:cubicBezTo>
                    <a:pt x="3373" y="7047"/>
                    <a:pt x="3854" y="6877"/>
                    <a:pt x="4296" y="6476"/>
                  </a:cubicBezTo>
                  <a:lnTo>
                    <a:pt x="7854" y="2918"/>
                  </a:lnTo>
                  <a:cubicBezTo>
                    <a:pt x="7249" y="2562"/>
                    <a:pt x="6680" y="2135"/>
                    <a:pt x="6217" y="1637"/>
                  </a:cubicBezTo>
                  <a:cubicBezTo>
                    <a:pt x="5719" y="1139"/>
                    <a:pt x="5292" y="605"/>
                    <a:pt x="4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9" name="Google Shape;1019;p45"/>
            <p:cNvSpPr/>
            <p:nvPr/>
          </p:nvSpPr>
          <p:spPr>
            <a:xfrm>
              <a:off x="4891763" y="3460100"/>
              <a:ext cx="243750" cy="233275"/>
            </a:xfrm>
            <a:custGeom>
              <a:avLst/>
              <a:gdLst/>
              <a:ahLst/>
              <a:cxnLst/>
              <a:rect l="l" t="t" r="r" b="b"/>
              <a:pathLst>
                <a:path w="9750" h="9331" extrusionOk="0">
                  <a:moveTo>
                    <a:pt x="4644" y="1383"/>
                  </a:moveTo>
                  <a:cubicBezTo>
                    <a:pt x="4902" y="1383"/>
                    <a:pt x="5160" y="1561"/>
                    <a:pt x="5160" y="1917"/>
                  </a:cubicBezTo>
                  <a:lnTo>
                    <a:pt x="5160" y="2095"/>
                  </a:lnTo>
                  <a:lnTo>
                    <a:pt x="5693" y="2095"/>
                  </a:lnTo>
                  <a:cubicBezTo>
                    <a:pt x="6369" y="2095"/>
                    <a:pt x="6369" y="3126"/>
                    <a:pt x="5693" y="3126"/>
                  </a:cubicBezTo>
                  <a:lnTo>
                    <a:pt x="4662" y="3126"/>
                  </a:lnTo>
                  <a:cubicBezTo>
                    <a:pt x="4021" y="3162"/>
                    <a:pt x="4021" y="4087"/>
                    <a:pt x="4662" y="4158"/>
                  </a:cubicBezTo>
                  <a:cubicBezTo>
                    <a:pt x="4804" y="4158"/>
                    <a:pt x="4946" y="4158"/>
                    <a:pt x="5089" y="4229"/>
                  </a:cubicBezTo>
                  <a:cubicBezTo>
                    <a:pt x="6547" y="4656"/>
                    <a:pt x="6583" y="6649"/>
                    <a:pt x="5160" y="7147"/>
                  </a:cubicBezTo>
                  <a:lnTo>
                    <a:pt x="5160" y="7432"/>
                  </a:lnTo>
                  <a:cubicBezTo>
                    <a:pt x="5160" y="7770"/>
                    <a:pt x="4902" y="7939"/>
                    <a:pt x="4644" y="7939"/>
                  </a:cubicBezTo>
                  <a:cubicBezTo>
                    <a:pt x="4386" y="7939"/>
                    <a:pt x="4128" y="7770"/>
                    <a:pt x="4128" y="7432"/>
                  </a:cubicBezTo>
                  <a:lnTo>
                    <a:pt x="4128" y="7254"/>
                  </a:lnTo>
                  <a:lnTo>
                    <a:pt x="3630" y="7254"/>
                  </a:lnTo>
                  <a:cubicBezTo>
                    <a:pt x="2918" y="7254"/>
                    <a:pt x="2918" y="6222"/>
                    <a:pt x="3630" y="6222"/>
                  </a:cubicBezTo>
                  <a:lnTo>
                    <a:pt x="4662" y="6222"/>
                  </a:lnTo>
                  <a:cubicBezTo>
                    <a:pt x="5266" y="6151"/>
                    <a:pt x="5266" y="5226"/>
                    <a:pt x="4662" y="5190"/>
                  </a:cubicBezTo>
                  <a:cubicBezTo>
                    <a:pt x="4484" y="5190"/>
                    <a:pt x="4341" y="5154"/>
                    <a:pt x="4199" y="5119"/>
                  </a:cubicBezTo>
                  <a:cubicBezTo>
                    <a:pt x="2776" y="4692"/>
                    <a:pt x="2705" y="2664"/>
                    <a:pt x="4128" y="2166"/>
                  </a:cubicBezTo>
                  <a:lnTo>
                    <a:pt x="4128" y="1917"/>
                  </a:lnTo>
                  <a:cubicBezTo>
                    <a:pt x="4128" y="1561"/>
                    <a:pt x="4386" y="1383"/>
                    <a:pt x="4644" y="1383"/>
                  </a:cubicBezTo>
                  <a:close/>
                  <a:moveTo>
                    <a:pt x="4684" y="1"/>
                  </a:moveTo>
                  <a:cubicBezTo>
                    <a:pt x="2296" y="1"/>
                    <a:pt x="1" y="1865"/>
                    <a:pt x="1" y="4656"/>
                  </a:cubicBezTo>
                  <a:cubicBezTo>
                    <a:pt x="1" y="7474"/>
                    <a:pt x="2300" y="9331"/>
                    <a:pt x="4690" y="9331"/>
                  </a:cubicBezTo>
                  <a:cubicBezTo>
                    <a:pt x="5831" y="9331"/>
                    <a:pt x="6993" y="8908"/>
                    <a:pt x="7935" y="7965"/>
                  </a:cubicBezTo>
                  <a:cubicBezTo>
                    <a:pt x="9750" y="6151"/>
                    <a:pt x="9750" y="3198"/>
                    <a:pt x="7935" y="1383"/>
                  </a:cubicBezTo>
                  <a:cubicBezTo>
                    <a:pt x="6991" y="427"/>
                    <a:pt x="5827" y="1"/>
                    <a:pt x="4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17"/>
        <p:cNvGrpSpPr/>
        <p:nvPr/>
      </p:nvGrpSpPr>
      <p:grpSpPr>
        <a:xfrm>
          <a:off x="0" y="0"/>
          <a:ext cx="0" cy="0"/>
          <a:chOff x="0" y="0"/>
          <a:chExt cx="0" cy="0"/>
        </a:xfrm>
      </p:grpSpPr>
      <p:sp>
        <p:nvSpPr>
          <p:cNvPr id="818" name="Google Shape;818;p42"/>
          <p:cNvSpPr/>
          <p:nvPr/>
        </p:nvSpPr>
        <p:spPr>
          <a:xfrm>
            <a:off x="4393925" y="345417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393925" y="166477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52925" y="345417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title"/>
          </p:nvPr>
        </p:nvSpPr>
        <p:spPr>
          <a:xfrm>
            <a:off x="1558200" y="1742775"/>
            <a:ext cx="269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latin typeface="Times New Roman" panose="02020603050405020304" pitchFamily="18" charset="0"/>
                <a:cs typeface="Times New Roman" panose="02020603050405020304" pitchFamily="18" charset="0"/>
              </a:rPr>
              <a:t>Neraca</a:t>
            </a:r>
            <a:r>
              <a:rPr lang="en-US" sz="2000" dirty="0">
                <a:latin typeface="Times New Roman" panose="02020603050405020304" pitchFamily="18" charset="0"/>
                <a:cs typeface="Times New Roman" panose="02020603050405020304" pitchFamily="18" charset="0"/>
              </a:rPr>
              <a:t> (Balance sheet)</a:t>
            </a:r>
            <a:endParaRPr sz="2000" dirty="0">
              <a:latin typeface="Times New Roman" panose="02020603050405020304" pitchFamily="18" charset="0"/>
              <a:cs typeface="Times New Roman" panose="02020603050405020304" pitchFamily="18" charset="0"/>
            </a:endParaRPr>
          </a:p>
        </p:txBody>
      </p:sp>
      <p:sp>
        <p:nvSpPr>
          <p:cNvPr id="823" name="Google Shape;823;p42"/>
          <p:cNvSpPr txBox="1">
            <a:spLocks noGrp="1"/>
          </p:cNvSpPr>
          <p:nvPr>
            <p:ph type="title" idx="3"/>
          </p:nvPr>
        </p:nvSpPr>
        <p:spPr>
          <a:xfrm>
            <a:off x="5232599" y="1742775"/>
            <a:ext cx="298282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000" dirty="0" err="1">
                <a:latin typeface="Times New Roman" panose="02020603050405020304" pitchFamily="18" charset="0"/>
                <a:cs typeface="Times New Roman" panose="02020603050405020304" pitchFamily="18" charset="0"/>
              </a:rPr>
              <a:t>Perhitungan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Rugi</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Laba</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atau</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Laporan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Laba</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Rugi</a:t>
            </a:r>
            <a:endParaRPr sz="2000" dirty="0">
              <a:latin typeface="Times New Roman" panose="02020603050405020304" pitchFamily="18" charset="0"/>
              <a:cs typeface="Times New Roman" panose="02020603050405020304" pitchFamily="18" charset="0"/>
            </a:endParaRPr>
          </a:p>
        </p:txBody>
      </p:sp>
      <p:sp>
        <p:nvSpPr>
          <p:cNvPr id="824" name="Google Shape;824;p42"/>
          <p:cNvSpPr txBox="1">
            <a:spLocks noGrp="1"/>
          </p:cNvSpPr>
          <p:nvPr>
            <p:ph type="title" idx="4"/>
          </p:nvPr>
        </p:nvSpPr>
        <p:spPr>
          <a:xfrm>
            <a:off x="4380425" y="1742775"/>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26" name="Google Shape;826;p42"/>
          <p:cNvSpPr txBox="1">
            <a:spLocks noGrp="1"/>
          </p:cNvSpPr>
          <p:nvPr>
            <p:ph type="title" idx="6"/>
          </p:nvPr>
        </p:nvSpPr>
        <p:spPr>
          <a:xfrm>
            <a:off x="5248524" y="3532175"/>
            <a:ext cx="269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latin typeface="Times New Roman" panose="02020603050405020304" pitchFamily="18" charset="0"/>
                <a:cs typeface="Times New Roman" panose="02020603050405020304" pitchFamily="18" charset="0"/>
              </a:rPr>
              <a:t>Catatan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atas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laporan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keuangan</a:t>
            </a:r>
            <a:endParaRPr sz="2000" dirty="0">
              <a:latin typeface="Times New Roman" panose="02020603050405020304" pitchFamily="18" charset="0"/>
              <a:cs typeface="Times New Roman" panose="02020603050405020304" pitchFamily="18" charset="0"/>
            </a:endParaRPr>
          </a:p>
        </p:txBody>
      </p:sp>
      <p:sp>
        <p:nvSpPr>
          <p:cNvPr id="827" name="Google Shape;827;p42"/>
          <p:cNvSpPr txBox="1">
            <a:spLocks noGrp="1"/>
          </p:cNvSpPr>
          <p:nvPr>
            <p:ph type="title" idx="7"/>
          </p:nvPr>
        </p:nvSpPr>
        <p:spPr>
          <a:xfrm>
            <a:off x="4380425" y="3532175"/>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29" name="Google Shape;829;p42"/>
          <p:cNvSpPr txBox="1">
            <a:spLocks noGrp="1"/>
          </p:cNvSpPr>
          <p:nvPr>
            <p:ph type="title" idx="9"/>
          </p:nvPr>
        </p:nvSpPr>
        <p:spPr>
          <a:xfrm>
            <a:off x="1558200" y="3532175"/>
            <a:ext cx="269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latin typeface="Times New Roman" panose="02020603050405020304" pitchFamily="18" charset="0"/>
                <a:cs typeface="Times New Roman" panose="02020603050405020304" pitchFamily="18" charset="0"/>
              </a:rPr>
              <a:t>Laporan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Perubahan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Posisi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Keuangan</a:t>
            </a:r>
            <a:endParaRPr sz="2000" dirty="0">
              <a:latin typeface="Times New Roman" panose="02020603050405020304" pitchFamily="18" charset="0"/>
              <a:cs typeface="Times New Roman" panose="02020603050405020304" pitchFamily="18" charset="0"/>
            </a:endParaRPr>
          </a:p>
        </p:txBody>
      </p:sp>
      <p:sp>
        <p:nvSpPr>
          <p:cNvPr id="830" name="Google Shape;830;p42"/>
          <p:cNvSpPr txBox="1">
            <a:spLocks noGrp="1"/>
          </p:cNvSpPr>
          <p:nvPr>
            <p:ph type="title" idx="13"/>
          </p:nvPr>
        </p:nvSpPr>
        <p:spPr>
          <a:xfrm>
            <a:off x="739674" y="3532175"/>
            <a:ext cx="720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2" name="Google Shape;832;p42"/>
          <p:cNvSpPr txBox="1">
            <a:spLocks noGrp="1"/>
          </p:cNvSpPr>
          <p:nvPr>
            <p:ph type="title" idx="15"/>
          </p:nvPr>
        </p:nvSpPr>
        <p:spPr>
          <a:xfrm>
            <a:off x="594774" y="960131"/>
            <a:ext cx="7704000" cy="484800"/>
          </a:xfrm>
          <a:prstGeom prst="rect">
            <a:avLst/>
          </a:prstGeom>
        </p:spPr>
        <p:txBody>
          <a:bodyPr spcFirstLastPara="1" wrap="square" lIns="91425" tIns="91425" rIns="91425" bIns="91425" anchor="ctr" anchorCtr="0">
            <a:noAutofit/>
          </a:bodyPr>
          <a:lstStyle/>
          <a:p>
            <a:r>
              <a:rPr lang="en-US" sz="2000" dirty="0" err="1">
                <a:latin typeface="Times New Roman" panose="02020603050405020304" pitchFamily="18" charset="0"/>
                <a:cs typeface="Times New Roman" panose="02020603050405020304" pitchFamily="18" charset="0"/>
              </a:rPr>
              <a:t>Dapat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disimpulkan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laporan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keuangan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terdiri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dari</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p:txBody>
      </p:sp>
      <p:sp>
        <p:nvSpPr>
          <p:cNvPr id="833" name="Google Shape;833;p42"/>
          <p:cNvSpPr/>
          <p:nvPr/>
        </p:nvSpPr>
        <p:spPr>
          <a:xfrm>
            <a:off x="752925" y="166304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txBox="1">
            <a:spLocks noGrp="1"/>
          </p:cNvSpPr>
          <p:nvPr>
            <p:ph type="title" idx="2"/>
          </p:nvPr>
        </p:nvSpPr>
        <p:spPr>
          <a:xfrm>
            <a:off x="739425" y="1742775"/>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3"/>
        <p:cNvGrpSpPr/>
        <p:nvPr/>
      </p:nvGrpSpPr>
      <p:grpSpPr>
        <a:xfrm>
          <a:off x="0" y="0"/>
          <a:ext cx="0" cy="0"/>
          <a:chOff x="0" y="0"/>
          <a:chExt cx="0" cy="0"/>
        </a:xfrm>
      </p:grpSpPr>
      <p:sp>
        <p:nvSpPr>
          <p:cNvPr id="1024" name="Google Shape;1024;p46"/>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Obstacles</a:t>
            </a:r>
            <a:endParaRPr dirty="0"/>
          </a:p>
        </p:txBody>
      </p:sp>
      <p:sp>
        <p:nvSpPr>
          <p:cNvPr id="1025" name="Google Shape;1025;p46"/>
          <p:cNvSpPr txBox="1">
            <a:spLocks noGrp="1"/>
          </p:cNvSpPr>
          <p:nvPr>
            <p:ph type="subTitle" idx="1"/>
          </p:nvPr>
        </p:nvSpPr>
        <p:spPr>
          <a:xfrm flipH="1">
            <a:off x="3704850" y="3400763"/>
            <a:ext cx="4705800" cy="41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You can enter a subtitle here if you need it</a:t>
            </a:r>
            <a:endParaRPr dirty="0"/>
          </a:p>
        </p:txBody>
      </p:sp>
      <p:sp>
        <p:nvSpPr>
          <p:cNvPr id="1026" name="Google Shape;1026;p46"/>
          <p:cNvSpPr/>
          <p:nvPr/>
        </p:nvSpPr>
        <p:spPr>
          <a:xfrm>
            <a:off x="7044600" y="1326638"/>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a:spLocks noGrp="1"/>
          </p:cNvSpPr>
          <p:nvPr>
            <p:ph type="title" idx="2"/>
          </p:nvPr>
        </p:nvSpPr>
        <p:spPr>
          <a:xfrm flipH="1">
            <a:off x="7043250" y="1388138"/>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028" name="Google Shape;1028;p46"/>
          <p:cNvGrpSpPr/>
          <p:nvPr/>
        </p:nvGrpSpPr>
        <p:grpSpPr>
          <a:xfrm>
            <a:off x="715079" y="535036"/>
            <a:ext cx="2701859" cy="2730687"/>
            <a:chOff x="715079" y="535036"/>
            <a:chExt cx="2701859" cy="2730687"/>
          </a:xfrm>
        </p:grpSpPr>
        <p:sp>
          <p:nvSpPr>
            <p:cNvPr id="1029" name="Google Shape;1029;p46"/>
            <p:cNvSpPr/>
            <p:nvPr/>
          </p:nvSpPr>
          <p:spPr>
            <a:xfrm>
              <a:off x="1487566" y="1045400"/>
              <a:ext cx="418428" cy="240326"/>
            </a:xfrm>
            <a:custGeom>
              <a:avLst/>
              <a:gdLst/>
              <a:ahLst/>
              <a:cxnLst/>
              <a:rect l="l" t="t" r="r" b="b"/>
              <a:pathLst>
                <a:path w="22784" h="13095" extrusionOk="0">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1502277" y="1034921"/>
              <a:ext cx="411688" cy="215642"/>
            </a:xfrm>
            <a:custGeom>
              <a:avLst/>
              <a:gdLst/>
              <a:ahLst/>
              <a:cxnLst/>
              <a:rect l="l" t="t" r="r" b="b"/>
              <a:pathLst>
                <a:path w="22417" h="11750" extrusionOk="0">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2054843" y="841174"/>
              <a:ext cx="384122" cy="309552"/>
            </a:xfrm>
            <a:custGeom>
              <a:avLst/>
              <a:gdLst/>
              <a:ahLst/>
              <a:cxnLst/>
              <a:rect l="l" t="t" r="r" b="b"/>
              <a:pathLst>
                <a:path w="20916" h="16867" extrusionOk="0">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2036459" y="840311"/>
              <a:ext cx="377988" cy="280628"/>
            </a:xfrm>
            <a:custGeom>
              <a:avLst/>
              <a:gdLst/>
              <a:ahLst/>
              <a:cxnLst/>
              <a:rect l="l" t="t" r="r" b="b"/>
              <a:pathLst>
                <a:path w="20582" h="15291" extrusionOk="0">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1567821" y="560821"/>
              <a:ext cx="489482" cy="217697"/>
            </a:xfrm>
            <a:custGeom>
              <a:avLst/>
              <a:gdLst/>
              <a:ahLst/>
              <a:cxnLst/>
              <a:rect l="l" t="t" r="r" b="b"/>
              <a:pathLst>
                <a:path w="26653" h="11862" extrusionOk="0">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1575167" y="535036"/>
              <a:ext cx="482136" cy="200134"/>
            </a:xfrm>
            <a:custGeom>
              <a:avLst/>
              <a:gdLst/>
              <a:ahLst/>
              <a:cxnLst/>
              <a:rect l="l" t="t" r="r" b="b"/>
              <a:pathLst>
                <a:path w="26253" h="10905" extrusionOk="0">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938067" y="2005732"/>
              <a:ext cx="1947480" cy="1253659"/>
            </a:xfrm>
            <a:custGeom>
              <a:avLst/>
              <a:gdLst/>
              <a:ahLst/>
              <a:cxnLst/>
              <a:rect l="l" t="t" r="r" b="b"/>
              <a:pathLst>
                <a:path w="106043" h="68310" extrusionOk="0">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715079" y="1570465"/>
              <a:ext cx="1156003" cy="1185828"/>
            </a:xfrm>
            <a:custGeom>
              <a:avLst/>
              <a:gdLst/>
              <a:ahLst/>
              <a:cxnLst/>
              <a:rect l="l" t="t" r="r" b="b"/>
              <a:pathLst>
                <a:path w="62946" h="64614" extrusionOk="0">
                  <a:moveTo>
                    <a:pt x="22516" y="0"/>
                  </a:moveTo>
                  <a:lnTo>
                    <a:pt x="0" y="20782"/>
                  </a:lnTo>
                  <a:lnTo>
                    <a:pt x="40429" y="64613"/>
                  </a:lnTo>
                  <a:lnTo>
                    <a:pt x="62945" y="43865"/>
                  </a:lnTo>
                  <a:lnTo>
                    <a:pt x="225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766538" y="1620054"/>
              <a:ext cx="1059201" cy="1088487"/>
            </a:xfrm>
            <a:custGeom>
              <a:avLst/>
              <a:gdLst/>
              <a:ahLst/>
              <a:cxnLst/>
              <a:rect l="l" t="t" r="r" b="b"/>
              <a:pathLst>
                <a:path w="57675" h="59310" fill="none" extrusionOk="0">
                  <a:moveTo>
                    <a:pt x="0" y="18313"/>
                  </a:moveTo>
                  <a:lnTo>
                    <a:pt x="19881" y="0"/>
                  </a:lnTo>
                  <a:lnTo>
                    <a:pt x="57675" y="40996"/>
                  </a:lnTo>
                  <a:lnTo>
                    <a:pt x="37794" y="59309"/>
                  </a:lnTo>
                  <a:close/>
                </a:path>
              </a:pathLst>
            </a:custGeom>
            <a:solidFill>
              <a:schemeClr val="accent1"/>
            </a:solidFill>
            <a:ln w="1000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1161055" y="2040454"/>
              <a:ext cx="259149" cy="235609"/>
            </a:xfrm>
            <a:custGeom>
              <a:avLst/>
              <a:gdLst/>
              <a:ahLst/>
              <a:cxnLst/>
              <a:rect l="l" t="t" r="r" b="b"/>
              <a:pathLst>
                <a:path w="14111" h="12838" extrusionOk="0">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952759" y="1255793"/>
              <a:ext cx="902383" cy="1220111"/>
            </a:xfrm>
            <a:custGeom>
              <a:avLst/>
              <a:gdLst/>
              <a:ahLst/>
              <a:cxnLst/>
              <a:rect l="l" t="t" r="r" b="b"/>
              <a:pathLst>
                <a:path w="49136" h="66482" extrusionOk="0">
                  <a:moveTo>
                    <a:pt x="28788" y="1"/>
                  </a:moveTo>
                  <a:lnTo>
                    <a:pt x="1" y="10442"/>
                  </a:lnTo>
                  <a:lnTo>
                    <a:pt x="20315" y="66482"/>
                  </a:lnTo>
                  <a:lnTo>
                    <a:pt x="49136" y="56041"/>
                  </a:lnTo>
                  <a:lnTo>
                    <a:pt x="28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998708" y="1301711"/>
              <a:ext cx="815388" cy="1131340"/>
            </a:xfrm>
            <a:custGeom>
              <a:avLst/>
              <a:gdLst/>
              <a:ahLst/>
              <a:cxnLst/>
              <a:rect l="l" t="t" r="r" b="b"/>
              <a:pathLst>
                <a:path w="44399" h="61645" fill="none" extrusionOk="0">
                  <a:moveTo>
                    <a:pt x="0" y="9207"/>
                  </a:moveTo>
                  <a:lnTo>
                    <a:pt x="25385" y="1"/>
                  </a:lnTo>
                  <a:lnTo>
                    <a:pt x="44399" y="52438"/>
                  </a:lnTo>
                  <a:lnTo>
                    <a:pt x="18981" y="61645"/>
                  </a:lnTo>
                  <a:close/>
                </a:path>
              </a:pathLst>
            </a:custGeom>
            <a:solidFill>
              <a:schemeClr val="accent1"/>
            </a:solidFill>
            <a:ln w="1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1282337" y="1733362"/>
              <a:ext cx="242620" cy="252989"/>
            </a:xfrm>
            <a:custGeom>
              <a:avLst/>
              <a:gdLst/>
              <a:ahLst/>
              <a:cxnLst/>
              <a:rect l="l" t="t" r="r" b="b"/>
              <a:pathLst>
                <a:path w="13211" h="13785" extrusionOk="0">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1970290" y="2152662"/>
              <a:ext cx="666539" cy="41642"/>
            </a:xfrm>
            <a:custGeom>
              <a:avLst/>
              <a:gdLst/>
              <a:ahLst/>
              <a:cxnLst/>
              <a:rect l="l" t="t" r="r" b="b"/>
              <a:pathLst>
                <a:path w="36294" h="2269" fill="none" extrusionOk="0">
                  <a:moveTo>
                    <a:pt x="1" y="2268"/>
                  </a:moveTo>
                  <a:lnTo>
                    <a:pt x="36293"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1890054" y="2211426"/>
              <a:ext cx="121925" cy="558944"/>
            </a:xfrm>
            <a:custGeom>
              <a:avLst/>
              <a:gdLst/>
              <a:ahLst/>
              <a:cxnLst/>
              <a:rect l="l" t="t" r="r" b="b"/>
              <a:pathLst>
                <a:path w="6639" h="30456" fill="none" extrusionOk="0">
                  <a:moveTo>
                    <a:pt x="0" y="0"/>
                  </a:moveTo>
                  <a:lnTo>
                    <a:pt x="6638" y="30456"/>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1077733" y="2715863"/>
              <a:ext cx="151952" cy="430384"/>
            </a:xfrm>
            <a:custGeom>
              <a:avLst/>
              <a:gdLst/>
              <a:ahLst/>
              <a:cxnLst/>
              <a:rect l="l" t="t" r="r" b="b"/>
              <a:pathLst>
                <a:path w="8274" h="23451" extrusionOk="0">
                  <a:moveTo>
                    <a:pt x="1" y="1"/>
                  </a:moveTo>
                  <a:lnTo>
                    <a:pt x="4704" y="23451"/>
                  </a:lnTo>
                  <a:cubicBezTo>
                    <a:pt x="4704" y="23451"/>
                    <a:pt x="8273" y="141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1089376" y="2403045"/>
              <a:ext cx="766996" cy="410013"/>
            </a:xfrm>
            <a:custGeom>
              <a:avLst/>
              <a:gdLst/>
              <a:ahLst/>
              <a:cxnLst/>
              <a:rect l="l" t="t" r="r" b="b"/>
              <a:pathLst>
                <a:path w="41764" h="22341" extrusionOk="0">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1852681" y="2403045"/>
              <a:ext cx="94359" cy="383237"/>
            </a:xfrm>
            <a:custGeom>
              <a:avLst/>
              <a:gdLst/>
              <a:ahLst/>
              <a:cxnLst/>
              <a:rect l="l" t="t" r="r" b="b"/>
              <a:pathLst>
                <a:path w="5138" h="20882" extrusionOk="0">
                  <a:moveTo>
                    <a:pt x="0" y="0"/>
                  </a:moveTo>
                  <a:lnTo>
                    <a:pt x="3903" y="20882"/>
                  </a:lnTo>
                  <a:cubicBezTo>
                    <a:pt x="5137" y="7706"/>
                    <a:pt x="1" y="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1823885" y="2194285"/>
              <a:ext cx="17171" cy="7359"/>
            </a:xfrm>
            <a:custGeom>
              <a:avLst/>
              <a:gdLst/>
              <a:ahLst/>
              <a:cxnLst/>
              <a:rect l="l" t="t" r="r" b="b"/>
              <a:pathLst>
                <a:path w="935" h="401" fill="none" extrusionOk="0">
                  <a:moveTo>
                    <a:pt x="1" y="401"/>
                  </a:moveTo>
                  <a:lnTo>
                    <a:pt x="935"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1992347" y="2278762"/>
              <a:ext cx="667145" cy="41036"/>
            </a:xfrm>
            <a:custGeom>
              <a:avLst/>
              <a:gdLst/>
              <a:ahLst/>
              <a:cxnLst/>
              <a:rect l="l" t="t" r="r" b="b"/>
              <a:pathLst>
                <a:path w="36327" h="2236" fill="none" extrusionOk="0">
                  <a:moveTo>
                    <a:pt x="1" y="2236"/>
                  </a:moveTo>
                  <a:lnTo>
                    <a:pt x="36327" y="1"/>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2022373" y="2435492"/>
              <a:ext cx="667145" cy="41036"/>
            </a:xfrm>
            <a:custGeom>
              <a:avLst/>
              <a:gdLst/>
              <a:ahLst/>
              <a:cxnLst/>
              <a:rect l="l" t="t" r="r" b="b"/>
              <a:pathLst>
                <a:path w="36327" h="2236" fill="none" extrusionOk="0">
                  <a:moveTo>
                    <a:pt x="0" y="2235"/>
                  </a:moveTo>
                  <a:lnTo>
                    <a:pt x="36326"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2257005" y="1362935"/>
              <a:ext cx="333876" cy="264625"/>
            </a:xfrm>
            <a:custGeom>
              <a:avLst/>
              <a:gdLst/>
              <a:ahLst/>
              <a:cxnLst/>
              <a:rect l="l" t="t" r="r" b="b"/>
              <a:pathLst>
                <a:path w="18180" h="14419" extrusionOk="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2550441" y="901333"/>
              <a:ext cx="866497" cy="664416"/>
            </a:xfrm>
            <a:custGeom>
              <a:avLst/>
              <a:gdLst/>
              <a:ahLst/>
              <a:cxnLst/>
              <a:rect l="l" t="t" r="r" b="b"/>
              <a:pathLst>
                <a:path w="47182" h="36203" extrusionOk="0">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2639878" y="3099100"/>
              <a:ext cx="69236" cy="101031"/>
            </a:xfrm>
            <a:custGeom>
              <a:avLst/>
              <a:gdLst/>
              <a:ahLst/>
              <a:cxnLst/>
              <a:rect l="l" t="t" r="r" b="b"/>
              <a:pathLst>
                <a:path w="3770" h="5505" extrusionOk="0">
                  <a:moveTo>
                    <a:pt x="3770" y="0"/>
                  </a:moveTo>
                  <a:lnTo>
                    <a:pt x="0" y="367"/>
                  </a:lnTo>
                  <a:lnTo>
                    <a:pt x="200" y="5237"/>
                  </a:lnTo>
                  <a:lnTo>
                    <a:pt x="3603" y="5504"/>
                  </a:lnTo>
                  <a:lnTo>
                    <a:pt x="3770" y="5037"/>
                  </a:lnTo>
                  <a:lnTo>
                    <a:pt x="3770"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2610476" y="3067258"/>
              <a:ext cx="120089" cy="40431"/>
            </a:xfrm>
            <a:custGeom>
              <a:avLst/>
              <a:gdLst/>
              <a:ahLst/>
              <a:cxnLst/>
              <a:rect l="l" t="t" r="r" b="b"/>
              <a:pathLst>
                <a:path w="6539" h="2203" extrusionOk="0">
                  <a:moveTo>
                    <a:pt x="6538" y="1"/>
                  </a:moveTo>
                  <a:lnTo>
                    <a:pt x="0" y="234"/>
                  </a:lnTo>
                  <a:lnTo>
                    <a:pt x="300" y="2069"/>
                  </a:lnTo>
                  <a:lnTo>
                    <a:pt x="6171" y="2202"/>
                  </a:lnTo>
                  <a:lnTo>
                    <a:pt x="6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3133015" y="2772793"/>
              <a:ext cx="121925" cy="113290"/>
            </a:xfrm>
            <a:custGeom>
              <a:avLst/>
              <a:gdLst/>
              <a:ahLst/>
              <a:cxnLst/>
              <a:rect l="l" t="t" r="r" b="b"/>
              <a:pathLst>
                <a:path w="6639" h="6173" extrusionOk="0">
                  <a:moveTo>
                    <a:pt x="5438" y="1"/>
                  </a:moveTo>
                  <a:lnTo>
                    <a:pt x="1" y="5071"/>
                  </a:lnTo>
                  <a:lnTo>
                    <a:pt x="1969" y="6172"/>
                  </a:lnTo>
                  <a:lnTo>
                    <a:pt x="6639" y="1902"/>
                  </a:lnTo>
                  <a:lnTo>
                    <a:pt x="5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3180801" y="2815646"/>
              <a:ext cx="108445" cy="105931"/>
            </a:xfrm>
            <a:custGeom>
              <a:avLst/>
              <a:gdLst/>
              <a:ahLst/>
              <a:cxnLst/>
              <a:rect l="l" t="t" r="r" b="b"/>
              <a:pathLst>
                <a:path w="5905" h="5772" extrusionOk="0">
                  <a:moveTo>
                    <a:pt x="2969" y="1"/>
                  </a:moveTo>
                  <a:lnTo>
                    <a:pt x="1" y="2736"/>
                  </a:lnTo>
                  <a:lnTo>
                    <a:pt x="3603" y="5772"/>
                  </a:lnTo>
                  <a:lnTo>
                    <a:pt x="5905" y="3036"/>
                  </a:lnTo>
                  <a:lnTo>
                    <a:pt x="2969"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3212040" y="2865583"/>
              <a:ext cx="139078" cy="172330"/>
            </a:xfrm>
            <a:custGeom>
              <a:avLst/>
              <a:gdLst/>
              <a:ahLst/>
              <a:cxnLst/>
              <a:rect l="l" t="t" r="r" b="b"/>
              <a:pathLst>
                <a:path w="7573" h="9390" extrusionOk="0">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2540028" y="3190312"/>
              <a:ext cx="191143" cy="75410"/>
            </a:xfrm>
            <a:custGeom>
              <a:avLst/>
              <a:gdLst/>
              <a:ahLst/>
              <a:cxnLst/>
              <a:rect l="l" t="t" r="r" b="b"/>
              <a:pathLst>
                <a:path w="10408" h="4109" extrusionOk="0">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2512443" y="1250967"/>
              <a:ext cx="463147" cy="426641"/>
            </a:xfrm>
            <a:custGeom>
              <a:avLst/>
              <a:gdLst/>
              <a:ahLst/>
              <a:cxnLst/>
              <a:rect l="l" t="t" r="r" b="b"/>
              <a:pathLst>
                <a:path w="25219" h="23247" extrusionOk="0">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2744008" y="1387417"/>
              <a:ext cx="308771" cy="265506"/>
            </a:xfrm>
            <a:custGeom>
              <a:avLst/>
              <a:gdLst/>
              <a:ahLst/>
              <a:cxnLst/>
              <a:rect l="l" t="t" r="r" b="b"/>
              <a:pathLst>
                <a:path w="16813" h="14467" extrusionOk="0">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2623937" y="949086"/>
              <a:ext cx="209471" cy="351524"/>
            </a:xfrm>
            <a:custGeom>
              <a:avLst/>
              <a:gdLst/>
              <a:ahLst/>
              <a:cxnLst/>
              <a:rect l="l" t="t" r="r" b="b"/>
              <a:pathLst>
                <a:path w="11406" h="19154" extrusionOk="0">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2652128" y="1047034"/>
              <a:ext cx="25142" cy="35604"/>
            </a:xfrm>
            <a:custGeom>
              <a:avLst/>
              <a:gdLst/>
              <a:ahLst/>
              <a:cxnLst/>
              <a:rect l="l" t="t" r="r" b="b"/>
              <a:pathLst>
                <a:path w="1369" h="1940" extrusionOk="0">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2687040" y="1095411"/>
              <a:ext cx="39228" cy="17160"/>
            </a:xfrm>
            <a:custGeom>
              <a:avLst/>
              <a:gdLst/>
              <a:ahLst/>
              <a:cxnLst/>
              <a:rect l="l" t="t" r="r" b="b"/>
              <a:pathLst>
                <a:path w="2136" h="935" fill="none" extrusionOk="0">
                  <a:moveTo>
                    <a:pt x="1" y="701"/>
                  </a:moveTo>
                  <a:cubicBezTo>
                    <a:pt x="1" y="701"/>
                    <a:pt x="1435" y="934"/>
                    <a:pt x="2136" y="0"/>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2713393" y="993775"/>
              <a:ext cx="34324" cy="12883"/>
            </a:xfrm>
            <a:custGeom>
              <a:avLst/>
              <a:gdLst/>
              <a:ahLst/>
              <a:cxnLst/>
              <a:rect l="l" t="t" r="r" b="b"/>
              <a:pathLst>
                <a:path w="1869" h="702" fill="none" extrusionOk="0">
                  <a:moveTo>
                    <a:pt x="0" y="201"/>
                  </a:moveTo>
                  <a:cubicBezTo>
                    <a:pt x="667" y="1"/>
                    <a:pt x="1401" y="201"/>
                    <a:pt x="1868" y="7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2645994" y="987663"/>
              <a:ext cx="22075" cy="8589"/>
            </a:xfrm>
            <a:custGeom>
              <a:avLst/>
              <a:gdLst/>
              <a:ahLst/>
              <a:cxnLst/>
              <a:rect l="l" t="t" r="r" b="b"/>
              <a:pathLst>
                <a:path w="1202" h="468" fill="none" extrusionOk="0">
                  <a:moveTo>
                    <a:pt x="1202" y="134"/>
                  </a:moveTo>
                  <a:cubicBezTo>
                    <a:pt x="1202" y="134"/>
                    <a:pt x="368" y="0"/>
                    <a:pt x="1" y="4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2710932" y="1033508"/>
              <a:ext cx="14104" cy="19674"/>
            </a:xfrm>
            <a:custGeom>
              <a:avLst/>
              <a:gdLst/>
              <a:ahLst/>
              <a:cxnLst/>
              <a:rect l="l" t="t" r="r" b="b"/>
              <a:pathLst>
                <a:path w="768" h="1072" extrusionOk="0">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2649667" y="1021872"/>
              <a:ext cx="14123" cy="19123"/>
            </a:xfrm>
            <a:custGeom>
              <a:avLst/>
              <a:gdLst/>
              <a:ahLst/>
              <a:cxnLst/>
              <a:rect l="l" t="t" r="r" b="b"/>
              <a:pathLst>
                <a:path w="769" h="1042" extrusionOk="0">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2707259" y="1028057"/>
              <a:ext cx="12268" cy="7121"/>
            </a:xfrm>
            <a:custGeom>
              <a:avLst/>
              <a:gdLst/>
              <a:ahLst/>
              <a:cxnLst/>
              <a:rect l="l" t="t" r="r" b="b"/>
              <a:pathLst>
                <a:path w="668" h="388" extrusionOk="0">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2647224" y="1017046"/>
              <a:ext cx="12268" cy="6735"/>
            </a:xfrm>
            <a:custGeom>
              <a:avLst/>
              <a:gdLst/>
              <a:ahLst/>
              <a:cxnLst/>
              <a:rect l="l" t="t" r="r" b="b"/>
              <a:pathLst>
                <a:path w="668" h="367" extrusionOk="0">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2583516" y="1662283"/>
              <a:ext cx="294060" cy="37990"/>
            </a:xfrm>
            <a:custGeom>
              <a:avLst/>
              <a:gdLst/>
              <a:ahLst/>
              <a:cxnLst/>
              <a:rect l="l" t="t" r="r" b="b"/>
              <a:pathLst>
                <a:path w="16012" h="2070" extrusionOk="0">
                  <a:moveTo>
                    <a:pt x="15578" y="1"/>
                  </a:moveTo>
                  <a:lnTo>
                    <a:pt x="0" y="201"/>
                  </a:lnTo>
                  <a:lnTo>
                    <a:pt x="0" y="1936"/>
                  </a:lnTo>
                  <a:lnTo>
                    <a:pt x="16012" y="2069"/>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912716" y="1296756"/>
              <a:ext cx="689202" cy="847206"/>
            </a:xfrm>
            <a:custGeom>
              <a:avLst/>
              <a:gdLst/>
              <a:ahLst/>
              <a:cxnLst/>
              <a:rect l="l" t="t" r="r" b="b"/>
              <a:pathLst>
                <a:path w="37528" h="46163" extrusionOk="0">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1973357" y="1555765"/>
              <a:ext cx="151952" cy="431614"/>
            </a:xfrm>
            <a:custGeom>
              <a:avLst/>
              <a:gdLst/>
              <a:ahLst/>
              <a:cxnLst/>
              <a:rect l="l" t="t" r="r" b="b"/>
              <a:pathLst>
                <a:path w="8274" h="23518" extrusionOk="0">
                  <a:moveTo>
                    <a:pt x="6472" y="1"/>
                  </a:moveTo>
                  <a:lnTo>
                    <a:pt x="1" y="23017"/>
                  </a:lnTo>
                  <a:lnTo>
                    <a:pt x="1802" y="23518"/>
                  </a:lnTo>
                  <a:lnTo>
                    <a:pt x="8273" y="535"/>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020537" y="1569236"/>
              <a:ext cx="152558" cy="431614"/>
            </a:xfrm>
            <a:custGeom>
              <a:avLst/>
              <a:gdLst/>
              <a:ahLst/>
              <a:cxnLst/>
              <a:rect l="l" t="t" r="r" b="b"/>
              <a:pathLst>
                <a:path w="8307" h="23518" extrusionOk="0">
                  <a:moveTo>
                    <a:pt x="6505" y="1"/>
                  </a:moveTo>
                  <a:lnTo>
                    <a:pt x="0" y="23017"/>
                  </a:lnTo>
                  <a:lnTo>
                    <a:pt x="1801" y="23518"/>
                  </a:lnTo>
                  <a:lnTo>
                    <a:pt x="8306" y="534"/>
                  </a:lnTo>
                  <a:lnTo>
                    <a:pt x="65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068929" y="1583312"/>
              <a:ext cx="151934" cy="431614"/>
            </a:xfrm>
            <a:custGeom>
              <a:avLst/>
              <a:gdLst/>
              <a:ahLst/>
              <a:cxnLst/>
              <a:rect l="l" t="t" r="r" b="b"/>
              <a:pathLst>
                <a:path w="8273" h="23518" extrusionOk="0">
                  <a:moveTo>
                    <a:pt x="6472" y="1"/>
                  </a:moveTo>
                  <a:lnTo>
                    <a:pt x="0" y="22984"/>
                  </a:lnTo>
                  <a:lnTo>
                    <a:pt x="1802" y="23518"/>
                  </a:lnTo>
                  <a:lnTo>
                    <a:pt x="8273" y="501"/>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342145" y="1496395"/>
              <a:ext cx="69860" cy="89395"/>
            </a:xfrm>
            <a:custGeom>
              <a:avLst/>
              <a:gdLst/>
              <a:ahLst/>
              <a:cxnLst/>
              <a:rect l="l" t="t" r="r" b="b"/>
              <a:pathLst>
                <a:path w="3804" h="4871" extrusionOk="0">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360528" y="1420287"/>
              <a:ext cx="77813" cy="81026"/>
            </a:xfrm>
            <a:custGeom>
              <a:avLst/>
              <a:gdLst/>
              <a:ahLst/>
              <a:cxnLst/>
              <a:rect l="l" t="t" r="r" b="b"/>
              <a:pathLst>
                <a:path w="4237" h="4415" extrusionOk="0">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400343" y="1518418"/>
              <a:ext cx="77206" cy="76695"/>
            </a:xfrm>
            <a:custGeom>
              <a:avLst/>
              <a:gdLst/>
              <a:ahLst/>
              <a:cxnLst/>
              <a:rect l="l" t="t" r="r" b="b"/>
              <a:pathLst>
                <a:path w="4204" h="4179" extrusionOk="0">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425467" y="1429665"/>
              <a:ext cx="71697" cy="93671"/>
            </a:xfrm>
            <a:custGeom>
              <a:avLst/>
              <a:gdLst/>
              <a:ahLst/>
              <a:cxnLst/>
              <a:rect l="l" t="t" r="r" b="b"/>
              <a:pathLst>
                <a:path w="3904" h="5104" extrusionOk="0">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2541240" y="1695960"/>
              <a:ext cx="684923" cy="1384182"/>
            </a:xfrm>
            <a:custGeom>
              <a:avLst/>
              <a:gdLst/>
              <a:ahLst/>
              <a:cxnLst/>
              <a:rect l="l" t="t" r="r" b="b"/>
              <a:pathLst>
                <a:path w="37295" h="75422" extrusionOk="0">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82"/>
        <p:cNvGrpSpPr/>
        <p:nvPr/>
      </p:nvGrpSpPr>
      <p:grpSpPr>
        <a:xfrm>
          <a:off x="0" y="0"/>
          <a:ext cx="0" cy="0"/>
          <a:chOff x="0" y="0"/>
          <a:chExt cx="0" cy="0"/>
        </a:xfrm>
      </p:grpSpPr>
      <p:sp>
        <p:nvSpPr>
          <p:cNvPr id="1083" name="Google Shape;1083;p47"/>
          <p:cNvSpPr/>
          <p:nvPr/>
        </p:nvSpPr>
        <p:spPr>
          <a:xfrm>
            <a:off x="4668763" y="148823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688050" y="3287125"/>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668750" y="328711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Obstacles</a:t>
            </a:r>
            <a:endParaRPr/>
          </a:p>
        </p:txBody>
      </p:sp>
      <p:sp>
        <p:nvSpPr>
          <p:cNvPr id="1087" name="Google Shape;1087;p47"/>
          <p:cNvSpPr txBox="1">
            <a:spLocks noGrp="1"/>
          </p:cNvSpPr>
          <p:nvPr>
            <p:ph type="title" idx="4"/>
          </p:nvPr>
        </p:nvSpPr>
        <p:spPr>
          <a:xfrm>
            <a:off x="1653075" y="3187950"/>
            <a:ext cx="28671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volatility</a:t>
            </a:r>
            <a:endParaRPr/>
          </a:p>
        </p:txBody>
      </p:sp>
      <p:sp>
        <p:nvSpPr>
          <p:cNvPr id="1088" name="Google Shape;1088;p47"/>
          <p:cNvSpPr txBox="1">
            <a:spLocks noGrp="1"/>
          </p:cNvSpPr>
          <p:nvPr>
            <p:ph type="subTitle" idx="5"/>
          </p:nvPr>
        </p:nvSpPr>
        <p:spPr>
          <a:xfrm>
            <a:off x="1653063" y="4083775"/>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a gas giant and has several rings</a:t>
            </a:r>
            <a:endParaRPr>
              <a:solidFill>
                <a:schemeClr val="dk1"/>
              </a:solidFill>
              <a:latin typeface="Poppins"/>
              <a:ea typeface="Poppins"/>
              <a:cs typeface="Poppins"/>
              <a:sym typeface="Poppins"/>
            </a:endParaRPr>
          </a:p>
        </p:txBody>
      </p:sp>
      <p:sp>
        <p:nvSpPr>
          <p:cNvPr id="1089" name="Google Shape;1089;p47"/>
          <p:cNvSpPr txBox="1">
            <a:spLocks noGrp="1"/>
          </p:cNvSpPr>
          <p:nvPr>
            <p:ph type="title" idx="6"/>
          </p:nvPr>
        </p:nvSpPr>
        <p:spPr>
          <a:xfrm>
            <a:off x="5538252" y="3187950"/>
            <a:ext cx="28671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Non-economic factors</a:t>
            </a:r>
            <a:endParaRPr/>
          </a:p>
        </p:txBody>
      </p:sp>
      <p:sp>
        <p:nvSpPr>
          <p:cNvPr id="1090" name="Google Shape;1090;p47"/>
          <p:cNvSpPr txBox="1">
            <a:spLocks noGrp="1"/>
          </p:cNvSpPr>
          <p:nvPr>
            <p:ph type="title"/>
          </p:nvPr>
        </p:nvSpPr>
        <p:spPr>
          <a:xfrm>
            <a:off x="1653075" y="1449700"/>
            <a:ext cx="28671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Geopolitical factors</a:t>
            </a:r>
            <a:endParaRPr/>
          </a:p>
        </p:txBody>
      </p:sp>
      <p:sp>
        <p:nvSpPr>
          <p:cNvPr id="1091" name="Google Shape;1091;p47"/>
          <p:cNvSpPr txBox="1">
            <a:spLocks noGrp="1"/>
          </p:cNvSpPr>
          <p:nvPr>
            <p:ph type="subTitle" idx="1"/>
          </p:nvPr>
        </p:nvSpPr>
        <p:spPr>
          <a:xfrm>
            <a:off x="1653063" y="2345575"/>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092" name="Google Shape;1092;p47"/>
          <p:cNvSpPr txBox="1">
            <a:spLocks noGrp="1"/>
          </p:cNvSpPr>
          <p:nvPr>
            <p:ph type="title" idx="2"/>
          </p:nvPr>
        </p:nvSpPr>
        <p:spPr>
          <a:xfrm>
            <a:off x="5538251" y="1449700"/>
            <a:ext cx="28671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Commercial disputes</a:t>
            </a:r>
            <a:endParaRPr/>
          </a:p>
        </p:txBody>
      </p:sp>
      <p:sp>
        <p:nvSpPr>
          <p:cNvPr id="1093" name="Google Shape;1093;p47"/>
          <p:cNvSpPr txBox="1">
            <a:spLocks noGrp="1"/>
          </p:cNvSpPr>
          <p:nvPr>
            <p:ph type="subTitle" idx="3"/>
          </p:nvPr>
        </p:nvSpPr>
        <p:spPr>
          <a:xfrm>
            <a:off x="5538243" y="2345575"/>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sp>
        <p:nvSpPr>
          <p:cNvPr id="1094" name="Google Shape;1094;p47"/>
          <p:cNvSpPr txBox="1">
            <a:spLocks noGrp="1"/>
          </p:cNvSpPr>
          <p:nvPr>
            <p:ph type="subTitle" idx="7"/>
          </p:nvPr>
        </p:nvSpPr>
        <p:spPr>
          <a:xfrm>
            <a:off x="5538243" y="4083775"/>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Despite being red, Mars is a cold place</a:t>
            </a:r>
            <a:endParaRPr>
              <a:solidFill>
                <a:schemeClr val="dk1"/>
              </a:solidFill>
              <a:latin typeface="Poppins"/>
              <a:ea typeface="Poppins"/>
              <a:cs typeface="Poppins"/>
              <a:sym typeface="Poppins"/>
            </a:endParaRPr>
          </a:p>
        </p:txBody>
      </p:sp>
      <p:grpSp>
        <p:nvGrpSpPr>
          <p:cNvPr id="1095" name="Google Shape;1095;p47"/>
          <p:cNvGrpSpPr/>
          <p:nvPr/>
        </p:nvGrpSpPr>
        <p:grpSpPr>
          <a:xfrm>
            <a:off x="4831250" y="3408138"/>
            <a:ext cx="441225" cy="441700"/>
            <a:chOff x="6232263" y="2705175"/>
            <a:chExt cx="441225" cy="441700"/>
          </a:xfrm>
        </p:grpSpPr>
        <p:sp>
          <p:nvSpPr>
            <p:cNvPr id="1096" name="Google Shape;1096;p47"/>
            <p:cNvSpPr/>
            <p:nvPr/>
          </p:nvSpPr>
          <p:spPr>
            <a:xfrm>
              <a:off x="6259838" y="2705175"/>
              <a:ext cx="312250" cy="267375"/>
            </a:xfrm>
            <a:custGeom>
              <a:avLst/>
              <a:gdLst/>
              <a:ahLst/>
              <a:cxnLst/>
              <a:rect l="l" t="t" r="r" b="b"/>
              <a:pathLst>
                <a:path w="12490" h="10695" extrusionOk="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6232263" y="2961375"/>
              <a:ext cx="441225" cy="185500"/>
            </a:xfrm>
            <a:custGeom>
              <a:avLst/>
              <a:gdLst/>
              <a:ahLst/>
              <a:cxnLst/>
              <a:rect l="l" t="t" r="r" b="b"/>
              <a:pathLst>
                <a:path w="17649" h="7420" extrusionOk="0">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7"/>
          <p:cNvGrpSpPr/>
          <p:nvPr/>
        </p:nvGrpSpPr>
        <p:grpSpPr>
          <a:xfrm>
            <a:off x="4831688" y="1635300"/>
            <a:ext cx="440350" cy="389625"/>
            <a:chOff x="3279938" y="3434175"/>
            <a:chExt cx="440350" cy="389625"/>
          </a:xfrm>
        </p:grpSpPr>
        <p:sp>
          <p:nvSpPr>
            <p:cNvPr id="1099" name="Google Shape;1099;p47"/>
            <p:cNvSpPr/>
            <p:nvPr/>
          </p:nvSpPr>
          <p:spPr>
            <a:xfrm>
              <a:off x="3412488" y="3434175"/>
              <a:ext cx="307800" cy="267775"/>
            </a:xfrm>
            <a:custGeom>
              <a:avLst/>
              <a:gdLst/>
              <a:ahLst/>
              <a:cxnLst/>
              <a:rect l="l" t="t" r="r" b="b"/>
              <a:pathLst>
                <a:path w="12312" h="10711" extrusionOk="0">
                  <a:moveTo>
                    <a:pt x="6992" y="2118"/>
                  </a:moveTo>
                  <a:cubicBezTo>
                    <a:pt x="7232" y="2118"/>
                    <a:pt x="7473" y="2278"/>
                    <a:pt x="7508" y="2598"/>
                  </a:cubicBezTo>
                  <a:lnTo>
                    <a:pt x="7508" y="2776"/>
                  </a:lnTo>
                  <a:lnTo>
                    <a:pt x="8042" y="2776"/>
                  </a:lnTo>
                  <a:cubicBezTo>
                    <a:pt x="8718" y="2776"/>
                    <a:pt x="8718" y="3808"/>
                    <a:pt x="8042" y="3808"/>
                  </a:cubicBezTo>
                  <a:lnTo>
                    <a:pt x="7010" y="3808"/>
                  </a:lnTo>
                  <a:cubicBezTo>
                    <a:pt x="6987" y="3805"/>
                    <a:pt x="6965" y="3804"/>
                    <a:pt x="6943" y="3804"/>
                  </a:cubicBezTo>
                  <a:cubicBezTo>
                    <a:pt x="6250" y="3804"/>
                    <a:pt x="6250" y="4843"/>
                    <a:pt x="6943" y="4843"/>
                  </a:cubicBezTo>
                  <a:cubicBezTo>
                    <a:pt x="6965" y="4843"/>
                    <a:pt x="6987" y="4842"/>
                    <a:pt x="7010" y="4839"/>
                  </a:cubicBezTo>
                  <a:cubicBezTo>
                    <a:pt x="8718" y="4839"/>
                    <a:pt x="9145" y="7259"/>
                    <a:pt x="7508" y="7864"/>
                  </a:cubicBezTo>
                  <a:lnTo>
                    <a:pt x="7508" y="8113"/>
                  </a:lnTo>
                  <a:cubicBezTo>
                    <a:pt x="7473" y="8433"/>
                    <a:pt x="7232" y="8593"/>
                    <a:pt x="6992" y="8593"/>
                  </a:cubicBezTo>
                  <a:cubicBezTo>
                    <a:pt x="6752" y="8593"/>
                    <a:pt x="6512" y="8433"/>
                    <a:pt x="6476" y="8113"/>
                  </a:cubicBezTo>
                  <a:lnTo>
                    <a:pt x="6476" y="7935"/>
                  </a:lnTo>
                  <a:lnTo>
                    <a:pt x="5943" y="7935"/>
                  </a:lnTo>
                  <a:cubicBezTo>
                    <a:pt x="5266" y="7935"/>
                    <a:pt x="5266" y="6903"/>
                    <a:pt x="5943" y="6903"/>
                  </a:cubicBezTo>
                  <a:lnTo>
                    <a:pt x="7010" y="6903"/>
                  </a:lnTo>
                  <a:cubicBezTo>
                    <a:pt x="7615" y="6832"/>
                    <a:pt x="7615" y="5942"/>
                    <a:pt x="7010" y="5871"/>
                  </a:cubicBezTo>
                  <a:cubicBezTo>
                    <a:pt x="5266" y="5871"/>
                    <a:pt x="4840" y="3452"/>
                    <a:pt x="6476" y="2847"/>
                  </a:cubicBezTo>
                  <a:lnTo>
                    <a:pt x="6476" y="2598"/>
                  </a:lnTo>
                  <a:cubicBezTo>
                    <a:pt x="6512" y="2278"/>
                    <a:pt x="6752" y="2118"/>
                    <a:pt x="6992" y="2118"/>
                  </a:cubicBezTo>
                  <a:close/>
                  <a:moveTo>
                    <a:pt x="7010" y="0"/>
                  </a:moveTo>
                  <a:cubicBezTo>
                    <a:pt x="2456" y="0"/>
                    <a:pt x="1" y="5266"/>
                    <a:pt x="2883" y="8753"/>
                  </a:cubicBezTo>
                  <a:lnTo>
                    <a:pt x="1815" y="9821"/>
                  </a:lnTo>
                  <a:cubicBezTo>
                    <a:pt x="1637" y="9963"/>
                    <a:pt x="1602" y="10177"/>
                    <a:pt x="1673" y="10390"/>
                  </a:cubicBezTo>
                  <a:cubicBezTo>
                    <a:pt x="1780" y="10568"/>
                    <a:pt x="1957" y="10710"/>
                    <a:pt x="2171" y="10710"/>
                  </a:cubicBezTo>
                  <a:lnTo>
                    <a:pt x="7010" y="10710"/>
                  </a:lnTo>
                  <a:cubicBezTo>
                    <a:pt x="9928" y="10710"/>
                    <a:pt x="12312" y="8291"/>
                    <a:pt x="12312" y="5373"/>
                  </a:cubicBezTo>
                  <a:cubicBezTo>
                    <a:pt x="12312" y="2420"/>
                    <a:pt x="9928" y="36"/>
                    <a:pt x="7010" y="36"/>
                  </a:cubicBezTo>
                  <a:lnTo>
                    <a:pt x="7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3301288" y="3604325"/>
              <a:ext cx="121000" cy="103850"/>
            </a:xfrm>
            <a:custGeom>
              <a:avLst/>
              <a:gdLst/>
              <a:ahLst/>
              <a:cxnLst/>
              <a:rect l="l" t="t" r="r" b="b"/>
              <a:pathLst>
                <a:path w="4840" h="4154" extrusionOk="0">
                  <a:moveTo>
                    <a:pt x="2731" y="0"/>
                  </a:moveTo>
                  <a:cubicBezTo>
                    <a:pt x="2223" y="0"/>
                    <a:pt x="1705" y="184"/>
                    <a:pt x="1282" y="595"/>
                  </a:cubicBezTo>
                  <a:cubicBezTo>
                    <a:pt x="1" y="1912"/>
                    <a:pt x="926" y="4153"/>
                    <a:pt x="2741" y="4153"/>
                  </a:cubicBezTo>
                  <a:cubicBezTo>
                    <a:pt x="3879" y="4153"/>
                    <a:pt x="4840" y="3193"/>
                    <a:pt x="4840" y="2054"/>
                  </a:cubicBezTo>
                  <a:cubicBezTo>
                    <a:pt x="4840" y="822"/>
                    <a:pt x="3807"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3279938" y="3712600"/>
              <a:ext cx="180600" cy="111200"/>
            </a:xfrm>
            <a:custGeom>
              <a:avLst/>
              <a:gdLst/>
              <a:ahLst/>
              <a:cxnLst/>
              <a:rect l="l" t="t" r="r" b="b"/>
              <a:pathLst>
                <a:path w="7224" h="4448" extrusionOk="0">
                  <a:moveTo>
                    <a:pt x="1460" y="0"/>
                  </a:moveTo>
                  <a:cubicBezTo>
                    <a:pt x="535" y="676"/>
                    <a:pt x="1" y="1744"/>
                    <a:pt x="1" y="2918"/>
                  </a:cubicBezTo>
                  <a:lnTo>
                    <a:pt x="1" y="3950"/>
                  </a:lnTo>
                  <a:cubicBezTo>
                    <a:pt x="1" y="4234"/>
                    <a:pt x="214" y="4448"/>
                    <a:pt x="499" y="4448"/>
                  </a:cubicBezTo>
                  <a:lnTo>
                    <a:pt x="6726" y="4448"/>
                  </a:lnTo>
                  <a:cubicBezTo>
                    <a:pt x="7010" y="4448"/>
                    <a:pt x="7224" y="4234"/>
                    <a:pt x="7224" y="3950"/>
                  </a:cubicBezTo>
                  <a:lnTo>
                    <a:pt x="7224" y="2918"/>
                  </a:lnTo>
                  <a:cubicBezTo>
                    <a:pt x="7224" y="1744"/>
                    <a:pt x="6655" y="676"/>
                    <a:pt x="5729" y="0"/>
                  </a:cubicBezTo>
                  <a:cubicBezTo>
                    <a:pt x="5142" y="552"/>
                    <a:pt x="4377" y="827"/>
                    <a:pt x="3608" y="827"/>
                  </a:cubicBezTo>
                  <a:cubicBezTo>
                    <a:pt x="2839" y="827"/>
                    <a:pt x="2065" y="552"/>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7"/>
          <p:cNvGrpSpPr/>
          <p:nvPr/>
        </p:nvGrpSpPr>
        <p:grpSpPr>
          <a:xfrm>
            <a:off x="863038" y="3408363"/>
            <a:ext cx="370950" cy="441225"/>
            <a:chOff x="3314638" y="1371600"/>
            <a:chExt cx="370950" cy="441225"/>
          </a:xfrm>
        </p:grpSpPr>
        <p:sp>
          <p:nvSpPr>
            <p:cNvPr id="1103" name="Google Shape;1103;p47"/>
            <p:cNvSpPr/>
            <p:nvPr/>
          </p:nvSpPr>
          <p:spPr>
            <a:xfrm>
              <a:off x="3314638" y="1371600"/>
              <a:ext cx="370950" cy="441225"/>
            </a:xfrm>
            <a:custGeom>
              <a:avLst/>
              <a:gdLst/>
              <a:ahLst/>
              <a:cxnLst/>
              <a:rect l="l" t="t" r="r" b="b"/>
              <a:pathLst>
                <a:path w="14838" h="17649" extrusionOk="0">
                  <a:moveTo>
                    <a:pt x="7400" y="2819"/>
                  </a:moveTo>
                  <a:cubicBezTo>
                    <a:pt x="10140" y="2819"/>
                    <a:pt x="12774" y="4952"/>
                    <a:pt x="12774" y="8176"/>
                  </a:cubicBezTo>
                  <a:cubicBezTo>
                    <a:pt x="12774" y="11129"/>
                    <a:pt x="10355" y="13513"/>
                    <a:pt x="7437" y="13513"/>
                  </a:cubicBezTo>
                  <a:cubicBezTo>
                    <a:pt x="2669" y="13513"/>
                    <a:pt x="285" y="7749"/>
                    <a:pt x="3665" y="4404"/>
                  </a:cubicBezTo>
                  <a:cubicBezTo>
                    <a:pt x="4749" y="3309"/>
                    <a:pt x="6087" y="2819"/>
                    <a:pt x="7400" y="2819"/>
                  </a:cubicBezTo>
                  <a:close/>
                  <a:moveTo>
                    <a:pt x="7419" y="1"/>
                  </a:moveTo>
                  <a:cubicBezTo>
                    <a:pt x="7375" y="1"/>
                    <a:pt x="7330" y="10"/>
                    <a:pt x="7295" y="28"/>
                  </a:cubicBezTo>
                  <a:lnTo>
                    <a:pt x="392" y="1735"/>
                  </a:lnTo>
                  <a:cubicBezTo>
                    <a:pt x="179" y="1771"/>
                    <a:pt x="1" y="1985"/>
                    <a:pt x="1" y="2234"/>
                  </a:cubicBezTo>
                  <a:lnTo>
                    <a:pt x="1" y="8709"/>
                  </a:lnTo>
                  <a:cubicBezTo>
                    <a:pt x="1" y="11556"/>
                    <a:pt x="1495" y="14189"/>
                    <a:pt x="3950" y="15647"/>
                  </a:cubicBezTo>
                  <a:lnTo>
                    <a:pt x="7188" y="17569"/>
                  </a:lnTo>
                  <a:cubicBezTo>
                    <a:pt x="7259" y="17622"/>
                    <a:pt x="7348" y="17649"/>
                    <a:pt x="7441" y="17649"/>
                  </a:cubicBezTo>
                  <a:cubicBezTo>
                    <a:pt x="7535" y="17649"/>
                    <a:pt x="7633" y="17622"/>
                    <a:pt x="7722" y="17569"/>
                  </a:cubicBezTo>
                  <a:lnTo>
                    <a:pt x="10924" y="15647"/>
                  </a:lnTo>
                  <a:cubicBezTo>
                    <a:pt x="13343" y="14189"/>
                    <a:pt x="14838" y="11556"/>
                    <a:pt x="14838" y="8709"/>
                  </a:cubicBezTo>
                  <a:lnTo>
                    <a:pt x="14838" y="2234"/>
                  </a:lnTo>
                  <a:cubicBezTo>
                    <a:pt x="14838" y="1985"/>
                    <a:pt x="14660" y="1771"/>
                    <a:pt x="14446" y="1735"/>
                  </a:cubicBezTo>
                  <a:lnTo>
                    <a:pt x="7544" y="28"/>
                  </a:lnTo>
                  <a:cubicBezTo>
                    <a:pt x="7508" y="10"/>
                    <a:pt x="7464" y="1"/>
                    <a:pt x="7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3356713" y="1468350"/>
              <a:ext cx="251500" cy="215475"/>
            </a:xfrm>
            <a:custGeom>
              <a:avLst/>
              <a:gdLst/>
              <a:ahLst/>
              <a:cxnLst/>
              <a:rect l="l" t="t" r="r" b="b"/>
              <a:pathLst>
                <a:path w="10060" h="8619" extrusionOk="0">
                  <a:moveTo>
                    <a:pt x="5736" y="1032"/>
                  </a:moveTo>
                  <a:cubicBezTo>
                    <a:pt x="5994" y="1032"/>
                    <a:pt x="6252" y="1210"/>
                    <a:pt x="6252" y="1566"/>
                  </a:cubicBezTo>
                  <a:lnTo>
                    <a:pt x="6252" y="1708"/>
                  </a:lnTo>
                  <a:lnTo>
                    <a:pt x="6786" y="1708"/>
                  </a:lnTo>
                  <a:cubicBezTo>
                    <a:pt x="6808" y="1706"/>
                    <a:pt x="6829" y="1705"/>
                    <a:pt x="6850" y="1705"/>
                  </a:cubicBezTo>
                  <a:cubicBezTo>
                    <a:pt x="7522" y="1705"/>
                    <a:pt x="7512" y="2776"/>
                    <a:pt x="6819" y="2776"/>
                  </a:cubicBezTo>
                  <a:cubicBezTo>
                    <a:pt x="6808" y="2776"/>
                    <a:pt x="6797" y="2776"/>
                    <a:pt x="6786" y="2776"/>
                  </a:cubicBezTo>
                  <a:lnTo>
                    <a:pt x="5754" y="2776"/>
                  </a:lnTo>
                  <a:cubicBezTo>
                    <a:pt x="5742" y="2775"/>
                    <a:pt x="5730" y="2775"/>
                    <a:pt x="5718" y="2775"/>
                  </a:cubicBezTo>
                  <a:cubicBezTo>
                    <a:pt x="5043" y="2775"/>
                    <a:pt x="5054" y="3772"/>
                    <a:pt x="5754" y="3807"/>
                  </a:cubicBezTo>
                  <a:lnTo>
                    <a:pt x="5754" y="3772"/>
                  </a:lnTo>
                  <a:cubicBezTo>
                    <a:pt x="7497" y="3772"/>
                    <a:pt x="7889" y="6191"/>
                    <a:pt x="6252" y="6796"/>
                  </a:cubicBezTo>
                  <a:lnTo>
                    <a:pt x="6252" y="7081"/>
                  </a:lnTo>
                  <a:cubicBezTo>
                    <a:pt x="6252" y="7419"/>
                    <a:pt x="5994" y="7588"/>
                    <a:pt x="5736" y="7588"/>
                  </a:cubicBezTo>
                  <a:cubicBezTo>
                    <a:pt x="5478" y="7588"/>
                    <a:pt x="5220" y="7419"/>
                    <a:pt x="5220" y="7081"/>
                  </a:cubicBezTo>
                  <a:lnTo>
                    <a:pt x="5220" y="6903"/>
                  </a:lnTo>
                  <a:lnTo>
                    <a:pt x="4722" y="6903"/>
                  </a:lnTo>
                  <a:cubicBezTo>
                    <a:pt x="4082" y="6832"/>
                    <a:pt x="4082" y="5907"/>
                    <a:pt x="4722" y="5871"/>
                  </a:cubicBezTo>
                  <a:lnTo>
                    <a:pt x="5754" y="5871"/>
                  </a:lnTo>
                  <a:cubicBezTo>
                    <a:pt x="6430" y="5871"/>
                    <a:pt x="6430" y="4839"/>
                    <a:pt x="5754" y="4839"/>
                  </a:cubicBezTo>
                  <a:cubicBezTo>
                    <a:pt x="4011" y="4839"/>
                    <a:pt x="3584" y="2384"/>
                    <a:pt x="5220" y="1815"/>
                  </a:cubicBezTo>
                  <a:lnTo>
                    <a:pt x="5220" y="1566"/>
                  </a:lnTo>
                  <a:cubicBezTo>
                    <a:pt x="5220" y="1210"/>
                    <a:pt x="5478" y="1032"/>
                    <a:pt x="5736" y="1032"/>
                  </a:cubicBezTo>
                  <a:close/>
                  <a:moveTo>
                    <a:pt x="5710" y="0"/>
                  </a:moveTo>
                  <a:cubicBezTo>
                    <a:pt x="1897" y="0"/>
                    <a:pt x="0" y="4636"/>
                    <a:pt x="2694" y="7330"/>
                  </a:cubicBezTo>
                  <a:cubicBezTo>
                    <a:pt x="3573" y="8220"/>
                    <a:pt x="4658" y="8618"/>
                    <a:pt x="5723" y="8618"/>
                  </a:cubicBezTo>
                  <a:cubicBezTo>
                    <a:pt x="7935" y="8618"/>
                    <a:pt x="10059" y="6900"/>
                    <a:pt x="10059" y="4306"/>
                  </a:cubicBezTo>
                  <a:cubicBezTo>
                    <a:pt x="10059" y="1922"/>
                    <a:pt x="8102" y="0"/>
                    <a:pt x="5754" y="0"/>
                  </a:cubicBezTo>
                  <a:cubicBezTo>
                    <a:pt x="5739" y="0"/>
                    <a:pt x="5725" y="0"/>
                    <a:pt x="5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47"/>
          <p:cNvSpPr/>
          <p:nvPr/>
        </p:nvSpPr>
        <p:spPr>
          <a:xfrm>
            <a:off x="688050" y="148826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47"/>
          <p:cNvGrpSpPr/>
          <p:nvPr/>
        </p:nvGrpSpPr>
        <p:grpSpPr>
          <a:xfrm>
            <a:off x="827438" y="1609500"/>
            <a:ext cx="442125" cy="441225"/>
            <a:chOff x="1773988" y="2704775"/>
            <a:chExt cx="442125" cy="441225"/>
          </a:xfrm>
        </p:grpSpPr>
        <p:sp>
          <p:nvSpPr>
            <p:cNvPr id="1107" name="Google Shape;1107;p47"/>
            <p:cNvSpPr/>
            <p:nvPr/>
          </p:nvSpPr>
          <p:spPr>
            <a:xfrm>
              <a:off x="1861163" y="2783050"/>
              <a:ext cx="42725" cy="25825"/>
            </a:xfrm>
            <a:custGeom>
              <a:avLst/>
              <a:gdLst/>
              <a:ahLst/>
              <a:cxnLst/>
              <a:rect l="l" t="t" r="r" b="b"/>
              <a:pathLst>
                <a:path w="1709" h="1033" extrusionOk="0">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1860263" y="2834650"/>
              <a:ext cx="43625" cy="25800"/>
            </a:xfrm>
            <a:custGeom>
              <a:avLst/>
              <a:gdLst/>
              <a:ahLst/>
              <a:cxnLst/>
              <a:rect l="l" t="t" r="r" b="b"/>
              <a:pathLst>
                <a:path w="1745" h="1032" extrusionOk="0">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1773988" y="2704775"/>
              <a:ext cx="338050" cy="441225"/>
            </a:xfrm>
            <a:custGeom>
              <a:avLst/>
              <a:gdLst/>
              <a:ahLst/>
              <a:cxnLst/>
              <a:rect l="l" t="t" r="r" b="b"/>
              <a:pathLst>
                <a:path w="13522" h="17649" extrusionOk="0">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2047963" y="2883575"/>
              <a:ext cx="28500" cy="28475"/>
            </a:xfrm>
            <a:custGeom>
              <a:avLst/>
              <a:gdLst/>
              <a:ahLst/>
              <a:cxnLst/>
              <a:rect l="l" t="t" r="r" b="b"/>
              <a:pathLst>
                <a:path w="1140" h="1139" extrusionOk="0">
                  <a:moveTo>
                    <a:pt x="285" y="0"/>
                  </a:moveTo>
                  <a:lnTo>
                    <a:pt x="0" y="1139"/>
                  </a:lnTo>
                  <a:lnTo>
                    <a:pt x="1139" y="890"/>
                  </a:lnTo>
                  <a:lnTo>
                    <a:pt x="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2065763" y="2744800"/>
              <a:ext cx="150350" cy="149475"/>
            </a:xfrm>
            <a:custGeom>
              <a:avLst/>
              <a:gdLst/>
              <a:ahLst/>
              <a:cxnLst/>
              <a:rect l="l" t="t" r="r" b="b"/>
              <a:pathLst>
                <a:path w="6014" h="5979" extrusionOk="0">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97"/>
        <p:cNvGrpSpPr/>
        <p:nvPr/>
      </p:nvGrpSpPr>
      <p:grpSpPr>
        <a:xfrm>
          <a:off x="0" y="0"/>
          <a:ext cx="0" cy="0"/>
          <a:chOff x="0" y="0"/>
          <a:chExt cx="0" cy="0"/>
        </a:xfrm>
      </p:grpSpPr>
      <p:sp>
        <p:nvSpPr>
          <p:cNvPr id="998" name="Google Shape;998;p44"/>
          <p:cNvSpPr txBox="1">
            <a:spLocks noGrp="1"/>
          </p:cNvSpPr>
          <p:nvPr>
            <p:ph type="title"/>
          </p:nvPr>
        </p:nvSpPr>
        <p:spPr>
          <a:xfrm>
            <a:off x="1927951" y="447915"/>
            <a:ext cx="6676222"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solidFill>
                  <a:schemeClr val="tx1"/>
                </a:solidFill>
              </a:rPr>
              <a:t>Laporan</a:t>
            </a:r>
            <a:r>
              <a:rPr lang="en-US" sz="2800" dirty="0">
                <a:solidFill>
                  <a:schemeClr val="tx1"/>
                </a:solidFill>
              </a:rPr>
              <a:t> </a:t>
            </a:r>
            <a:r>
              <a:rPr lang="en-US" sz="2800" dirty="0" err="1">
                <a:solidFill>
                  <a:schemeClr val="tx1"/>
                </a:solidFill>
              </a:rPr>
              <a:t>Keuangan</a:t>
            </a:r>
            <a:r>
              <a:rPr lang="en-US" sz="2800" dirty="0">
                <a:solidFill>
                  <a:schemeClr val="tx1"/>
                </a:solidFill>
              </a:rPr>
              <a:t> </a:t>
            </a:r>
            <a:r>
              <a:rPr lang="en-US" sz="2800" dirty="0" err="1">
                <a:solidFill>
                  <a:schemeClr val="tx1"/>
                </a:solidFill>
              </a:rPr>
              <a:t>Sederhana</a:t>
            </a:r>
            <a:endParaRPr sz="2800" dirty="0">
              <a:solidFill>
                <a:schemeClr val="tx1"/>
              </a:solidFill>
            </a:endParaRPr>
          </a:p>
        </p:txBody>
      </p:sp>
      <p:sp>
        <p:nvSpPr>
          <p:cNvPr id="999" name="Google Shape;999;p44"/>
          <p:cNvSpPr txBox="1">
            <a:spLocks noGrp="1"/>
          </p:cNvSpPr>
          <p:nvPr>
            <p:ph type="body" idx="1"/>
          </p:nvPr>
        </p:nvSpPr>
        <p:spPr>
          <a:xfrm>
            <a:off x="1927951" y="1410159"/>
            <a:ext cx="6477919" cy="2408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dirty="0" err="1">
                <a:solidFill>
                  <a:schemeClr val="tx1"/>
                </a:solidFill>
                <a:latin typeface="Poppins" panose="00000500000000000000" pitchFamily="2" charset="0"/>
                <a:cs typeface="Poppins" panose="00000500000000000000" pitchFamily="2" charset="0"/>
              </a:rPr>
              <a:t>Laporan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keuangan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adalah</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laporan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pertanggungjawaban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manajer</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atau</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pimpinan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perusahaan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atau</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pengelolaan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perusahaan</a:t>
            </a:r>
            <a:r>
              <a:rPr lang="en-US" sz="1800" dirty="0">
                <a:solidFill>
                  <a:schemeClr val="tx1"/>
                </a:solidFill>
                <a:latin typeface="Poppins" panose="00000500000000000000" pitchFamily="2" charset="0"/>
                <a:cs typeface="Poppins" panose="00000500000000000000" pitchFamily="2" charset="0"/>
              </a:rPr>
              <a:t> yang </a:t>
            </a:r>
            <a:r>
              <a:rPr lang="en-US" sz="1800" dirty="0" err="1">
                <a:solidFill>
                  <a:schemeClr val="tx1"/>
                </a:solidFill>
                <a:latin typeface="Poppins" panose="00000500000000000000" pitchFamily="2" charset="0"/>
                <a:cs typeface="Poppins" panose="00000500000000000000" pitchFamily="2" charset="0"/>
              </a:rPr>
              <a:t>dipercayakan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kepadanya</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kepada</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pihak-pihak</a:t>
            </a:r>
            <a:r>
              <a:rPr lang="en-US" sz="1800" dirty="0">
                <a:solidFill>
                  <a:schemeClr val="tx1"/>
                </a:solidFill>
                <a:latin typeface="Poppins" panose="00000500000000000000" pitchFamily="2" charset="0"/>
                <a:cs typeface="Poppins" panose="00000500000000000000" pitchFamily="2" charset="0"/>
              </a:rPr>
              <a:t> yang </a:t>
            </a:r>
            <a:r>
              <a:rPr lang="en-US" sz="1800" dirty="0" err="1">
                <a:solidFill>
                  <a:schemeClr val="tx1"/>
                </a:solidFill>
                <a:latin typeface="Poppins" panose="00000500000000000000" pitchFamily="2" charset="0"/>
                <a:cs typeface="Poppins" panose="00000500000000000000" pitchFamily="2" charset="0"/>
              </a:rPr>
              <a:t>berkepentingan</a:t>
            </a:r>
            <a:r>
              <a:rPr lang="en-US" sz="1800" dirty="0">
                <a:solidFill>
                  <a:schemeClr val="tx1"/>
                </a:solidFill>
                <a:latin typeface="Poppins" panose="00000500000000000000" pitchFamily="2" charset="0"/>
                <a:cs typeface="Poppins" panose="00000500000000000000" pitchFamily="2" charset="0"/>
              </a:rPr>
              <a:t> (stakeholder) </a:t>
            </a:r>
            <a:r>
              <a:rPr lang="en-US" sz="1800" dirty="0" err="1">
                <a:solidFill>
                  <a:schemeClr val="tx1"/>
                </a:solidFill>
                <a:latin typeface="Poppins" panose="00000500000000000000" pitchFamily="2" charset="0"/>
                <a:cs typeface="Poppins" panose="00000500000000000000" pitchFamily="2" charset="0"/>
              </a:rPr>
              <a:t>terhadap</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perusahaan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yaitu</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pemilik</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perusahaan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pemegang</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saham</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pemerintah</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instansi</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pajak</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kreditor</a:t>
            </a:r>
            <a:r>
              <a:rPr lang="en-US" sz="1800" dirty="0">
                <a:solidFill>
                  <a:schemeClr val="tx1"/>
                </a:solidFill>
                <a:latin typeface="Poppins" panose="00000500000000000000" pitchFamily="2" charset="0"/>
                <a:cs typeface="Poppins" panose="00000500000000000000" pitchFamily="2" charset="0"/>
              </a:rPr>
              <a:t> (Bank </a:t>
            </a:r>
            <a:r>
              <a:rPr lang="en-US" sz="1800" dirty="0" err="1">
                <a:solidFill>
                  <a:schemeClr val="tx1"/>
                </a:solidFill>
                <a:latin typeface="Poppins" panose="00000500000000000000" pitchFamily="2" charset="0"/>
                <a:cs typeface="Poppins" panose="00000500000000000000" pitchFamily="2" charset="0"/>
              </a:rPr>
              <a:t>atau</a:t>
            </a:r>
            <a:r>
              <a:rPr lang="en-US" sz="1800" dirty="0">
                <a:solidFill>
                  <a:schemeClr val="tx1"/>
                </a:solidFill>
                <a:latin typeface="Poppins" panose="00000500000000000000" pitchFamily="2" charset="0"/>
                <a:cs typeface="Poppins" panose="00000500000000000000" pitchFamily="2" charset="0"/>
              </a:rPr>
              <a:t> Lembaga </a:t>
            </a:r>
            <a:r>
              <a:rPr lang="en-US" sz="1800" dirty="0" err="1">
                <a:solidFill>
                  <a:schemeClr val="tx1"/>
                </a:solidFill>
                <a:latin typeface="Poppins" panose="00000500000000000000" pitchFamily="2" charset="0"/>
                <a:cs typeface="Poppins" panose="00000500000000000000" pitchFamily="2" charset="0"/>
              </a:rPr>
              <a:t>Keuangan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maupun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pihak</a:t>
            </a:r>
            <a:r>
              <a:rPr lang="en-US" sz="1800" dirty="0">
                <a:solidFill>
                  <a:schemeClr val="tx1"/>
                </a:solidFill>
                <a:latin typeface="Poppins" panose="00000500000000000000" pitchFamily="2" charset="0"/>
                <a:cs typeface="Poppins" panose="00000500000000000000" pitchFamily="2" charset="0"/>
              </a:rPr>
              <a:t> yang </a:t>
            </a:r>
            <a:r>
              <a:rPr lang="en-US" sz="1800" dirty="0" err="1">
                <a:solidFill>
                  <a:schemeClr val="tx1"/>
                </a:solidFill>
                <a:latin typeface="Poppins" panose="00000500000000000000" pitchFamily="2" charset="0"/>
                <a:cs typeface="Poppins" panose="00000500000000000000" pitchFamily="2" charset="0"/>
              </a:rPr>
              <a:t>berkepentingan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lainnya</a:t>
            </a:r>
            <a:r>
              <a:rPr lang="en-US" sz="1800" dirty="0">
                <a:solidFill>
                  <a:schemeClr val="tx1"/>
                </a:solidFill>
                <a:latin typeface="Poppins" panose="00000500000000000000" pitchFamily="2" charset="0"/>
                <a:cs typeface="Poppins" panose="00000500000000000000" pitchFamily="2" charset="0"/>
              </a:rPr>
              <a:t>. </a:t>
            </a:r>
          </a:p>
          <a:p>
            <a:pPr marL="0" lvl="0" indent="0" algn="l" rtl="0">
              <a:spcBef>
                <a:spcPts val="0"/>
              </a:spcBef>
              <a:spcAft>
                <a:spcPts val="0"/>
              </a:spcAft>
              <a:buClr>
                <a:srgbClr val="273D40"/>
              </a:buClr>
              <a:buSzPts val="600"/>
              <a:buFont typeface="Arial"/>
              <a:buNone/>
            </a:pPr>
            <a:r>
              <a:rPr lang="en-US" sz="1800" dirty="0" err="1">
                <a:solidFill>
                  <a:schemeClr val="tx1"/>
                </a:solidFill>
                <a:latin typeface="Poppins" panose="00000500000000000000" pitchFamily="2" charset="0"/>
                <a:cs typeface="Poppins" panose="00000500000000000000" pitchFamily="2" charset="0"/>
              </a:rPr>
              <a:t>Laporan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keuangan</a:t>
            </a:r>
            <a:r>
              <a:rPr lang="en-US" sz="1800" dirty="0">
                <a:solidFill>
                  <a:schemeClr val="tx1"/>
                </a:solidFill>
                <a:latin typeface="Poppins" panose="00000500000000000000" pitchFamily="2" charset="0"/>
                <a:cs typeface="Poppins" panose="00000500000000000000" pitchFamily="2" charset="0"/>
              </a:rPr>
              <a:t> pada </a:t>
            </a:r>
            <a:r>
              <a:rPr lang="en-US" sz="1800" dirty="0" err="1">
                <a:solidFill>
                  <a:schemeClr val="tx1"/>
                </a:solidFill>
                <a:latin typeface="Poppins" panose="00000500000000000000" pitchFamily="2" charset="0"/>
                <a:cs typeface="Poppins" panose="00000500000000000000" pitchFamily="2" charset="0"/>
              </a:rPr>
              <a:t>hakekatnya</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berifat</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umum</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dalam</a:t>
            </a:r>
            <a:r>
              <a:rPr lang="en-US" sz="1800" dirty="0">
                <a:solidFill>
                  <a:schemeClr val="tx1"/>
                </a:solidFill>
                <a:latin typeface="Poppins" panose="00000500000000000000" pitchFamily="2" charset="0"/>
                <a:cs typeface="Poppins" panose="00000500000000000000" pitchFamily="2" charset="0"/>
              </a:rPr>
              <a:t> arti </a:t>
            </a:r>
            <a:r>
              <a:rPr lang="en-US" sz="1800" dirty="0" err="1">
                <a:solidFill>
                  <a:schemeClr val="tx1"/>
                </a:solidFill>
                <a:latin typeface="Poppins" panose="00000500000000000000" pitchFamily="2" charset="0"/>
                <a:cs typeface="Poppins" panose="00000500000000000000" pitchFamily="2" charset="0"/>
              </a:rPr>
              <a:t>laporan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tersebut</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ditujukan</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untuk</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berbagai</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pihak</a:t>
            </a:r>
            <a:r>
              <a:rPr lang="en-US" sz="1800" dirty="0">
                <a:solidFill>
                  <a:schemeClr val="tx1"/>
                </a:solidFill>
                <a:latin typeface="Poppins" panose="00000500000000000000" pitchFamily="2" charset="0"/>
                <a:cs typeface="Poppins" panose="00000500000000000000" pitchFamily="2" charset="0"/>
              </a:rPr>
              <a:t> yang </a:t>
            </a:r>
            <a:r>
              <a:rPr lang="en-US" sz="1800" dirty="0" err="1">
                <a:solidFill>
                  <a:schemeClr val="tx1"/>
                </a:solidFill>
                <a:latin typeface="Poppins" panose="00000500000000000000" pitchFamily="2" charset="0"/>
                <a:cs typeface="Poppins" panose="00000500000000000000" pitchFamily="2" charset="0"/>
              </a:rPr>
              <a:t>mempunyai</a:t>
            </a:r>
            <a:r>
              <a:rPr lang="en-US" sz="1800" dirty="0">
                <a:solidFill>
                  <a:schemeClr val="tx1"/>
                </a:solidFill>
                <a:latin typeface="Poppins" panose="00000500000000000000" pitchFamily="2" charset="0"/>
                <a:cs typeface="Poppins" panose="00000500000000000000" pitchFamily="2" charset="0"/>
              </a:rPr>
              <a:t> </a:t>
            </a:r>
            <a:r>
              <a:rPr lang="en-US" sz="1800" dirty="0" err="1">
                <a:solidFill>
                  <a:schemeClr val="tx1"/>
                </a:solidFill>
                <a:latin typeface="Poppins" panose="00000500000000000000" pitchFamily="2" charset="0"/>
                <a:cs typeface="Poppins" panose="00000500000000000000" pitchFamily="2" charset="0"/>
              </a:rPr>
              <a:t>kepentingan</a:t>
            </a:r>
            <a:r>
              <a:rPr lang="en-US" sz="1800" dirty="0">
                <a:solidFill>
                  <a:schemeClr val="tx1"/>
                </a:solidFill>
                <a:latin typeface="Poppins" panose="00000500000000000000" pitchFamily="2" charset="0"/>
                <a:cs typeface="Poppins" panose="00000500000000000000" pitchFamily="2" charset="0"/>
              </a:rPr>
              <a:t> yang </a:t>
            </a:r>
            <a:r>
              <a:rPr lang="en-US" sz="1800" dirty="0" err="1">
                <a:solidFill>
                  <a:schemeClr val="tx1"/>
                </a:solidFill>
                <a:latin typeface="Poppins" panose="00000500000000000000" pitchFamily="2" charset="0"/>
                <a:cs typeface="Poppins" panose="00000500000000000000" pitchFamily="2" charset="0"/>
              </a:rPr>
              <a:t>berbeda</a:t>
            </a:r>
            <a:endParaRPr sz="1800" dirty="0">
              <a:solidFill>
                <a:schemeClr val="tx1"/>
              </a:solidFill>
              <a:latin typeface="Poppins" panose="00000500000000000000" pitchFamily="2" charset="0"/>
              <a:cs typeface="Poppins" panose="000005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23"/>
        <p:cNvGrpSpPr/>
        <p:nvPr/>
      </p:nvGrpSpPr>
      <p:grpSpPr>
        <a:xfrm>
          <a:off x="0" y="0"/>
          <a:ext cx="0" cy="0"/>
          <a:chOff x="0" y="0"/>
          <a:chExt cx="0" cy="0"/>
        </a:xfrm>
      </p:grpSpPr>
      <p:sp>
        <p:nvSpPr>
          <p:cNvPr id="1124" name="Google Shape;1124;p49"/>
          <p:cNvSpPr/>
          <p:nvPr/>
        </p:nvSpPr>
        <p:spPr>
          <a:xfrm>
            <a:off x="3525338" y="193486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7619238" y="956800"/>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7619238" y="2833350"/>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elements</a:t>
            </a:r>
            <a:endParaRPr/>
          </a:p>
        </p:txBody>
      </p:sp>
      <p:sp>
        <p:nvSpPr>
          <p:cNvPr id="1128" name="Google Shape;1128;p49"/>
          <p:cNvSpPr txBox="1">
            <a:spLocks noGrp="1"/>
          </p:cNvSpPr>
          <p:nvPr>
            <p:ph type="title"/>
          </p:nvPr>
        </p:nvSpPr>
        <p:spPr>
          <a:xfrm>
            <a:off x="5723400" y="1574900"/>
            <a:ext cx="26838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Government</a:t>
            </a:r>
            <a:endParaRPr/>
          </a:p>
        </p:txBody>
      </p:sp>
      <p:sp>
        <p:nvSpPr>
          <p:cNvPr id="1129" name="Google Shape;1129;p49"/>
          <p:cNvSpPr txBox="1">
            <a:spLocks noGrp="1"/>
          </p:cNvSpPr>
          <p:nvPr>
            <p:ph type="subTitle" idx="1"/>
          </p:nvPr>
        </p:nvSpPr>
        <p:spPr>
          <a:xfrm>
            <a:off x="6070800" y="2038031"/>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smallest planet</a:t>
            </a:r>
            <a:endParaRPr/>
          </a:p>
        </p:txBody>
      </p:sp>
      <p:sp>
        <p:nvSpPr>
          <p:cNvPr id="1130" name="Google Shape;1130;p49"/>
          <p:cNvSpPr txBox="1">
            <a:spLocks noGrp="1"/>
          </p:cNvSpPr>
          <p:nvPr>
            <p:ph type="title" idx="2"/>
          </p:nvPr>
        </p:nvSpPr>
        <p:spPr>
          <a:xfrm>
            <a:off x="1705700" y="2647400"/>
            <a:ext cx="26838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Private sector</a:t>
            </a:r>
            <a:endParaRPr/>
          </a:p>
        </p:txBody>
      </p:sp>
      <p:sp>
        <p:nvSpPr>
          <p:cNvPr id="1131" name="Google Shape;1131;p49"/>
          <p:cNvSpPr txBox="1">
            <a:spLocks noGrp="1"/>
          </p:cNvSpPr>
          <p:nvPr>
            <p:ph type="subTitle" idx="3"/>
          </p:nvPr>
        </p:nvSpPr>
        <p:spPr>
          <a:xfrm>
            <a:off x="2053100" y="3110531"/>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a:t>
            </a:r>
            <a:endParaRPr/>
          </a:p>
        </p:txBody>
      </p:sp>
      <p:sp>
        <p:nvSpPr>
          <p:cNvPr id="1132" name="Google Shape;1132;p49"/>
          <p:cNvSpPr txBox="1">
            <a:spLocks noGrp="1"/>
          </p:cNvSpPr>
          <p:nvPr>
            <p:ph type="title" idx="4"/>
          </p:nvPr>
        </p:nvSpPr>
        <p:spPr>
          <a:xfrm>
            <a:off x="5723400" y="3566325"/>
            <a:ext cx="26838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Civil society</a:t>
            </a:r>
            <a:endParaRPr/>
          </a:p>
        </p:txBody>
      </p:sp>
      <p:sp>
        <p:nvSpPr>
          <p:cNvPr id="1133" name="Google Shape;1133;p49"/>
          <p:cNvSpPr txBox="1">
            <a:spLocks noGrp="1"/>
          </p:cNvSpPr>
          <p:nvPr>
            <p:ph type="subTitle" idx="5"/>
          </p:nvPr>
        </p:nvSpPr>
        <p:spPr>
          <a:xfrm>
            <a:off x="6070800" y="4029456"/>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Earth is the planet we live on</a:t>
            </a:r>
            <a:endParaRPr/>
          </a:p>
        </p:txBody>
      </p:sp>
      <p:grpSp>
        <p:nvGrpSpPr>
          <p:cNvPr id="1134" name="Google Shape;1134;p49"/>
          <p:cNvGrpSpPr/>
          <p:nvPr/>
        </p:nvGrpSpPr>
        <p:grpSpPr>
          <a:xfrm>
            <a:off x="7753138" y="2954675"/>
            <a:ext cx="453100" cy="441075"/>
            <a:chOff x="4728138" y="2705000"/>
            <a:chExt cx="453100" cy="441075"/>
          </a:xfrm>
        </p:grpSpPr>
        <p:sp>
          <p:nvSpPr>
            <p:cNvPr id="1135" name="Google Shape;1135;p49"/>
            <p:cNvSpPr/>
            <p:nvPr/>
          </p:nvSpPr>
          <p:spPr>
            <a:xfrm>
              <a:off x="4728138" y="2705000"/>
              <a:ext cx="451725" cy="190150"/>
            </a:xfrm>
            <a:custGeom>
              <a:avLst/>
              <a:gdLst/>
              <a:ahLst/>
              <a:cxnLst/>
              <a:rect l="l" t="t" r="r" b="b"/>
              <a:pathLst>
                <a:path w="18069" h="7606" extrusionOk="0">
                  <a:moveTo>
                    <a:pt x="9072" y="0"/>
                  </a:moveTo>
                  <a:cubicBezTo>
                    <a:pt x="8956" y="0"/>
                    <a:pt x="8840" y="45"/>
                    <a:pt x="8752" y="134"/>
                  </a:cubicBezTo>
                  <a:lnTo>
                    <a:pt x="461" y="6681"/>
                  </a:lnTo>
                  <a:cubicBezTo>
                    <a:pt x="0" y="7026"/>
                    <a:pt x="332" y="7605"/>
                    <a:pt x="778" y="7605"/>
                  </a:cubicBezTo>
                  <a:cubicBezTo>
                    <a:pt x="882" y="7605"/>
                    <a:pt x="993" y="7573"/>
                    <a:pt x="1102" y="7499"/>
                  </a:cubicBezTo>
                  <a:lnTo>
                    <a:pt x="9107" y="1201"/>
                  </a:lnTo>
                  <a:lnTo>
                    <a:pt x="17077" y="7499"/>
                  </a:lnTo>
                  <a:cubicBezTo>
                    <a:pt x="17145" y="7566"/>
                    <a:pt x="17276" y="7602"/>
                    <a:pt x="17381" y="7605"/>
                  </a:cubicBezTo>
                  <a:lnTo>
                    <a:pt x="17381" y="7605"/>
                  </a:lnTo>
                  <a:cubicBezTo>
                    <a:pt x="17865" y="7590"/>
                    <a:pt x="18069" y="6962"/>
                    <a:pt x="17682" y="6681"/>
                  </a:cubicBezTo>
                  <a:lnTo>
                    <a:pt x="9392" y="134"/>
                  </a:lnTo>
                  <a:cubicBezTo>
                    <a:pt x="9303" y="45"/>
                    <a:pt x="9187" y="0"/>
                    <a:pt x="9072" y="0"/>
                  </a:cubicBezTo>
                  <a:close/>
                  <a:moveTo>
                    <a:pt x="17381" y="7605"/>
                  </a:moveTo>
                  <a:cubicBezTo>
                    <a:pt x="17374" y="7606"/>
                    <a:pt x="17368" y="7606"/>
                    <a:pt x="17362" y="7606"/>
                  </a:cubicBezTo>
                  <a:lnTo>
                    <a:pt x="17398" y="7606"/>
                  </a:lnTo>
                  <a:cubicBezTo>
                    <a:pt x="17392" y="7606"/>
                    <a:pt x="17386" y="7606"/>
                    <a:pt x="17381" y="76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4731638" y="3120100"/>
              <a:ext cx="449600" cy="25975"/>
            </a:xfrm>
            <a:custGeom>
              <a:avLst/>
              <a:gdLst/>
              <a:ahLst/>
              <a:cxnLst/>
              <a:rect l="l" t="t" r="r" b="b"/>
              <a:pathLst>
                <a:path w="17984" h="1039" extrusionOk="0">
                  <a:moveTo>
                    <a:pt x="17322" y="0"/>
                  </a:moveTo>
                  <a:cubicBezTo>
                    <a:pt x="17301" y="0"/>
                    <a:pt x="17280" y="1"/>
                    <a:pt x="17258" y="4"/>
                  </a:cubicBezTo>
                  <a:lnTo>
                    <a:pt x="641" y="4"/>
                  </a:lnTo>
                  <a:cubicBezTo>
                    <a:pt x="1" y="75"/>
                    <a:pt x="1" y="964"/>
                    <a:pt x="641" y="1035"/>
                  </a:cubicBezTo>
                  <a:lnTo>
                    <a:pt x="17258" y="1035"/>
                  </a:lnTo>
                  <a:cubicBezTo>
                    <a:pt x="17280" y="1037"/>
                    <a:pt x="17301" y="1038"/>
                    <a:pt x="17322" y="1038"/>
                  </a:cubicBezTo>
                  <a:cubicBezTo>
                    <a:pt x="17984" y="1038"/>
                    <a:pt x="17984" y="0"/>
                    <a:pt x="17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4761013" y="2767925"/>
              <a:ext cx="389625" cy="327375"/>
            </a:xfrm>
            <a:custGeom>
              <a:avLst/>
              <a:gdLst/>
              <a:ahLst/>
              <a:cxnLst/>
              <a:rect l="l" t="t" r="r" b="b"/>
              <a:pathLst>
                <a:path w="15585" h="13095" extrusionOk="0">
                  <a:moveTo>
                    <a:pt x="9874" y="4715"/>
                  </a:moveTo>
                  <a:cubicBezTo>
                    <a:pt x="10150" y="4715"/>
                    <a:pt x="10425" y="4911"/>
                    <a:pt x="10390" y="5302"/>
                  </a:cubicBezTo>
                  <a:lnTo>
                    <a:pt x="10390" y="5480"/>
                  </a:lnTo>
                  <a:lnTo>
                    <a:pt x="10888" y="5480"/>
                  </a:lnTo>
                  <a:cubicBezTo>
                    <a:pt x="11528" y="5516"/>
                    <a:pt x="11528" y="6441"/>
                    <a:pt x="10888" y="6512"/>
                  </a:cubicBezTo>
                  <a:lnTo>
                    <a:pt x="9856" y="6512"/>
                  </a:lnTo>
                  <a:cubicBezTo>
                    <a:pt x="9180" y="6512"/>
                    <a:pt x="9180" y="7544"/>
                    <a:pt x="9856" y="7544"/>
                  </a:cubicBezTo>
                  <a:cubicBezTo>
                    <a:pt x="11599" y="7544"/>
                    <a:pt x="12026" y="9963"/>
                    <a:pt x="10390" y="10532"/>
                  </a:cubicBezTo>
                  <a:lnTo>
                    <a:pt x="10390" y="10817"/>
                  </a:lnTo>
                  <a:cubicBezTo>
                    <a:pt x="10354" y="11120"/>
                    <a:pt x="10105" y="11271"/>
                    <a:pt x="9860" y="11271"/>
                  </a:cubicBezTo>
                  <a:cubicBezTo>
                    <a:pt x="9616" y="11271"/>
                    <a:pt x="9376" y="11120"/>
                    <a:pt x="9358" y="10817"/>
                  </a:cubicBezTo>
                  <a:lnTo>
                    <a:pt x="9358" y="10639"/>
                  </a:lnTo>
                  <a:lnTo>
                    <a:pt x="8824" y="10639"/>
                  </a:lnTo>
                  <a:cubicBezTo>
                    <a:pt x="8184" y="10568"/>
                    <a:pt x="8184" y="9643"/>
                    <a:pt x="8824" y="9607"/>
                  </a:cubicBezTo>
                  <a:lnTo>
                    <a:pt x="9856" y="9607"/>
                  </a:lnTo>
                  <a:cubicBezTo>
                    <a:pt x="10568" y="9607"/>
                    <a:pt x="10568" y="8576"/>
                    <a:pt x="9856" y="8576"/>
                  </a:cubicBezTo>
                  <a:cubicBezTo>
                    <a:pt x="8113" y="8576"/>
                    <a:pt x="7686" y="6120"/>
                    <a:pt x="9358" y="5551"/>
                  </a:cubicBezTo>
                  <a:lnTo>
                    <a:pt x="9358" y="5302"/>
                  </a:lnTo>
                  <a:cubicBezTo>
                    <a:pt x="9322" y="4911"/>
                    <a:pt x="9598" y="4715"/>
                    <a:pt x="9874" y="4715"/>
                  </a:cubicBezTo>
                  <a:close/>
                  <a:moveTo>
                    <a:pt x="5715" y="4768"/>
                  </a:moveTo>
                  <a:cubicBezTo>
                    <a:pt x="5969" y="4768"/>
                    <a:pt x="6227" y="4946"/>
                    <a:pt x="6227" y="5302"/>
                  </a:cubicBezTo>
                  <a:lnTo>
                    <a:pt x="6227" y="5480"/>
                  </a:lnTo>
                  <a:lnTo>
                    <a:pt x="6761" y="5480"/>
                  </a:lnTo>
                  <a:cubicBezTo>
                    <a:pt x="6782" y="5478"/>
                    <a:pt x="6804" y="5477"/>
                    <a:pt x="6825" y="5477"/>
                  </a:cubicBezTo>
                  <a:cubicBezTo>
                    <a:pt x="7486" y="5477"/>
                    <a:pt x="7486" y="6515"/>
                    <a:pt x="6825" y="6515"/>
                  </a:cubicBezTo>
                  <a:cubicBezTo>
                    <a:pt x="6804" y="6515"/>
                    <a:pt x="6782" y="6514"/>
                    <a:pt x="6761" y="6512"/>
                  </a:cubicBezTo>
                  <a:lnTo>
                    <a:pt x="5729" y="6512"/>
                  </a:lnTo>
                  <a:cubicBezTo>
                    <a:pt x="5053" y="6512"/>
                    <a:pt x="5053" y="7544"/>
                    <a:pt x="5729" y="7544"/>
                  </a:cubicBezTo>
                  <a:cubicBezTo>
                    <a:pt x="7472" y="7544"/>
                    <a:pt x="7899" y="9963"/>
                    <a:pt x="6262" y="10532"/>
                  </a:cubicBezTo>
                  <a:lnTo>
                    <a:pt x="6262" y="10817"/>
                  </a:lnTo>
                  <a:cubicBezTo>
                    <a:pt x="6262" y="11155"/>
                    <a:pt x="6004" y="11324"/>
                    <a:pt x="5746" y="11324"/>
                  </a:cubicBezTo>
                  <a:cubicBezTo>
                    <a:pt x="5488" y="11324"/>
                    <a:pt x="5231" y="11155"/>
                    <a:pt x="5231" y="10817"/>
                  </a:cubicBezTo>
                  <a:lnTo>
                    <a:pt x="5231" y="10639"/>
                  </a:lnTo>
                  <a:lnTo>
                    <a:pt x="4697" y="10639"/>
                  </a:lnTo>
                  <a:cubicBezTo>
                    <a:pt x="4056" y="10568"/>
                    <a:pt x="4056" y="9643"/>
                    <a:pt x="4697" y="9607"/>
                  </a:cubicBezTo>
                  <a:lnTo>
                    <a:pt x="5729" y="9607"/>
                  </a:lnTo>
                  <a:cubicBezTo>
                    <a:pt x="6405" y="9607"/>
                    <a:pt x="6405" y="8576"/>
                    <a:pt x="5729" y="8576"/>
                  </a:cubicBezTo>
                  <a:cubicBezTo>
                    <a:pt x="3985" y="8576"/>
                    <a:pt x="3558" y="6120"/>
                    <a:pt x="5231" y="5551"/>
                  </a:cubicBezTo>
                  <a:lnTo>
                    <a:pt x="5231" y="5302"/>
                  </a:lnTo>
                  <a:cubicBezTo>
                    <a:pt x="5213" y="4946"/>
                    <a:pt x="5462" y="4768"/>
                    <a:pt x="5715" y="4768"/>
                  </a:cubicBezTo>
                  <a:close/>
                  <a:moveTo>
                    <a:pt x="7792" y="1"/>
                  </a:moveTo>
                  <a:lnTo>
                    <a:pt x="4128" y="2918"/>
                  </a:lnTo>
                  <a:lnTo>
                    <a:pt x="0" y="6156"/>
                  </a:lnTo>
                  <a:lnTo>
                    <a:pt x="0" y="13094"/>
                  </a:lnTo>
                  <a:lnTo>
                    <a:pt x="15585" y="13094"/>
                  </a:lnTo>
                  <a:lnTo>
                    <a:pt x="15585" y="6120"/>
                  </a:lnTo>
                  <a:lnTo>
                    <a:pt x="15158" y="5800"/>
                  </a:lnTo>
                  <a:lnTo>
                    <a:pt x="7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9"/>
          <p:cNvGrpSpPr/>
          <p:nvPr/>
        </p:nvGrpSpPr>
        <p:grpSpPr>
          <a:xfrm>
            <a:off x="3660088" y="2117275"/>
            <a:ext cx="451400" cy="318900"/>
            <a:chOff x="3933088" y="1432325"/>
            <a:chExt cx="451400" cy="318900"/>
          </a:xfrm>
        </p:grpSpPr>
        <p:sp>
          <p:nvSpPr>
            <p:cNvPr id="1139" name="Google Shape;1139;p49"/>
            <p:cNvSpPr/>
            <p:nvPr/>
          </p:nvSpPr>
          <p:spPr>
            <a:xfrm>
              <a:off x="3937313" y="1484350"/>
              <a:ext cx="217950" cy="266875"/>
            </a:xfrm>
            <a:custGeom>
              <a:avLst/>
              <a:gdLst/>
              <a:ahLst/>
              <a:cxnLst/>
              <a:rect l="l" t="t" r="r" b="b"/>
              <a:pathLst>
                <a:path w="8718" h="10675" extrusionOk="0">
                  <a:moveTo>
                    <a:pt x="8718" y="1"/>
                  </a:moveTo>
                  <a:lnTo>
                    <a:pt x="8718" y="1"/>
                  </a:lnTo>
                  <a:cubicBezTo>
                    <a:pt x="8643" y="3"/>
                    <a:pt x="8569" y="6"/>
                    <a:pt x="8496" y="11"/>
                  </a:cubicBezTo>
                  <a:lnTo>
                    <a:pt x="8496" y="11"/>
                  </a:lnTo>
                  <a:cubicBezTo>
                    <a:pt x="8569" y="6"/>
                    <a:pt x="8643" y="3"/>
                    <a:pt x="8718" y="1"/>
                  </a:cubicBezTo>
                  <a:close/>
                  <a:moveTo>
                    <a:pt x="8496" y="11"/>
                  </a:moveTo>
                  <a:lnTo>
                    <a:pt x="8496" y="11"/>
                  </a:lnTo>
                  <a:cubicBezTo>
                    <a:pt x="7436" y="74"/>
                    <a:pt x="6409" y="351"/>
                    <a:pt x="5444" y="784"/>
                  </a:cubicBezTo>
                  <a:cubicBezTo>
                    <a:pt x="4448" y="1246"/>
                    <a:pt x="3523" y="1851"/>
                    <a:pt x="2669" y="2527"/>
                  </a:cubicBezTo>
                  <a:cubicBezTo>
                    <a:pt x="1744" y="3274"/>
                    <a:pt x="925" y="4093"/>
                    <a:pt x="178" y="5018"/>
                  </a:cubicBezTo>
                  <a:cubicBezTo>
                    <a:pt x="0" y="5196"/>
                    <a:pt x="0" y="5480"/>
                    <a:pt x="178" y="5658"/>
                  </a:cubicBezTo>
                  <a:cubicBezTo>
                    <a:pt x="925" y="6583"/>
                    <a:pt x="1744" y="7402"/>
                    <a:pt x="2669" y="8149"/>
                  </a:cubicBezTo>
                  <a:cubicBezTo>
                    <a:pt x="3523" y="8825"/>
                    <a:pt x="4448" y="9430"/>
                    <a:pt x="5444" y="9892"/>
                  </a:cubicBezTo>
                  <a:cubicBezTo>
                    <a:pt x="6409" y="10325"/>
                    <a:pt x="7436" y="10602"/>
                    <a:pt x="8496" y="10665"/>
                  </a:cubicBezTo>
                  <a:lnTo>
                    <a:pt x="8496" y="10665"/>
                  </a:lnTo>
                  <a:cubicBezTo>
                    <a:pt x="5718" y="10480"/>
                    <a:pt x="3523" y="8145"/>
                    <a:pt x="3523" y="5338"/>
                  </a:cubicBezTo>
                  <a:cubicBezTo>
                    <a:pt x="3523" y="2530"/>
                    <a:pt x="5718" y="195"/>
                    <a:pt x="8496" y="11"/>
                  </a:cubicBezTo>
                  <a:close/>
                  <a:moveTo>
                    <a:pt x="8496" y="10665"/>
                  </a:moveTo>
                  <a:lnTo>
                    <a:pt x="8496" y="10665"/>
                  </a:lnTo>
                  <a:cubicBezTo>
                    <a:pt x="8569" y="10670"/>
                    <a:pt x="8643" y="10673"/>
                    <a:pt x="8718" y="10675"/>
                  </a:cubicBezTo>
                  <a:cubicBezTo>
                    <a:pt x="8643" y="10673"/>
                    <a:pt x="8569" y="10669"/>
                    <a:pt x="8496" y="106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4163238" y="1484350"/>
              <a:ext cx="217975" cy="266875"/>
            </a:xfrm>
            <a:custGeom>
              <a:avLst/>
              <a:gdLst/>
              <a:ahLst/>
              <a:cxnLst/>
              <a:rect l="l" t="t" r="r" b="b"/>
              <a:pathLst>
                <a:path w="8719" h="10675" extrusionOk="0">
                  <a:moveTo>
                    <a:pt x="1" y="1"/>
                  </a:moveTo>
                  <a:cubicBezTo>
                    <a:pt x="359" y="12"/>
                    <a:pt x="714" y="48"/>
                    <a:pt x="1064" y="106"/>
                  </a:cubicBezTo>
                  <a:lnTo>
                    <a:pt x="1064" y="106"/>
                  </a:lnTo>
                  <a:cubicBezTo>
                    <a:pt x="721" y="37"/>
                    <a:pt x="365" y="1"/>
                    <a:pt x="1" y="1"/>
                  </a:cubicBezTo>
                  <a:close/>
                  <a:moveTo>
                    <a:pt x="1064" y="106"/>
                  </a:moveTo>
                  <a:cubicBezTo>
                    <a:pt x="3506" y="597"/>
                    <a:pt x="5338" y="2749"/>
                    <a:pt x="5338" y="5338"/>
                  </a:cubicBezTo>
                  <a:cubicBezTo>
                    <a:pt x="5338" y="7927"/>
                    <a:pt x="3506" y="10078"/>
                    <a:pt x="1064" y="10570"/>
                  </a:cubicBezTo>
                  <a:lnTo>
                    <a:pt x="1064" y="10570"/>
                  </a:lnTo>
                  <a:cubicBezTo>
                    <a:pt x="1827" y="10443"/>
                    <a:pt x="2567" y="10209"/>
                    <a:pt x="3274" y="9892"/>
                  </a:cubicBezTo>
                  <a:cubicBezTo>
                    <a:pt x="4270" y="9430"/>
                    <a:pt x="5196" y="8825"/>
                    <a:pt x="6050" y="8149"/>
                  </a:cubicBezTo>
                  <a:cubicBezTo>
                    <a:pt x="6975" y="7402"/>
                    <a:pt x="7829" y="6583"/>
                    <a:pt x="8576" y="5658"/>
                  </a:cubicBezTo>
                  <a:cubicBezTo>
                    <a:pt x="8718" y="5480"/>
                    <a:pt x="8718" y="5196"/>
                    <a:pt x="8576" y="5018"/>
                  </a:cubicBezTo>
                  <a:cubicBezTo>
                    <a:pt x="7793" y="4093"/>
                    <a:pt x="6975" y="3274"/>
                    <a:pt x="6050" y="2527"/>
                  </a:cubicBezTo>
                  <a:cubicBezTo>
                    <a:pt x="5196" y="1851"/>
                    <a:pt x="4270" y="1246"/>
                    <a:pt x="3274" y="784"/>
                  </a:cubicBezTo>
                  <a:cubicBezTo>
                    <a:pt x="2567" y="467"/>
                    <a:pt x="1827" y="233"/>
                    <a:pt x="1064" y="106"/>
                  </a:cubicBezTo>
                  <a:close/>
                  <a:moveTo>
                    <a:pt x="1064" y="10570"/>
                  </a:moveTo>
                  <a:cubicBezTo>
                    <a:pt x="714" y="10628"/>
                    <a:pt x="359" y="10664"/>
                    <a:pt x="1" y="10675"/>
                  </a:cubicBezTo>
                  <a:cubicBezTo>
                    <a:pt x="365" y="10675"/>
                    <a:pt x="721" y="10639"/>
                    <a:pt x="1064" y="105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4015588" y="1509700"/>
              <a:ext cx="251750" cy="215750"/>
            </a:xfrm>
            <a:custGeom>
              <a:avLst/>
              <a:gdLst/>
              <a:ahLst/>
              <a:cxnLst/>
              <a:rect l="l" t="t" r="r" b="b"/>
              <a:pathLst>
                <a:path w="10070" h="8630" extrusionOk="0">
                  <a:moveTo>
                    <a:pt x="5747" y="1104"/>
                  </a:moveTo>
                  <a:cubicBezTo>
                    <a:pt x="5987" y="1104"/>
                    <a:pt x="6227" y="1264"/>
                    <a:pt x="6263" y="1584"/>
                  </a:cubicBezTo>
                  <a:lnTo>
                    <a:pt x="6263" y="1726"/>
                  </a:lnTo>
                  <a:lnTo>
                    <a:pt x="6796" y="1726"/>
                  </a:lnTo>
                  <a:cubicBezTo>
                    <a:pt x="7401" y="1798"/>
                    <a:pt x="7401" y="2723"/>
                    <a:pt x="6796" y="2794"/>
                  </a:cubicBezTo>
                  <a:lnTo>
                    <a:pt x="5764" y="2794"/>
                  </a:lnTo>
                  <a:cubicBezTo>
                    <a:pt x="5752" y="2793"/>
                    <a:pt x="5741" y="2793"/>
                    <a:pt x="5729" y="2793"/>
                  </a:cubicBezTo>
                  <a:cubicBezTo>
                    <a:pt x="5053" y="2793"/>
                    <a:pt x="5065" y="3791"/>
                    <a:pt x="5764" y="3826"/>
                  </a:cubicBezTo>
                  <a:cubicBezTo>
                    <a:pt x="5777" y="3825"/>
                    <a:pt x="5789" y="3825"/>
                    <a:pt x="5802" y="3825"/>
                  </a:cubicBezTo>
                  <a:cubicBezTo>
                    <a:pt x="7513" y="3825"/>
                    <a:pt x="7888" y="6249"/>
                    <a:pt x="6263" y="6814"/>
                  </a:cubicBezTo>
                  <a:lnTo>
                    <a:pt x="6263" y="7099"/>
                  </a:lnTo>
                  <a:cubicBezTo>
                    <a:pt x="6227" y="7402"/>
                    <a:pt x="5987" y="7553"/>
                    <a:pt x="5747" y="7553"/>
                  </a:cubicBezTo>
                  <a:cubicBezTo>
                    <a:pt x="5507" y="7553"/>
                    <a:pt x="5266" y="7402"/>
                    <a:pt x="5231" y="7099"/>
                  </a:cubicBezTo>
                  <a:lnTo>
                    <a:pt x="5231" y="6921"/>
                  </a:lnTo>
                  <a:lnTo>
                    <a:pt x="4733" y="6921"/>
                  </a:lnTo>
                  <a:cubicBezTo>
                    <a:pt x="4092" y="6850"/>
                    <a:pt x="4092" y="5925"/>
                    <a:pt x="4733" y="5889"/>
                  </a:cubicBezTo>
                  <a:lnTo>
                    <a:pt x="5764" y="5889"/>
                  </a:lnTo>
                  <a:cubicBezTo>
                    <a:pt x="6441" y="5889"/>
                    <a:pt x="6441" y="4858"/>
                    <a:pt x="5764" y="4858"/>
                  </a:cubicBezTo>
                  <a:cubicBezTo>
                    <a:pt x="4021" y="4858"/>
                    <a:pt x="3594" y="2402"/>
                    <a:pt x="5231" y="1833"/>
                  </a:cubicBezTo>
                  <a:lnTo>
                    <a:pt x="5231" y="1584"/>
                  </a:lnTo>
                  <a:cubicBezTo>
                    <a:pt x="5266" y="1264"/>
                    <a:pt x="5507" y="1104"/>
                    <a:pt x="5747" y="1104"/>
                  </a:cubicBezTo>
                  <a:close/>
                  <a:moveTo>
                    <a:pt x="5712" y="0"/>
                  </a:moveTo>
                  <a:cubicBezTo>
                    <a:pt x="4654" y="0"/>
                    <a:pt x="3577" y="391"/>
                    <a:pt x="2705" y="1264"/>
                  </a:cubicBezTo>
                  <a:cubicBezTo>
                    <a:pt x="0" y="4004"/>
                    <a:pt x="1922" y="8629"/>
                    <a:pt x="5764" y="8629"/>
                  </a:cubicBezTo>
                  <a:cubicBezTo>
                    <a:pt x="8113" y="8629"/>
                    <a:pt x="10070" y="6708"/>
                    <a:pt x="10070" y="4324"/>
                  </a:cubicBezTo>
                  <a:cubicBezTo>
                    <a:pt x="10070" y="1721"/>
                    <a:pt x="7932" y="0"/>
                    <a:pt x="5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3933088" y="1432325"/>
              <a:ext cx="451400" cy="121100"/>
            </a:xfrm>
            <a:custGeom>
              <a:avLst/>
              <a:gdLst/>
              <a:ahLst/>
              <a:cxnLst/>
              <a:rect l="l" t="t" r="r" b="b"/>
              <a:pathLst>
                <a:path w="18056" h="4844" extrusionOk="0">
                  <a:moveTo>
                    <a:pt x="9047" y="0"/>
                  </a:moveTo>
                  <a:cubicBezTo>
                    <a:pt x="6894" y="0"/>
                    <a:pt x="4741" y="659"/>
                    <a:pt x="2909" y="1975"/>
                  </a:cubicBezTo>
                  <a:cubicBezTo>
                    <a:pt x="1984" y="2544"/>
                    <a:pt x="1130" y="3185"/>
                    <a:pt x="383" y="3932"/>
                  </a:cubicBezTo>
                  <a:cubicBezTo>
                    <a:pt x="0" y="4314"/>
                    <a:pt x="352" y="4843"/>
                    <a:pt x="761" y="4843"/>
                  </a:cubicBezTo>
                  <a:cubicBezTo>
                    <a:pt x="885" y="4843"/>
                    <a:pt x="1014" y="4795"/>
                    <a:pt x="1130" y="4679"/>
                  </a:cubicBezTo>
                  <a:cubicBezTo>
                    <a:pt x="1842" y="4003"/>
                    <a:pt x="2624" y="3363"/>
                    <a:pt x="3478" y="2829"/>
                  </a:cubicBezTo>
                  <a:cubicBezTo>
                    <a:pt x="4795" y="2011"/>
                    <a:pt x="6823" y="1050"/>
                    <a:pt x="9064" y="1050"/>
                  </a:cubicBezTo>
                  <a:cubicBezTo>
                    <a:pt x="11270" y="1050"/>
                    <a:pt x="13334" y="2011"/>
                    <a:pt x="14615" y="2829"/>
                  </a:cubicBezTo>
                  <a:cubicBezTo>
                    <a:pt x="15469" y="3363"/>
                    <a:pt x="16252" y="4003"/>
                    <a:pt x="16999" y="4679"/>
                  </a:cubicBezTo>
                  <a:cubicBezTo>
                    <a:pt x="17070" y="4786"/>
                    <a:pt x="17212" y="4821"/>
                    <a:pt x="17355" y="4821"/>
                  </a:cubicBezTo>
                  <a:cubicBezTo>
                    <a:pt x="17369" y="4823"/>
                    <a:pt x="17382" y="4823"/>
                    <a:pt x="17396" y="4823"/>
                  </a:cubicBezTo>
                  <a:cubicBezTo>
                    <a:pt x="17832" y="4823"/>
                    <a:pt x="18056" y="4277"/>
                    <a:pt x="17711" y="3932"/>
                  </a:cubicBezTo>
                  <a:cubicBezTo>
                    <a:pt x="16963" y="3185"/>
                    <a:pt x="16109" y="2544"/>
                    <a:pt x="15184" y="1975"/>
                  </a:cubicBezTo>
                  <a:cubicBezTo>
                    <a:pt x="13352" y="659"/>
                    <a:pt x="11199" y="0"/>
                    <a:pt x="9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9"/>
          <p:cNvGrpSpPr/>
          <p:nvPr/>
        </p:nvGrpSpPr>
        <p:grpSpPr>
          <a:xfrm>
            <a:off x="7759075" y="1126750"/>
            <a:ext cx="441225" cy="343825"/>
            <a:chOff x="3939088" y="3457750"/>
            <a:chExt cx="441225" cy="343825"/>
          </a:xfrm>
        </p:grpSpPr>
        <p:sp>
          <p:nvSpPr>
            <p:cNvPr id="1144" name="Google Shape;1144;p49"/>
            <p:cNvSpPr/>
            <p:nvPr/>
          </p:nvSpPr>
          <p:spPr>
            <a:xfrm>
              <a:off x="4302013" y="3516900"/>
              <a:ext cx="78300" cy="284675"/>
            </a:xfrm>
            <a:custGeom>
              <a:avLst/>
              <a:gdLst/>
              <a:ahLst/>
              <a:cxnLst/>
              <a:rect l="l" t="t" r="r" b="b"/>
              <a:pathLst>
                <a:path w="3132" h="11387" extrusionOk="0">
                  <a:moveTo>
                    <a:pt x="534" y="0"/>
                  </a:moveTo>
                  <a:cubicBezTo>
                    <a:pt x="249" y="0"/>
                    <a:pt x="0" y="250"/>
                    <a:pt x="0" y="534"/>
                  </a:cubicBezTo>
                  <a:lnTo>
                    <a:pt x="0" y="10888"/>
                  </a:lnTo>
                  <a:cubicBezTo>
                    <a:pt x="0" y="11173"/>
                    <a:pt x="249" y="11386"/>
                    <a:pt x="534" y="11386"/>
                  </a:cubicBezTo>
                  <a:lnTo>
                    <a:pt x="2598" y="11386"/>
                  </a:lnTo>
                  <a:cubicBezTo>
                    <a:pt x="2882" y="11386"/>
                    <a:pt x="3132" y="11173"/>
                    <a:pt x="3132" y="10888"/>
                  </a:cubicBezTo>
                  <a:lnTo>
                    <a:pt x="3132" y="534"/>
                  </a:lnTo>
                  <a:cubicBezTo>
                    <a:pt x="3096" y="250"/>
                    <a:pt x="2882"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4060063" y="3536700"/>
              <a:ext cx="77400" cy="248850"/>
            </a:xfrm>
            <a:custGeom>
              <a:avLst/>
              <a:gdLst/>
              <a:ahLst/>
              <a:cxnLst/>
              <a:rect l="l" t="t" r="r" b="b"/>
              <a:pathLst>
                <a:path w="3096" h="9954" extrusionOk="0">
                  <a:moveTo>
                    <a:pt x="1548" y="0"/>
                  </a:moveTo>
                  <a:cubicBezTo>
                    <a:pt x="1308" y="0"/>
                    <a:pt x="1068" y="151"/>
                    <a:pt x="1032" y="454"/>
                  </a:cubicBezTo>
                  <a:lnTo>
                    <a:pt x="1032" y="2019"/>
                  </a:lnTo>
                  <a:lnTo>
                    <a:pt x="499" y="2019"/>
                  </a:lnTo>
                  <a:cubicBezTo>
                    <a:pt x="214" y="2019"/>
                    <a:pt x="0" y="2233"/>
                    <a:pt x="0" y="2517"/>
                  </a:cubicBezTo>
                  <a:lnTo>
                    <a:pt x="0" y="9420"/>
                  </a:lnTo>
                  <a:cubicBezTo>
                    <a:pt x="0" y="9705"/>
                    <a:pt x="214" y="9954"/>
                    <a:pt x="499" y="9954"/>
                  </a:cubicBezTo>
                  <a:lnTo>
                    <a:pt x="2598" y="9954"/>
                  </a:lnTo>
                  <a:cubicBezTo>
                    <a:pt x="2882" y="9954"/>
                    <a:pt x="3096" y="9705"/>
                    <a:pt x="3096" y="9420"/>
                  </a:cubicBezTo>
                  <a:lnTo>
                    <a:pt x="3096" y="2517"/>
                  </a:lnTo>
                  <a:cubicBezTo>
                    <a:pt x="3096" y="2233"/>
                    <a:pt x="2882" y="2019"/>
                    <a:pt x="2598" y="2019"/>
                  </a:cubicBezTo>
                  <a:lnTo>
                    <a:pt x="2064" y="2019"/>
                  </a:lnTo>
                  <a:lnTo>
                    <a:pt x="2064" y="454"/>
                  </a:lnTo>
                  <a:cubicBezTo>
                    <a:pt x="2029" y="151"/>
                    <a:pt x="1788"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4181038" y="3457750"/>
              <a:ext cx="78300" cy="179025"/>
            </a:xfrm>
            <a:custGeom>
              <a:avLst/>
              <a:gdLst/>
              <a:ahLst/>
              <a:cxnLst/>
              <a:rect l="l" t="t" r="r" b="b"/>
              <a:pathLst>
                <a:path w="3132" h="7161" extrusionOk="0">
                  <a:moveTo>
                    <a:pt x="1562" y="0"/>
                  </a:moveTo>
                  <a:cubicBezTo>
                    <a:pt x="1317" y="0"/>
                    <a:pt x="1068" y="160"/>
                    <a:pt x="1032" y="481"/>
                  </a:cubicBezTo>
                  <a:lnTo>
                    <a:pt x="1032" y="2046"/>
                  </a:lnTo>
                  <a:lnTo>
                    <a:pt x="534" y="2046"/>
                  </a:lnTo>
                  <a:cubicBezTo>
                    <a:pt x="249" y="2046"/>
                    <a:pt x="0" y="2260"/>
                    <a:pt x="36" y="2544"/>
                  </a:cubicBezTo>
                  <a:lnTo>
                    <a:pt x="36" y="4608"/>
                  </a:lnTo>
                  <a:cubicBezTo>
                    <a:pt x="36" y="4893"/>
                    <a:pt x="249" y="5142"/>
                    <a:pt x="534" y="5142"/>
                  </a:cubicBezTo>
                  <a:lnTo>
                    <a:pt x="1068" y="5142"/>
                  </a:lnTo>
                  <a:lnTo>
                    <a:pt x="1068" y="6707"/>
                  </a:lnTo>
                  <a:cubicBezTo>
                    <a:pt x="1086" y="7010"/>
                    <a:pt x="1326" y="7161"/>
                    <a:pt x="1570" y="7161"/>
                  </a:cubicBezTo>
                  <a:cubicBezTo>
                    <a:pt x="1815" y="7161"/>
                    <a:pt x="2064" y="7010"/>
                    <a:pt x="2100" y="6707"/>
                  </a:cubicBezTo>
                  <a:lnTo>
                    <a:pt x="2100" y="5142"/>
                  </a:lnTo>
                  <a:lnTo>
                    <a:pt x="2598" y="5142"/>
                  </a:lnTo>
                  <a:cubicBezTo>
                    <a:pt x="2882" y="5142"/>
                    <a:pt x="3132" y="4893"/>
                    <a:pt x="3132" y="4608"/>
                  </a:cubicBezTo>
                  <a:lnTo>
                    <a:pt x="3132" y="2544"/>
                  </a:lnTo>
                  <a:cubicBezTo>
                    <a:pt x="3132" y="2260"/>
                    <a:pt x="2882" y="2046"/>
                    <a:pt x="2598" y="2046"/>
                  </a:cubicBezTo>
                  <a:lnTo>
                    <a:pt x="2064" y="2046"/>
                  </a:lnTo>
                  <a:lnTo>
                    <a:pt x="2064" y="481"/>
                  </a:lnTo>
                  <a:cubicBezTo>
                    <a:pt x="2046" y="160"/>
                    <a:pt x="1806" y="0"/>
                    <a:pt x="15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939088" y="3474200"/>
              <a:ext cx="77400" cy="301575"/>
            </a:xfrm>
            <a:custGeom>
              <a:avLst/>
              <a:gdLst/>
              <a:ahLst/>
              <a:cxnLst/>
              <a:rect l="l" t="t" r="r" b="b"/>
              <a:pathLst>
                <a:path w="3096" h="12063" extrusionOk="0">
                  <a:moveTo>
                    <a:pt x="499" y="1"/>
                  </a:moveTo>
                  <a:cubicBezTo>
                    <a:pt x="214" y="1"/>
                    <a:pt x="0" y="214"/>
                    <a:pt x="0" y="534"/>
                  </a:cubicBezTo>
                  <a:lnTo>
                    <a:pt x="0" y="7401"/>
                  </a:lnTo>
                  <a:cubicBezTo>
                    <a:pt x="0" y="7686"/>
                    <a:pt x="214" y="7935"/>
                    <a:pt x="499" y="7935"/>
                  </a:cubicBezTo>
                  <a:lnTo>
                    <a:pt x="1032" y="7935"/>
                  </a:lnTo>
                  <a:lnTo>
                    <a:pt x="1032" y="11529"/>
                  </a:lnTo>
                  <a:cubicBezTo>
                    <a:pt x="1032" y="11885"/>
                    <a:pt x="1290" y="12062"/>
                    <a:pt x="1548" y="12062"/>
                  </a:cubicBezTo>
                  <a:cubicBezTo>
                    <a:pt x="1806" y="12062"/>
                    <a:pt x="2064" y="11885"/>
                    <a:pt x="2064" y="11529"/>
                  </a:cubicBezTo>
                  <a:lnTo>
                    <a:pt x="2064" y="7935"/>
                  </a:lnTo>
                  <a:lnTo>
                    <a:pt x="2562" y="7935"/>
                  </a:lnTo>
                  <a:cubicBezTo>
                    <a:pt x="2847" y="7935"/>
                    <a:pt x="3096" y="7686"/>
                    <a:pt x="3096" y="7401"/>
                  </a:cubicBezTo>
                  <a:lnTo>
                    <a:pt x="3096" y="534"/>
                  </a:lnTo>
                  <a:cubicBezTo>
                    <a:pt x="3096" y="214"/>
                    <a:pt x="2847" y="1"/>
                    <a:pt x="2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51"/>
        <p:cNvGrpSpPr/>
        <p:nvPr/>
      </p:nvGrpSpPr>
      <p:grpSpPr>
        <a:xfrm>
          <a:off x="0" y="0"/>
          <a:ext cx="0" cy="0"/>
          <a:chOff x="0" y="0"/>
          <a:chExt cx="0" cy="0"/>
        </a:xfrm>
      </p:grpSpPr>
      <p:sp>
        <p:nvSpPr>
          <p:cNvPr id="1152" name="Google Shape;1152;p5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Risks</a:t>
            </a:r>
            <a:endParaRPr/>
          </a:p>
        </p:txBody>
      </p:sp>
      <p:sp>
        <p:nvSpPr>
          <p:cNvPr id="1153" name="Google Shape;1153;p50"/>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Debts</a:t>
            </a:r>
            <a:endParaRPr/>
          </a:p>
        </p:txBody>
      </p:sp>
      <p:sp>
        <p:nvSpPr>
          <p:cNvPr id="1154" name="Google Shape;1154;p50"/>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sp>
        <p:nvSpPr>
          <p:cNvPr id="1155" name="Google Shape;1155;p50"/>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Salaries</a:t>
            </a:r>
            <a:endParaRPr/>
          </a:p>
        </p:txBody>
      </p:sp>
      <p:sp>
        <p:nvSpPr>
          <p:cNvPr id="1156" name="Google Shape;1156;p50"/>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1157" name="Google Shape;1157;p50"/>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Financing</a:t>
            </a:r>
            <a:endParaRPr/>
          </a:p>
        </p:txBody>
      </p:sp>
      <p:sp>
        <p:nvSpPr>
          <p:cNvPr id="1158" name="Google Shape;1158;p50"/>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Volatility</a:t>
            </a:r>
            <a:endParaRPr/>
          </a:p>
        </p:txBody>
      </p:sp>
      <p:sp>
        <p:nvSpPr>
          <p:cNvPr id="1159" name="Google Shape;1159;p50"/>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Mercury is the smallest planet</a:t>
            </a:r>
            <a:endParaRPr>
              <a:solidFill>
                <a:schemeClr val="dk1"/>
              </a:solidFill>
              <a:latin typeface="Poppins"/>
              <a:ea typeface="Poppins"/>
              <a:cs typeface="Poppins"/>
              <a:sym typeface="Poppins"/>
            </a:endParaRPr>
          </a:p>
        </p:txBody>
      </p:sp>
      <p:sp>
        <p:nvSpPr>
          <p:cNvPr id="1160" name="Google Shape;1160;p50"/>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Uncertainty</a:t>
            </a:r>
            <a:endParaRPr/>
          </a:p>
        </p:txBody>
      </p:sp>
      <p:sp>
        <p:nvSpPr>
          <p:cNvPr id="1161" name="Google Shape;1161;p50"/>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Imbalance</a:t>
            </a:r>
            <a:endParaRPr/>
          </a:p>
        </p:txBody>
      </p:sp>
      <p:sp>
        <p:nvSpPr>
          <p:cNvPr id="1162" name="Google Shape;1162;p50"/>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163" name="Google Shape;1163;p50"/>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Earth is the planet we live on</a:t>
            </a:r>
            <a:endParaRPr>
              <a:solidFill>
                <a:schemeClr val="dk1"/>
              </a:solidFill>
              <a:latin typeface="Poppins"/>
              <a:ea typeface="Poppins"/>
              <a:cs typeface="Poppins"/>
              <a:sym typeface="Poppins"/>
            </a:endParaRPr>
          </a:p>
        </p:txBody>
      </p:sp>
      <p:sp>
        <p:nvSpPr>
          <p:cNvPr id="1164" name="Google Shape;1164;p50"/>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Neptune is very far from the Sun</a:t>
            </a:r>
            <a:endParaRPr>
              <a:solidFill>
                <a:schemeClr val="dk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53"/>
          <p:cNvSpPr txBox="1">
            <a:spLocks noGrp="1"/>
          </p:cNvSpPr>
          <p:nvPr>
            <p:ph type="title"/>
          </p:nvPr>
        </p:nvSpPr>
        <p:spPr>
          <a:xfrm>
            <a:off x="724900" y="3657600"/>
            <a:ext cx="7704000" cy="95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a:t>
            </a:r>
            <a:endParaRPr/>
          </a:p>
          <a:p>
            <a:pPr marL="0" lvl="0" indent="0" algn="l" rtl="0">
              <a:spcBef>
                <a:spcPts val="0"/>
              </a:spcBef>
              <a:spcAft>
                <a:spcPts val="0"/>
              </a:spcAft>
              <a:buNone/>
            </a:pPr>
            <a:r>
              <a:rPr lang="en"/>
              <a:t>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title"/>
          </p:nvPr>
        </p:nvSpPr>
        <p:spPr>
          <a:xfrm>
            <a:off x="715100" y="535000"/>
            <a:ext cx="6576000" cy="12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150,000</a:t>
            </a:r>
            <a:endParaRPr/>
          </a:p>
        </p:txBody>
      </p:sp>
      <p:sp>
        <p:nvSpPr>
          <p:cNvPr id="1438" name="Google Shape;1438;p55"/>
          <p:cNvSpPr txBox="1">
            <a:spLocks noGrp="1"/>
          </p:cNvSpPr>
          <p:nvPr>
            <p:ph type="subTitle" idx="1"/>
          </p:nvPr>
        </p:nvSpPr>
        <p:spPr>
          <a:xfrm>
            <a:off x="715100" y="1615450"/>
            <a:ext cx="6576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grpSp>
        <p:nvGrpSpPr>
          <p:cNvPr id="1439" name="Google Shape;1439;p55"/>
          <p:cNvGrpSpPr/>
          <p:nvPr/>
        </p:nvGrpSpPr>
        <p:grpSpPr>
          <a:xfrm>
            <a:off x="5076952" y="1563358"/>
            <a:ext cx="3674188" cy="3016852"/>
            <a:chOff x="5076952" y="1563358"/>
            <a:chExt cx="3674188" cy="3016852"/>
          </a:xfrm>
        </p:grpSpPr>
        <p:sp>
          <p:nvSpPr>
            <p:cNvPr id="1440" name="Google Shape;1440;p55"/>
            <p:cNvSpPr/>
            <p:nvPr/>
          </p:nvSpPr>
          <p:spPr>
            <a:xfrm>
              <a:off x="5076952" y="4365711"/>
              <a:ext cx="3674188" cy="214500"/>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5764346" y="1956436"/>
              <a:ext cx="1668102" cy="1665103"/>
            </a:xfrm>
            <a:custGeom>
              <a:avLst/>
              <a:gdLst/>
              <a:ahLst/>
              <a:cxnLst/>
              <a:rect l="l" t="t" r="r" b="b"/>
              <a:pathLst>
                <a:path w="73420" h="73288" extrusionOk="0">
                  <a:moveTo>
                    <a:pt x="36360" y="0"/>
                  </a:moveTo>
                  <a:cubicBezTo>
                    <a:pt x="17513" y="134"/>
                    <a:pt x="1835" y="14544"/>
                    <a:pt x="134" y="33324"/>
                  </a:cubicBezTo>
                  <a:cubicBezTo>
                    <a:pt x="34" y="34492"/>
                    <a:pt x="0" y="35692"/>
                    <a:pt x="0" y="36927"/>
                  </a:cubicBezTo>
                  <a:cubicBezTo>
                    <a:pt x="133" y="57039"/>
                    <a:pt x="16479" y="73287"/>
                    <a:pt x="36586" y="73287"/>
                  </a:cubicBezTo>
                  <a:cubicBezTo>
                    <a:pt x="36688" y="73287"/>
                    <a:pt x="36791" y="73287"/>
                    <a:pt x="36893" y="73286"/>
                  </a:cubicBezTo>
                  <a:cubicBezTo>
                    <a:pt x="57108" y="73153"/>
                    <a:pt x="73419" y="56641"/>
                    <a:pt x="73286" y="36393"/>
                  </a:cubicBezTo>
                  <a:cubicBezTo>
                    <a:pt x="73253" y="35125"/>
                    <a:pt x="73186" y="33891"/>
                    <a:pt x="73052" y="32657"/>
                  </a:cubicBezTo>
                  <a:cubicBezTo>
                    <a:pt x="71551" y="19147"/>
                    <a:pt x="62712" y="7572"/>
                    <a:pt x="50103" y="2569"/>
                  </a:cubicBezTo>
                  <a:cubicBezTo>
                    <a:pt x="45933" y="901"/>
                    <a:pt x="41497" y="67"/>
                    <a:pt x="37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5764346" y="2708923"/>
              <a:ext cx="861724" cy="865587"/>
            </a:xfrm>
            <a:custGeom>
              <a:avLst/>
              <a:gdLst/>
              <a:ahLst/>
              <a:cxnLst/>
              <a:rect l="l" t="t" r="r" b="b"/>
              <a:pathLst>
                <a:path w="37928" h="38098" extrusionOk="0">
                  <a:moveTo>
                    <a:pt x="25320" y="30326"/>
                  </a:moveTo>
                  <a:lnTo>
                    <a:pt x="25320" y="30326"/>
                  </a:lnTo>
                  <a:cubicBezTo>
                    <a:pt x="24994" y="30503"/>
                    <a:pt x="24786" y="30881"/>
                    <a:pt x="24653" y="31290"/>
                  </a:cubicBezTo>
                  <a:lnTo>
                    <a:pt x="24653" y="31290"/>
                  </a:lnTo>
                  <a:cubicBezTo>
                    <a:pt x="24306" y="30582"/>
                    <a:pt x="24656" y="30358"/>
                    <a:pt x="25320" y="30326"/>
                  </a:cubicBezTo>
                  <a:close/>
                  <a:moveTo>
                    <a:pt x="25087" y="32146"/>
                  </a:moveTo>
                  <a:lnTo>
                    <a:pt x="24893" y="32807"/>
                  </a:lnTo>
                  <a:lnTo>
                    <a:pt x="24893" y="32807"/>
                  </a:lnTo>
                  <a:cubicBezTo>
                    <a:pt x="24946" y="32808"/>
                    <a:pt x="24999" y="32814"/>
                    <a:pt x="25052" y="32827"/>
                  </a:cubicBezTo>
                  <a:cubicBezTo>
                    <a:pt x="25196" y="32629"/>
                    <a:pt x="25174" y="32391"/>
                    <a:pt x="25087" y="32146"/>
                  </a:cubicBezTo>
                  <a:close/>
                  <a:moveTo>
                    <a:pt x="24889" y="32807"/>
                  </a:moveTo>
                  <a:cubicBezTo>
                    <a:pt x="24671" y="32807"/>
                    <a:pt x="24458" y="32914"/>
                    <a:pt x="24351" y="33128"/>
                  </a:cubicBezTo>
                  <a:cubicBezTo>
                    <a:pt x="24218" y="33361"/>
                    <a:pt x="24184" y="33661"/>
                    <a:pt x="24218" y="33928"/>
                  </a:cubicBezTo>
                  <a:cubicBezTo>
                    <a:pt x="24218" y="34128"/>
                    <a:pt x="24284" y="34294"/>
                    <a:pt x="24416" y="34427"/>
                  </a:cubicBezTo>
                  <a:lnTo>
                    <a:pt x="24416" y="34427"/>
                  </a:lnTo>
                  <a:lnTo>
                    <a:pt x="24893" y="32807"/>
                  </a:lnTo>
                  <a:lnTo>
                    <a:pt x="24893" y="32807"/>
                  </a:lnTo>
                  <a:cubicBezTo>
                    <a:pt x="24891" y="32807"/>
                    <a:pt x="24890" y="32807"/>
                    <a:pt x="24889" y="32807"/>
                  </a:cubicBezTo>
                  <a:close/>
                  <a:moveTo>
                    <a:pt x="825" y="0"/>
                  </a:moveTo>
                  <a:cubicBezTo>
                    <a:pt x="637" y="0"/>
                    <a:pt x="440" y="41"/>
                    <a:pt x="234" y="137"/>
                  </a:cubicBezTo>
                  <a:cubicBezTo>
                    <a:pt x="200" y="137"/>
                    <a:pt x="167" y="171"/>
                    <a:pt x="134" y="204"/>
                  </a:cubicBezTo>
                  <a:cubicBezTo>
                    <a:pt x="34" y="1372"/>
                    <a:pt x="0" y="2572"/>
                    <a:pt x="0" y="3807"/>
                  </a:cubicBezTo>
                  <a:cubicBezTo>
                    <a:pt x="100" y="19251"/>
                    <a:pt x="9874" y="32961"/>
                    <a:pt x="24451" y="38098"/>
                  </a:cubicBezTo>
                  <a:cubicBezTo>
                    <a:pt x="24968" y="37208"/>
                    <a:pt x="25114" y="35946"/>
                    <a:pt x="24336" y="35230"/>
                  </a:cubicBezTo>
                  <a:lnTo>
                    <a:pt x="24336" y="35230"/>
                  </a:lnTo>
                  <a:cubicBezTo>
                    <a:pt x="24577" y="35076"/>
                    <a:pt x="24784" y="34842"/>
                    <a:pt x="24651" y="34629"/>
                  </a:cubicBezTo>
                  <a:cubicBezTo>
                    <a:pt x="24585" y="34562"/>
                    <a:pt x="24518" y="34495"/>
                    <a:pt x="24418" y="34429"/>
                  </a:cubicBezTo>
                  <a:cubicBezTo>
                    <a:pt x="24417" y="34428"/>
                    <a:pt x="24417" y="34428"/>
                    <a:pt x="24416" y="34427"/>
                  </a:cubicBezTo>
                  <a:lnTo>
                    <a:pt x="24416" y="34427"/>
                  </a:lnTo>
                  <a:lnTo>
                    <a:pt x="24211" y="35126"/>
                  </a:lnTo>
                  <a:lnTo>
                    <a:pt x="24211" y="35126"/>
                  </a:lnTo>
                  <a:cubicBezTo>
                    <a:pt x="24114" y="35052"/>
                    <a:pt x="24005" y="34986"/>
                    <a:pt x="23884" y="34929"/>
                  </a:cubicBezTo>
                  <a:cubicBezTo>
                    <a:pt x="24084" y="33928"/>
                    <a:pt x="24318" y="32861"/>
                    <a:pt x="24518" y="31827"/>
                  </a:cubicBezTo>
                  <a:cubicBezTo>
                    <a:pt x="24551" y="31651"/>
                    <a:pt x="24595" y="31468"/>
                    <a:pt x="24653" y="31290"/>
                  </a:cubicBezTo>
                  <a:lnTo>
                    <a:pt x="24653" y="31290"/>
                  </a:lnTo>
                  <a:cubicBezTo>
                    <a:pt x="24689" y="31363"/>
                    <a:pt x="24733" y="31442"/>
                    <a:pt x="24785" y="31527"/>
                  </a:cubicBezTo>
                  <a:cubicBezTo>
                    <a:pt x="24892" y="31726"/>
                    <a:pt x="25013" y="31939"/>
                    <a:pt x="25087" y="32146"/>
                  </a:cubicBezTo>
                  <a:lnTo>
                    <a:pt x="25087" y="32146"/>
                  </a:lnTo>
                  <a:lnTo>
                    <a:pt x="25623" y="30324"/>
                  </a:lnTo>
                  <a:lnTo>
                    <a:pt x="25623" y="30324"/>
                  </a:lnTo>
                  <a:cubicBezTo>
                    <a:pt x="25581" y="30323"/>
                    <a:pt x="25540" y="30322"/>
                    <a:pt x="25500" y="30322"/>
                  </a:cubicBezTo>
                  <a:cubicBezTo>
                    <a:pt x="25437" y="30322"/>
                    <a:pt x="25377" y="30324"/>
                    <a:pt x="25320" y="30326"/>
                  </a:cubicBezTo>
                  <a:lnTo>
                    <a:pt x="25320" y="30326"/>
                  </a:lnTo>
                  <a:cubicBezTo>
                    <a:pt x="25419" y="30272"/>
                    <a:pt x="25529" y="30237"/>
                    <a:pt x="25652" y="30226"/>
                  </a:cubicBezTo>
                  <a:lnTo>
                    <a:pt x="25652" y="30226"/>
                  </a:lnTo>
                  <a:lnTo>
                    <a:pt x="25623" y="30324"/>
                  </a:lnTo>
                  <a:lnTo>
                    <a:pt x="25623" y="30324"/>
                  </a:lnTo>
                  <a:cubicBezTo>
                    <a:pt x="25644" y="30324"/>
                    <a:pt x="25664" y="30325"/>
                    <a:pt x="25685" y="30326"/>
                  </a:cubicBezTo>
                  <a:cubicBezTo>
                    <a:pt x="26029" y="30354"/>
                    <a:pt x="26446" y="30580"/>
                    <a:pt x="26811" y="30580"/>
                  </a:cubicBezTo>
                  <a:cubicBezTo>
                    <a:pt x="26871" y="30580"/>
                    <a:pt x="26930" y="30573"/>
                    <a:pt x="26986" y="30559"/>
                  </a:cubicBezTo>
                  <a:cubicBezTo>
                    <a:pt x="27217" y="30493"/>
                    <a:pt x="28455" y="29452"/>
                    <a:pt x="28069" y="29201"/>
                  </a:cubicBezTo>
                  <a:lnTo>
                    <a:pt x="28069" y="29201"/>
                  </a:lnTo>
                  <a:cubicBezTo>
                    <a:pt x="28316" y="29345"/>
                    <a:pt x="28598" y="29417"/>
                    <a:pt x="28889" y="29417"/>
                  </a:cubicBezTo>
                  <a:cubicBezTo>
                    <a:pt x="28988" y="29417"/>
                    <a:pt x="29088" y="29408"/>
                    <a:pt x="29188" y="29392"/>
                  </a:cubicBezTo>
                  <a:cubicBezTo>
                    <a:pt x="29355" y="29358"/>
                    <a:pt x="29488" y="29292"/>
                    <a:pt x="29588" y="29158"/>
                  </a:cubicBezTo>
                  <a:cubicBezTo>
                    <a:pt x="29688" y="29025"/>
                    <a:pt x="29655" y="28825"/>
                    <a:pt x="29488" y="28725"/>
                  </a:cubicBezTo>
                  <a:cubicBezTo>
                    <a:pt x="28587" y="28424"/>
                    <a:pt x="28220" y="27724"/>
                    <a:pt x="27286" y="27424"/>
                  </a:cubicBezTo>
                  <a:cubicBezTo>
                    <a:pt x="26433" y="27139"/>
                    <a:pt x="25009" y="26585"/>
                    <a:pt x="24068" y="26585"/>
                  </a:cubicBezTo>
                  <a:cubicBezTo>
                    <a:pt x="24016" y="26585"/>
                    <a:pt x="23966" y="26586"/>
                    <a:pt x="23917" y="26590"/>
                  </a:cubicBezTo>
                  <a:cubicBezTo>
                    <a:pt x="23713" y="26608"/>
                    <a:pt x="23478" y="26658"/>
                    <a:pt x="23257" y="26658"/>
                  </a:cubicBezTo>
                  <a:cubicBezTo>
                    <a:pt x="23082" y="26658"/>
                    <a:pt x="22916" y="26626"/>
                    <a:pt x="22783" y="26523"/>
                  </a:cubicBezTo>
                  <a:cubicBezTo>
                    <a:pt x="22683" y="26390"/>
                    <a:pt x="22550" y="26223"/>
                    <a:pt x="22483" y="26023"/>
                  </a:cubicBezTo>
                  <a:cubicBezTo>
                    <a:pt x="22283" y="25756"/>
                    <a:pt x="22016" y="25522"/>
                    <a:pt x="21682" y="25355"/>
                  </a:cubicBezTo>
                  <a:lnTo>
                    <a:pt x="20682" y="24722"/>
                  </a:lnTo>
                  <a:cubicBezTo>
                    <a:pt x="20648" y="24421"/>
                    <a:pt x="20648" y="24121"/>
                    <a:pt x="20682" y="23821"/>
                  </a:cubicBezTo>
                  <a:cubicBezTo>
                    <a:pt x="20749" y="23813"/>
                    <a:pt x="20816" y="23808"/>
                    <a:pt x="20883" y="23808"/>
                  </a:cubicBezTo>
                  <a:cubicBezTo>
                    <a:pt x="21347" y="23808"/>
                    <a:pt x="21795" y="24009"/>
                    <a:pt x="22116" y="24388"/>
                  </a:cubicBezTo>
                  <a:cubicBezTo>
                    <a:pt x="22483" y="24855"/>
                    <a:pt x="22717" y="25589"/>
                    <a:pt x="23317" y="25689"/>
                  </a:cubicBezTo>
                  <a:cubicBezTo>
                    <a:pt x="23366" y="25696"/>
                    <a:pt x="23416" y="25699"/>
                    <a:pt x="23465" y="25699"/>
                  </a:cubicBezTo>
                  <a:cubicBezTo>
                    <a:pt x="23599" y="25699"/>
                    <a:pt x="23730" y="25679"/>
                    <a:pt x="23853" y="25679"/>
                  </a:cubicBezTo>
                  <a:cubicBezTo>
                    <a:pt x="23898" y="25679"/>
                    <a:pt x="23942" y="25682"/>
                    <a:pt x="23984" y="25689"/>
                  </a:cubicBezTo>
                  <a:cubicBezTo>
                    <a:pt x="24409" y="25717"/>
                    <a:pt x="24786" y="26058"/>
                    <a:pt x="25176" y="26058"/>
                  </a:cubicBezTo>
                  <a:cubicBezTo>
                    <a:pt x="25245" y="26058"/>
                    <a:pt x="25315" y="26048"/>
                    <a:pt x="25385" y="26023"/>
                  </a:cubicBezTo>
                  <a:cubicBezTo>
                    <a:pt x="25652" y="25889"/>
                    <a:pt x="25819" y="25656"/>
                    <a:pt x="25819" y="25355"/>
                  </a:cubicBezTo>
                  <a:cubicBezTo>
                    <a:pt x="25952" y="24321"/>
                    <a:pt x="25785" y="24388"/>
                    <a:pt x="26719" y="23654"/>
                  </a:cubicBezTo>
                  <a:cubicBezTo>
                    <a:pt x="27353" y="23187"/>
                    <a:pt x="27920" y="22387"/>
                    <a:pt x="27553" y="21686"/>
                  </a:cubicBezTo>
                  <a:lnTo>
                    <a:pt x="27553" y="21686"/>
                  </a:lnTo>
                  <a:cubicBezTo>
                    <a:pt x="27950" y="21762"/>
                    <a:pt x="28626" y="22030"/>
                    <a:pt x="29167" y="22030"/>
                  </a:cubicBezTo>
                  <a:cubicBezTo>
                    <a:pt x="29581" y="22030"/>
                    <a:pt x="29916" y="21873"/>
                    <a:pt x="29988" y="21353"/>
                  </a:cubicBezTo>
                  <a:cubicBezTo>
                    <a:pt x="30055" y="20919"/>
                    <a:pt x="29888" y="20519"/>
                    <a:pt x="29988" y="20052"/>
                  </a:cubicBezTo>
                  <a:cubicBezTo>
                    <a:pt x="30088" y="19585"/>
                    <a:pt x="30455" y="19184"/>
                    <a:pt x="30455" y="18684"/>
                  </a:cubicBezTo>
                  <a:cubicBezTo>
                    <a:pt x="30455" y="17650"/>
                    <a:pt x="29688" y="17517"/>
                    <a:pt x="30189" y="16349"/>
                  </a:cubicBezTo>
                  <a:cubicBezTo>
                    <a:pt x="30346" y="16003"/>
                    <a:pt x="30592" y="15273"/>
                    <a:pt x="31066" y="15273"/>
                  </a:cubicBezTo>
                  <a:cubicBezTo>
                    <a:pt x="31095" y="15273"/>
                    <a:pt x="31125" y="15276"/>
                    <a:pt x="31156" y="15282"/>
                  </a:cubicBezTo>
                  <a:cubicBezTo>
                    <a:pt x="31356" y="15348"/>
                    <a:pt x="31489" y="15515"/>
                    <a:pt x="31690" y="15548"/>
                  </a:cubicBezTo>
                  <a:cubicBezTo>
                    <a:pt x="31740" y="15564"/>
                    <a:pt x="31788" y="15571"/>
                    <a:pt x="31835" y="15571"/>
                  </a:cubicBezTo>
                  <a:cubicBezTo>
                    <a:pt x="32294" y="15571"/>
                    <a:pt x="32643" y="14902"/>
                    <a:pt x="33157" y="14781"/>
                  </a:cubicBezTo>
                  <a:cubicBezTo>
                    <a:pt x="33192" y="14777"/>
                    <a:pt x="33226" y="14774"/>
                    <a:pt x="33259" y="14774"/>
                  </a:cubicBezTo>
                  <a:cubicBezTo>
                    <a:pt x="33711" y="14774"/>
                    <a:pt x="34053" y="15180"/>
                    <a:pt x="33991" y="15615"/>
                  </a:cubicBezTo>
                  <a:cubicBezTo>
                    <a:pt x="34127" y="15645"/>
                    <a:pt x="34250" y="15658"/>
                    <a:pt x="34364" y="15658"/>
                  </a:cubicBezTo>
                  <a:cubicBezTo>
                    <a:pt x="35535" y="15658"/>
                    <a:pt x="35626" y="14212"/>
                    <a:pt x="36660" y="13847"/>
                  </a:cubicBezTo>
                  <a:cubicBezTo>
                    <a:pt x="36927" y="13781"/>
                    <a:pt x="37160" y="13781"/>
                    <a:pt x="37427" y="13714"/>
                  </a:cubicBezTo>
                  <a:cubicBezTo>
                    <a:pt x="37661" y="13647"/>
                    <a:pt x="37861" y="13447"/>
                    <a:pt x="37927" y="13213"/>
                  </a:cubicBezTo>
                  <a:lnTo>
                    <a:pt x="36827" y="12446"/>
                  </a:lnTo>
                  <a:cubicBezTo>
                    <a:pt x="36626" y="12279"/>
                    <a:pt x="36360" y="12079"/>
                    <a:pt x="36426" y="11779"/>
                  </a:cubicBezTo>
                  <a:cubicBezTo>
                    <a:pt x="36493" y="11646"/>
                    <a:pt x="36560" y="11512"/>
                    <a:pt x="36660" y="11412"/>
                  </a:cubicBezTo>
                  <a:cubicBezTo>
                    <a:pt x="36893" y="11179"/>
                    <a:pt x="36927" y="10845"/>
                    <a:pt x="36793" y="10578"/>
                  </a:cubicBezTo>
                  <a:cubicBezTo>
                    <a:pt x="36702" y="10431"/>
                    <a:pt x="36549" y="10355"/>
                    <a:pt x="36398" y="10355"/>
                  </a:cubicBezTo>
                  <a:cubicBezTo>
                    <a:pt x="36273" y="10355"/>
                    <a:pt x="36149" y="10406"/>
                    <a:pt x="36059" y="10512"/>
                  </a:cubicBezTo>
                  <a:cubicBezTo>
                    <a:pt x="35926" y="10778"/>
                    <a:pt x="36126" y="11179"/>
                    <a:pt x="35959" y="11345"/>
                  </a:cubicBezTo>
                  <a:cubicBezTo>
                    <a:pt x="35896" y="11441"/>
                    <a:pt x="35786" y="11483"/>
                    <a:pt x="35668" y="11483"/>
                  </a:cubicBezTo>
                  <a:cubicBezTo>
                    <a:pt x="35538" y="11483"/>
                    <a:pt x="35397" y="11433"/>
                    <a:pt x="35292" y="11345"/>
                  </a:cubicBezTo>
                  <a:cubicBezTo>
                    <a:pt x="35092" y="11179"/>
                    <a:pt x="34892" y="11045"/>
                    <a:pt x="34692" y="10912"/>
                  </a:cubicBezTo>
                  <a:cubicBezTo>
                    <a:pt x="34555" y="10848"/>
                    <a:pt x="34406" y="10829"/>
                    <a:pt x="34252" y="10829"/>
                  </a:cubicBezTo>
                  <a:cubicBezTo>
                    <a:pt x="34027" y="10829"/>
                    <a:pt x="33793" y="10870"/>
                    <a:pt x="33575" y="10870"/>
                  </a:cubicBezTo>
                  <a:cubicBezTo>
                    <a:pt x="33398" y="10870"/>
                    <a:pt x="33232" y="10843"/>
                    <a:pt x="33091" y="10745"/>
                  </a:cubicBezTo>
                  <a:cubicBezTo>
                    <a:pt x="32924" y="10612"/>
                    <a:pt x="32790" y="10445"/>
                    <a:pt x="32624" y="10345"/>
                  </a:cubicBezTo>
                  <a:cubicBezTo>
                    <a:pt x="32536" y="10297"/>
                    <a:pt x="32445" y="10276"/>
                    <a:pt x="32355" y="10276"/>
                  </a:cubicBezTo>
                  <a:cubicBezTo>
                    <a:pt x="32001" y="10276"/>
                    <a:pt x="31656" y="10606"/>
                    <a:pt x="31523" y="10979"/>
                  </a:cubicBezTo>
                  <a:cubicBezTo>
                    <a:pt x="31356" y="11446"/>
                    <a:pt x="31356" y="11979"/>
                    <a:pt x="31123" y="12413"/>
                  </a:cubicBezTo>
                  <a:cubicBezTo>
                    <a:pt x="31056" y="12546"/>
                    <a:pt x="30956" y="12680"/>
                    <a:pt x="30789" y="12746"/>
                  </a:cubicBezTo>
                  <a:cubicBezTo>
                    <a:pt x="30685" y="12790"/>
                    <a:pt x="30585" y="12810"/>
                    <a:pt x="30490" y="12810"/>
                  </a:cubicBezTo>
                  <a:cubicBezTo>
                    <a:pt x="29120" y="12810"/>
                    <a:pt x="28645" y="8596"/>
                    <a:pt x="28521" y="7910"/>
                  </a:cubicBezTo>
                  <a:cubicBezTo>
                    <a:pt x="28421" y="7309"/>
                    <a:pt x="28087" y="6442"/>
                    <a:pt x="27520" y="6108"/>
                  </a:cubicBezTo>
                  <a:cubicBezTo>
                    <a:pt x="27327" y="6005"/>
                    <a:pt x="27036" y="5908"/>
                    <a:pt x="26781" y="5908"/>
                  </a:cubicBezTo>
                  <a:cubicBezTo>
                    <a:pt x="26461" y="5908"/>
                    <a:pt x="26197" y="6060"/>
                    <a:pt x="26252" y="6542"/>
                  </a:cubicBezTo>
                  <a:cubicBezTo>
                    <a:pt x="26252" y="6742"/>
                    <a:pt x="26352" y="6976"/>
                    <a:pt x="26252" y="7176"/>
                  </a:cubicBezTo>
                  <a:cubicBezTo>
                    <a:pt x="26186" y="7243"/>
                    <a:pt x="26086" y="7309"/>
                    <a:pt x="25986" y="7343"/>
                  </a:cubicBezTo>
                  <a:cubicBezTo>
                    <a:pt x="25826" y="7394"/>
                    <a:pt x="25663" y="7418"/>
                    <a:pt x="25503" y="7418"/>
                  </a:cubicBezTo>
                  <a:cubicBezTo>
                    <a:pt x="24829" y="7418"/>
                    <a:pt x="24200" y="6989"/>
                    <a:pt x="23984" y="6342"/>
                  </a:cubicBezTo>
                  <a:cubicBezTo>
                    <a:pt x="23884" y="6108"/>
                    <a:pt x="23917" y="5841"/>
                    <a:pt x="24084" y="5675"/>
                  </a:cubicBezTo>
                  <a:cubicBezTo>
                    <a:pt x="24251" y="5575"/>
                    <a:pt x="24384" y="5508"/>
                    <a:pt x="24551" y="5475"/>
                  </a:cubicBezTo>
                  <a:cubicBezTo>
                    <a:pt x="24685" y="5408"/>
                    <a:pt x="24751" y="5174"/>
                    <a:pt x="24618" y="5074"/>
                  </a:cubicBezTo>
                  <a:lnTo>
                    <a:pt x="24618" y="5074"/>
                  </a:lnTo>
                  <a:cubicBezTo>
                    <a:pt x="24574" y="5077"/>
                    <a:pt x="24528" y="5079"/>
                    <a:pt x="24481" y="5079"/>
                  </a:cubicBezTo>
                  <a:cubicBezTo>
                    <a:pt x="24030" y="5079"/>
                    <a:pt x="23481" y="4927"/>
                    <a:pt x="23450" y="4474"/>
                  </a:cubicBezTo>
                  <a:cubicBezTo>
                    <a:pt x="23484" y="4340"/>
                    <a:pt x="23484" y="4174"/>
                    <a:pt x="23450" y="4040"/>
                  </a:cubicBezTo>
                  <a:cubicBezTo>
                    <a:pt x="23417" y="3907"/>
                    <a:pt x="23317" y="3807"/>
                    <a:pt x="23184" y="3707"/>
                  </a:cubicBezTo>
                  <a:cubicBezTo>
                    <a:pt x="22316" y="2939"/>
                    <a:pt x="21449" y="2139"/>
                    <a:pt x="20648" y="1305"/>
                  </a:cubicBezTo>
                  <a:cubicBezTo>
                    <a:pt x="20582" y="1538"/>
                    <a:pt x="20415" y="1572"/>
                    <a:pt x="20148" y="1572"/>
                  </a:cubicBezTo>
                  <a:lnTo>
                    <a:pt x="19981" y="4907"/>
                  </a:lnTo>
                  <a:cubicBezTo>
                    <a:pt x="19739" y="4964"/>
                    <a:pt x="19493" y="4991"/>
                    <a:pt x="19250" y="4991"/>
                  </a:cubicBezTo>
                  <a:cubicBezTo>
                    <a:pt x="18623" y="4991"/>
                    <a:pt x="18008" y="4810"/>
                    <a:pt x="17479" y="4474"/>
                  </a:cubicBezTo>
                  <a:cubicBezTo>
                    <a:pt x="17362" y="4403"/>
                    <a:pt x="17227" y="4332"/>
                    <a:pt x="17111" y="4332"/>
                  </a:cubicBezTo>
                  <a:cubicBezTo>
                    <a:pt x="17063" y="4332"/>
                    <a:pt x="17018" y="4344"/>
                    <a:pt x="16979" y="4374"/>
                  </a:cubicBezTo>
                  <a:cubicBezTo>
                    <a:pt x="16912" y="4440"/>
                    <a:pt x="16846" y="4507"/>
                    <a:pt x="16846" y="4607"/>
                  </a:cubicBezTo>
                  <a:cubicBezTo>
                    <a:pt x="16760" y="4737"/>
                    <a:pt x="16604" y="4810"/>
                    <a:pt x="16441" y="4810"/>
                  </a:cubicBezTo>
                  <a:cubicBezTo>
                    <a:pt x="16352" y="4810"/>
                    <a:pt x="16261" y="4788"/>
                    <a:pt x="16179" y="4741"/>
                  </a:cubicBezTo>
                  <a:cubicBezTo>
                    <a:pt x="16212" y="4207"/>
                    <a:pt x="16646" y="3773"/>
                    <a:pt x="16979" y="3340"/>
                  </a:cubicBezTo>
                  <a:cubicBezTo>
                    <a:pt x="17313" y="2906"/>
                    <a:pt x="17613" y="2306"/>
                    <a:pt x="17346" y="1805"/>
                  </a:cubicBezTo>
                  <a:cubicBezTo>
                    <a:pt x="17313" y="1739"/>
                    <a:pt x="17279" y="1672"/>
                    <a:pt x="17213" y="1638"/>
                  </a:cubicBezTo>
                  <a:cubicBezTo>
                    <a:pt x="17143" y="1586"/>
                    <a:pt x="17066" y="1563"/>
                    <a:pt x="16987" y="1563"/>
                  </a:cubicBezTo>
                  <a:cubicBezTo>
                    <a:pt x="16767" y="1563"/>
                    <a:pt x="16535" y="1742"/>
                    <a:pt x="16412" y="1939"/>
                  </a:cubicBezTo>
                  <a:cubicBezTo>
                    <a:pt x="16245" y="2206"/>
                    <a:pt x="16112" y="2572"/>
                    <a:pt x="15845" y="2739"/>
                  </a:cubicBezTo>
                  <a:cubicBezTo>
                    <a:pt x="15748" y="2788"/>
                    <a:pt x="15644" y="2811"/>
                    <a:pt x="15542" y="2811"/>
                  </a:cubicBezTo>
                  <a:cubicBezTo>
                    <a:pt x="15295" y="2811"/>
                    <a:pt x="15053" y="2675"/>
                    <a:pt x="14911" y="2439"/>
                  </a:cubicBezTo>
                  <a:cubicBezTo>
                    <a:pt x="14844" y="2206"/>
                    <a:pt x="14811" y="1939"/>
                    <a:pt x="14811" y="1672"/>
                  </a:cubicBezTo>
                  <a:cubicBezTo>
                    <a:pt x="14779" y="1450"/>
                    <a:pt x="14628" y="1169"/>
                    <a:pt x="14384" y="1169"/>
                  </a:cubicBezTo>
                  <a:cubicBezTo>
                    <a:pt x="14371" y="1169"/>
                    <a:pt x="14358" y="1170"/>
                    <a:pt x="14344" y="1171"/>
                  </a:cubicBezTo>
                  <a:cubicBezTo>
                    <a:pt x="13977" y="1238"/>
                    <a:pt x="13944" y="1805"/>
                    <a:pt x="13577" y="1939"/>
                  </a:cubicBezTo>
                  <a:cubicBezTo>
                    <a:pt x="13526" y="1964"/>
                    <a:pt x="13475" y="1976"/>
                    <a:pt x="13426" y="1976"/>
                  </a:cubicBezTo>
                  <a:cubicBezTo>
                    <a:pt x="13152" y="1976"/>
                    <a:pt x="12902" y="1626"/>
                    <a:pt x="12676" y="1372"/>
                  </a:cubicBezTo>
                  <a:cubicBezTo>
                    <a:pt x="11909" y="438"/>
                    <a:pt x="10608" y="1138"/>
                    <a:pt x="10074" y="4"/>
                  </a:cubicBezTo>
                  <a:cubicBezTo>
                    <a:pt x="9974" y="504"/>
                    <a:pt x="9807" y="1005"/>
                    <a:pt x="9574" y="1472"/>
                  </a:cubicBezTo>
                  <a:cubicBezTo>
                    <a:pt x="9307" y="1972"/>
                    <a:pt x="8840" y="2306"/>
                    <a:pt x="8306" y="2406"/>
                  </a:cubicBezTo>
                  <a:cubicBezTo>
                    <a:pt x="8228" y="2418"/>
                    <a:pt x="8149" y="2422"/>
                    <a:pt x="8069" y="2422"/>
                  </a:cubicBezTo>
                  <a:cubicBezTo>
                    <a:pt x="7841" y="2422"/>
                    <a:pt x="7607" y="2386"/>
                    <a:pt x="7376" y="2386"/>
                  </a:cubicBezTo>
                  <a:cubicBezTo>
                    <a:pt x="7239" y="2386"/>
                    <a:pt x="7104" y="2398"/>
                    <a:pt x="6972" y="2439"/>
                  </a:cubicBezTo>
                  <a:cubicBezTo>
                    <a:pt x="6572" y="2606"/>
                    <a:pt x="6238" y="2973"/>
                    <a:pt x="6105" y="3406"/>
                  </a:cubicBezTo>
                  <a:cubicBezTo>
                    <a:pt x="5971" y="3807"/>
                    <a:pt x="5905" y="4274"/>
                    <a:pt x="5771" y="4674"/>
                  </a:cubicBezTo>
                  <a:cubicBezTo>
                    <a:pt x="5717" y="4810"/>
                    <a:pt x="5596" y="4968"/>
                    <a:pt x="5481" y="4968"/>
                  </a:cubicBezTo>
                  <a:cubicBezTo>
                    <a:pt x="5455" y="4968"/>
                    <a:pt x="5429" y="4959"/>
                    <a:pt x="5404" y="4941"/>
                  </a:cubicBezTo>
                  <a:cubicBezTo>
                    <a:pt x="5371" y="4907"/>
                    <a:pt x="5337" y="4841"/>
                    <a:pt x="5304" y="4741"/>
                  </a:cubicBezTo>
                  <a:cubicBezTo>
                    <a:pt x="5104" y="3807"/>
                    <a:pt x="5071" y="2839"/>
                    <a:pt x="5171" y="1872"/>
                  </a:cubicBezTo>
                  <a:lnTo>
                    <a:pt x="5171" y="1872"/>
                  </a:lnTo>
                  <a:cubicBezTo>
                    <a:pt x="5167" y="1909"/>
                    <a:pt x="5130" y="1925"/>
                    <a:pt x="5068" y="1925"/>
                  </a:cubicBezTo>
                  <a:cubicBezTo>
                    <a:pt x="4628" y="1925"/>
                    <a:pt x="2915" y="1093"/>
                    <a:pt x="2769" y="1005"/>
                  </a:cubicBezTo>
                  <a:cubicBezTo>
                    <a:pt x="2160" y="608"/>
                    <a:pt x="1551"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6553298" y="2014781"/>
              <a:ext cx="870062" cy="736673"/>
            </a:xfrm>
            <a:custGeom>
              <a:avLst/>
              <a:gdLst/>
              <a:ahLst/>
              <a:cxnLst/>
              <a:rect l="l" t="t" r="r" b="b"/>
              <a:pathLst>
                <a:path w="38295" h="32424" extrusionOk="0">
                  <a:moveTo>
                    <a:pt x="22868" y="18746"/>
                  </a:moveTo>
                  <a:lnTo>
                    <a:pt x="22868" y="18746"/>
                  </a:lnTo>
                  <a:cubicBezTo>
                    <a:pt x="22866" y="18787"/>
                    <a:pt x="22864" y="18829"/>
                    <a:pt x="22863" y="18870"/>
                  </a:cubicBezTo>
                  <a:lnTo>
                    <a:pt x="22863" y="18870"/>
                  </a:lnTo>
                  <a:lnTo>
                    <a:pt x="22983" y="18814"/>
                  </a:lnTo>
                  <a:cubicBezTo>
                    <a:pt x="22947" y="18786"/>
                    <a:pt x="22908" y="18763"/>
                    <a:pt x="22868" y="18746"/>
                  </a:cubicBezTo>
                  <a:close/>
                  <a:moveTo>
                    <a:pt x="15378" y="1"/>
                  </a:moveTo>
                  <a:cubicBezTo>
                    <a:pt x="15078" y="534"/>
                    <a:pt x="14744" y="1068"/>
                    <a:pt x="14344" y="1535"/>
                  </a:cubicBezTo>
                  <a:cubicBezTo>
                    <a:pt x="13543" y="2369"/>
                    <a:pt x="12175" y="3103"/>
                    <a:pt x="12276" y="4437"/>
                  </a:cubicBezTo>
                  <a:cubicBezTo>
                    <a:pt x="12309" y="4637"/>
                    <a:pt x="13910" y="7540"/>
                    <a:pt x="13210" y="7540"/>
                  </a:cubicBezTo>
                  <a:cubicBezTo>
                    <a:pt x="13165" y="7536"/>
                    <a:pt x="13121" y="7534"/>
                    <a:pt x="13076" y="7534"/>
                  </a:cubicBezTo>
                  <a:cubicBezTo>
                    <a:pt x="12682" y="7534"/>
                    <a:pt x="12271" y="7663"/>
                    <a:pt x="11942" y="7873"/>
                  </a:cubicBezTo>
                  <a:cubicBezTo>
                    <a:pt x="11842" y="7973"/>
                    <a:pt x="11775" y="8107"/>
                    <a:pt x="11642" y="8173"/>
                  </a:cubicBezTo>
                  <a:cubicBezTo>
                    <a:pt x="11468" y="8300"/>
                    <a:pt x="11264" y="8336"/>
                    <a:pt x="11049" y="8336"/>
                  </a:cubicBezTo>
                  <a:cubicBezTo>
                    <a:pt x="10809" y="8336"/>
                    <a:pt x="10553" y="8291"/>
                    <a:pt x="10307" y="8273"/>
                  </a:cubicBezTo>
                  <a:cubicBezTo>
                    <a:pt x="10283" y="8271"/>
                    <a:pt x="10258" y="8271"/>
                    <a:pt x="10233" y="8271"/>
                  </a:cubicBezTo>
                  <a:cubicBezTo>
                    <a:pt x="9808" y="8271"/>
                    <a:pt x="9279" y="8531"/>
                    <a:pt x="9373" y="8941"/>
                  </a:cubicBezTo>
                  <a:cubicBezTo>
                    <a:pt x="9474" y="9274"/>
                    <a:pt x="9874" y="9541"/>
                    <a:pt x="9707" y="9841"/>
                  </a:cubicBezTo>
                  <a:cubicBezTo>
                    <a:pt x="9640" y="9941"/>
                    <a:pt x="9474" y="9975"/>
                    <a:pt x="9407" y="10108"/>
                  </a:cubicBezTo>
                  <a:cubicBezTo>
                    <a:pt x="9207" y="10308"/>
                    <a:pt x="9440" y="10675"/>
                    <a:pt x="9340" y="10942"/>
                  </a:cubicBezTo>
                  <a:cubicBezTo>
                    <a:pt x="9266" y="11165"/>
                    <a:pt x="9057" y="11253"/>
                    <a:pt x="8823" y="11253"/>
                  </a:cubicBezTo>
                  <a:cubicBezTo>
                    <a:pt x="8637" y="11253"/>
                    <a:pt x="8435" y="11197"/>
                    <a:pt x="8273" y="11109"/>
                  </a:cubicBezTo>
                  <a:cubicBezTo>
                    <a:pt x="7981" y="10976"/>
                    <a:pt x="7669" y="10760"/>
                    <a:pt x="7369" y="10760"/>
                  </a:cubicBezTo>
                  <a:cubicBezTo>
                    <a:pt x="7291" y="10760"/>
                    <a:pt x="7214" y="10774"/>
                    <a:pt x="7139" y="10809"/>
                  </a:cubicBezTo>
                  <a:cubicBezTo>
                    <a:pt x="7072" y="11175"/>
                    <a:pt x="7072" y="11676"/>
                    <a:pt x="7405" y="11809"/>
                  </a:cubicBezTo>
                  <a:cubicBezTo>
                    <a:pt x="7539" y="11843"/>
                    <a:pt x="7672" y="11843"/>
                    <a:pt x="7772" y="11843"/>
                  </a:cubicBezTo>
                  <a:cubicBezTo>
                    <a:pt x="8773" y="11976"/>
                    <a:pt x="8573" y="13277"/>
                    <a:pt x="8606" y="13977"/>
                  </a:cubicBezTo>
                  <a:cubicBezTo>
                    <a:pt x="8606" y="14144"/>
                    <a:pt x="8640" y="14278"/>
                    <a:pt x="8706" y="14411"/>
                  </a:cubicBezTo>
                  <a:cubicBezTo>
                    <a:pt x="8831" y="14577"/>
                    <a:pt x="9030" y="14605"/>
                    <a:pt x="9250" y="14605"/>
                  </a:cubicBezTo>
                  <a:cubicBezTo>
                    <a:pt x="9362" y="14605"/>
                    <a:pt x="9480" y="14598"/>
                    <a:pt x="9595" y="14598"/>
                  </a:cubicBezTo>
                  <a:cubicBezTo>
                    <a:pt x="9797" y="14598"/>
                    <a:pt x="9992" y="14621"/>
                    <a:pt x="10141" y="14745"/>
                  </a:cubicBezTo>
                  <a:cubicBezTo>
                    <a:pt x="10508" y="15078"/>
                    <a:pt x="10174" y="15745"/>
                    <a:pt x="10408" y="16212"/>
                  </a:cubicBezTo>
                  <a:cubicBezTo>
                    <a:pt x="10704" y="15916"/>
                    <a:pt x="11109" y="15748"/>
                    <a:pt x="11530" y="15748"/>
                  </a:cubicBezTo>
                  <a:cubicBezTo>
                    <a:pt x="11678" y="15748"/>
                    <a:pt x="11828" y="15769"/>
                    <a:pt x="11975" y="15812"/>
                  </a:cubicBezTo>
                  <a:cubicBezTo>
                    <a:pt x="12142" y="15845"/>
                    <a:pt x="12342" y="16046"/>
                    <a:pt x="12242" y="16179"/>
                  </a:cubicBezTo>
                  <a:cubicBezTo>
                    <a:pt x="11875" y="16379"/>
                    <a:pt x="11342" y="16212"/>
                    <a:pt x="10975" y="16413"/>
                  </a:cubicBezTo>
                  <a:cubicBezTo>
                    <a:pt x="10207" y="16846"/>
                    <a:pt x="10941" y="17847"/>
                    <a:pt x="10508" y="18381"/>
                  </a:cubicBezTo>
                  <a:cubicBezTo>
                    <a:pt x="10342" y="18587"/>
                    <a:pt x="10157" y="18673"/>
                    <a:pt x="9971" y="18673"/>
                  </a:cubicBezTo>
                  <a:cubicBezTo>
                    <a:pt x="9406" y="18673"/>
                    <a:pt x="8840" y="17882"/>
                    <a:pt x="8840" y="17280"/>
                  </a:cubicBezTo>
                  <a:cubicBezTo>
                    <a:pt x="8840" y="17146"/>
                    <a:pt x="8840" y="17013"/>
                    <a:pt x="8806" y="16913"/>
                  </a:cubicBezTo>
                  <a:cubicBezTo>
                    <a:pt x="8733" y="16710"/>
                    <a:pt x="8527" y="16640"/>
                    <a:pt x="8296" y="16640"/>
                  </a:cubicBezTo>
                  <a:cubicBezTo>
                    <a:pt x="8108" y="16640"/>
                    <a:pt x="7903" y="16686"/>
                    <a:pt x="7739" y="16746"/>
                  </a:cubicBezTo>
                  <a:cubicBezTo>
                    <a:pt x="7939" y="16946"/>
                    <a:pt x="7706" y="17313"/>
                    <a:pt x="7439" y="17347"/>
                  </a:cubicBezTo>
                  <a:cubicBezTo>
                    <a:pt x="7364" y="17355"/>
                    <a:pt x="7291" y="17359"/>
                    <a:pt x="7219" y="17359"/>
                  </a:cubicBezTo>
                  <a:cubicBezTo>
                    <a:pt x="7005" y="17359"/>
                    <a:pt x="6805" y="17322"/>
                    <a:pt x="6605" y="17246"/>
                  </a:cubicBezTo>
                  <a:cubicBezTo>
                    <a:pt x="6568" y="17242"/>
                    <a:pt x="6530" y="17240"/>
                    <a:pt x="6493" y="17240"/>
                  </a:cubicBezTo>
                  <a:cubicBezTo>
                    <a:pt x="6227" y="17240"/>
                    <a:pt x="5963" y="17346"/>
                    <a:pt x="5904" y="17580"/>
                  </a:cubicBezTo>
                  <a:cubicBezTo>
                    <a:pt x="5904" y="17713"/>
                    <a:pt x="5904" y="17814"/>
                    <a:pt x="5904" y="17914"/>
                  </a:cubicBezTo>
                  <a:cubicBezTo>
                    <a:pt x="5838" y="18347"/>
                    <a:pt x="5471" y="18647"/>
                    <a:pt x="5037" y="18647"/>
                  </a:cubicBezTo>
                  <a:cubicBezTo>
                    <a:pt x="4637" y="18614"/>
                    <a:pt x="4236" y="18447"/>
                    <a:pt x="3903" y="18180"/>
                  </a:cubicBezTo>
                  <a:cubicBezTo>
                    <a:pt x="3769" y="18114"/>
                    <a:pt x="3636" y="17980"/>
                    <a:pt x="3569" y="17814"/>
                  </a:cubicBezTo>
                  <a:cubicBezTo>
                    <a:pt x="3536" y="17580"/>
                    <a:pt x="3536" y="17347"/>
                    <a:pt x="3636" y="17146"/>
                  </a:cubicBezTo>
                  <a:cubicBezTo>
                    <a:pt x="3736" y="16846"/>
                    <a:pt x="3769" y="16546"/>
                    <a:pt x="3769" y="16246"/>
                  </a:cubicBezTo>
                  <a:cubicBezTo>
                    <a:pt x="3769" y="15946"/>
                    <a:pt x="3636" y="15579"/>
                    <a:pt x="3369" y="15579"/>
                  </a:cubicBezTo>
                  <a:cubicBezTo>
                    <a:pt x="3102" y="15612"/>
                    <a:pt x="3002" y="15912"/>
                    <a:pt x="3002" y="16179"/>
                  </a:cubicBezTo>
                  <a:cubicBezTo>
                    <a:pt x="2969" y="16446"/>
                    <a:pt x="2969" y="16746"/>
                    <a:pt x="2769" y="16880"/>
                  </a:cubicBezTo>
                  <a:cubicBezTo>
                    <a:pt x="2684" y="16863"/>
                    <a:pt x="2598" y="16855"/>
                    <a:pt x="2514" y="16855"/>
                  </a:cubicBezTo>
                  <a:cubicBezTo>
                    <a:pt x="1906" y="16855"/>
                    <a:pt x="1352" y="17265"/>
                    <a:pt x="1234" y="17880"/>
                  </a:cubicBezTo>
                  <a:cubicBezTo>
                    <a:pt x="1201" y="18014"/>
                    <a:pt x="1201" y="18114"/>
                    <a:pt x="1134" y="18214"/>
                  </a:cubicBezTo>
                  <a:cubicBezTo>
                    <a:pt x="967" y="18547"/>
                    <a:pt x="434" y="18447"/>
                    <a:pt x="167" y="18714"/>
                  </a:cubicBezTo>
                  <a:cubicBezTo>
                    <a:pt x="33" y="18948"/>
                    <a:pt x="0" y="19281"/>
                    <a:pt x="134" y="19548"/>
                  </a:cubicBezTo>
                  <a:cubicBezTo>
                    <a:pt x="300" y="20048"/>
                    <a:pt x="300" y="20949"/>
                    <a:pt x="467" y="21616"/>
                  </a:cubicBezTo>
                  <a:cubicBezTo>
                    <a:pt x="634" y="22317"/>
                    <a:pt x="934" y="22884"/>
                    <a:pt x="1635" y="22917"/>
                  </a:cubicBezTo>
                  <a:cubicBezTo>
                    <a:pt x="2268" y="22884"/>
                    <a:pt x="2869" y="22584"/>
                    <a:pt x="3236" y="22050"/>
                  </a:cubicBezTo>
                  <a:cubicBezTo>
                    <a:pt x="3503" y="22684"/>
                    <a:pt x="3836" y="23317"/>
                    <a:pt x="4270" y="23851"/>
                  </a:cubicBezTo>
                  <a:cubicBezTo>
                    <a:pt x="4334" y="23888"/>
                    <a:pt x="4410" y="23902"/>
                    <a:pt x="4495" y="23902"/>
                  </a:cubicBezTo>
                  <a:cubicBezTo>
                    <a:pt x="4716" y="23902"/>
                    <a:pt x="4993" y="23810"/>
                    <a:pt x="5239" y="23810"/>
                  </a:cubicBezTo>
                  <a:cubicBezTo>
                    <a:pt x="5488" y="23810"/>
                    <a:pt x="5706" y="23904"/>
                    <a:pt x="5804" y="24285"/>
                  </a:cubicBezTo>
                  <a:cubicBezTo>
                    <a:pt x="5871" y="24452"/>
                    <a:pt x="5838" y="24618"/>
                    <a:pt x="5871" y="24785"/>
                  </a:cubicBezTo>
                  <a:cubicBezTo>
                    <a:pt x="5904" y="25052"/>
                    <a:pt x="6104" y="25252"/>
                    <a:pt x="6338" y="25352"/>
                  </a:cubicBezTo>
                  <a:cubicBezTo>
                    <a:pt x="6392" y="25366"/>
                    <a:pt x="6447" y="25373"/>
                    <a:pt x="6500" y="25373"/>
                  </a:cubicBezTo>
                  <a:cubicBezTo>
                    <a:pt x="6708" y="25373"/>
                    <a:pt x="6899" y="25271"/>
                    <a:pt x="7005" y="25085"/>
                  </a:cubicBezTo>
                  <a:cubicBezTo>
                    <a:pt x="7038" y="24952"/>
                    <a:pt x="7038" y="24852"/>
                    <a:pt x="7072" y="24718"/>
                  </a:cubicBezTo>
                  <a:cubicBezTo>
                    <a:pt x="7272" y="24051"/>
                    <a:pt x="8673" y="24185"/>
                    <a:pt x="9173" y="23951"/>
                  </a:cubicBezTo>
                  <a:cubicBezTo>
                    <a:pt x="9474" y="23818"/>
                    <a:pt x="9740" y="23551"/>
                    <a:pt x="10041" y="23384"/>
                  </a:cubicBezTo>
                  <a:cubicBezTo>
                    <a:pt x="10107" y="23351"/>
                    <a:pt x="10207" y="23317"/>
                    <a:pt x="10274" y="23317"/>
                  </a:cubicBezTo>
                  <a:cubicBezTo>
                    <a:pt x="10574" y="23317"/>
                    <a:pt x="10641" y="23684"/>
                    <a:pt x="10641" y="23985"/>
                  </a:cubicBezTo>
                  <a:cubicBezTo>
                    <a:pt x="10748" y="24029"/>
                    <a:pt x="10857" y="24049"/>
                    <a:pt x="10964" y="24049"/>
                  </a:cubicBezTo>
                  <a:cubicBezTo>
                    <a:pt x="11423" y="24049"/>
                    <a:pt x="11836" y="23671"/>
                    <a:pt x="11809" y="23184"/>
                  </a:cubicBezTo>
                  <a:cubicBezTo>
                    <a:pt x="12171" y="23184"/>
                    <a:pt x="12555" y="23140"/>
                    <a:pt x="12923" y="23140"/>
                  </a:cubicBezTo>
                  <a:cubicBezTo>
                    <a:pt x="13199" y="23140"/>
                    <a:pt x="13467" y="23165"/>
                    <a:pt x="13710" y="23251"/>
                  </a:cubicBezTo>
                  <a:cubicBezTo>
                    <a:pt x="13576" y="22784"/>
                    <a:pt x="13543" y="22283"/>
                    <a:pt x="13643" y="21816"/>
                  </a:cubicBezTo>
                  <a:cubicBezTo>
                    <a:pt x="13692" y="21426"/>
                    <a:pt x="14009" y="21178"/>
                    <a:pt x="14345" y="21178"/>
                  </a:cubicBezTo>
                  <a:cubicBezTo>
                    <a:pt x="14469" y="21178"/>
                    <a:pt x="14594" y="21211"/>
                    <a:pt x="14711" y="21283"/>
                  </a:cubicBezTo>
                  <a:cubicBezTo>
                    <a:pt x="15111" y="21516"/>
                    <a:pt x="14977" y="21983"/>
                    <a:pt x="15044" y="22350"/>
                  </a:cubicBezTo>
                  <a:cubicBezTo>
                    <a:pt x="15244" y="23284"/>
                    <a:pt x="15111" y="23151"/>
                    <a:pt x="14777" y="23985"/>
                  </a:cubicBezTo>
                  <a:cubicBezTo>
                    <a:pt x="14255" y="25333"/>
                    <a:pt x="15048" y="26998"/>
                    <a:pt x="16427" y="26998"/>
                  </a:cubicBezTo>
                  <a:cubicBezTo>
                    <a:pt x="16720" y="26998"/>
                    <a:pt x="17040" y="26923"/>
                    <a:pt x="17379" y="26753"/>
                  </a:cubicBezTo>
                  <a:cubicBezTo>
                    <a:pt x="17946" y="26486"/>
                    <a:pt x="18380" y="25953"/>
                    <a:pt x="18980" y="25786"/>
                  </a:cubicBezTo>
                  <a:cubicBezTo>
                    <a:pt x="19314" y="25686"/>
                    <a:pt x="19714" y="25686"/>
                    <a:pt x="19981" y="25452"/>
                  </a:cubicBezTo>
                  <a:cubicBezTo>
                    <a:pt x="20248" y="25185"/>
                    <a:pt x="20348" y="24819"/>
                    <a:pt x="20348" y="24452"/>
                  </a:cubicBezTo>
                  <a:cubicBezTo>
                    <a:pt x="20415" y="23451"/>
                    <a:pt x="20448" y="22350"/>
                    <a:pt x="19814" y="21550"/>
                  </a:cubicBezTo>
                  <a:cubicBezTo>
                    <a:pt x="19622" y="21280"/>
                    <a:pt x="19395" y="20923"/>
                    <a:pt x="19253" y="20548"/>
                  </a:cubicBezTo>
                  <a:lnTo>
                    <a:pt x="19253" y="20548"/>
                  </a:lnTo>
                  <a:lnTo>
                    <a:pt x="19180" y="20582"/>
                  </a:lnTo>
                  <a:cubicBezTo>
                    <a:pt x="18947" y="19882"/>
                    <a:pt x="19247" y="19048"/>
                    <a:pt x="19114" y="18314"/>
                  </a:cubicBezTo>
                  <a:lnTo>
                    <a:pt x="19114" y="18314"/>
                  </a:lnTo>
                  <a:cubicBezTo>
                    <a:pt x="19428" y="18445"/>
                    <a:pt x="19747" y="18567"/>
                    <a:pt x="20071" y="18678"/>
                  </a:cubicBezTo>
                  <a:lnTo>
                    <a:pt x="20071" y="18678"/>
                  </a:lnTo>
                  <a:cubicBezTo>
                    <a:pt x="20075" y="18669"/>
                    <a:pt x="20078" y="18658"/>
                    <a:pt x="20081" y="18647"/>
                  </a:cubicBezTo>
                  <a:cubicBezTo>
                    <a:pt x="20181" y="18314"/>
                    <a:pt x="19514" y="17980"/>
                    <a:pt x="19748" y="17747"/>
                  </a:cubicBezTo>
                  <a:lnTo>
                    <a:pt x="20581" y="17680"/>
                  </a:lnTo>
                  <a:cubicBezTo>
                    <a:pt x="20682" y="17680"/>
                    <a:pt x="20748" y="17713"/>
                    <a:pt x="20815" y="17747"/>
                  </a:cubicBezTo>
                  <a:cubicBezTo>
                    <a:pt x="20882" y="17814"/>
                    <a:pt x="20882" y="17880"/>
                    <a:pt x="20882" y="17980"/>
                  </a:cubicBezTo>
                  <a:cubicBezTo>
                    <a:pt x="20906" y="18296"/>
                    <a:pt x="20913" y="18630"/>
                    <a:pt x="20914" y="18943"/>
                  </a:cubicBezTo>
                  <a:lnTo>
                    <a:pt x="20914" y="18943"/>
                  </a:lnTo>
                  <a:cubicBezTo>
                    <a:pt x="20630" y="18863"/>
                    <a:pt x="20349" y="18775"/>
                    <a:pt x="20071" y="18678"/>
                  </a:cubicBezTo>
                  <a:lnTo>
                    <a:pt x="20071" y="18678"/>
                  </a:lnTo>
                  <a:cubicBezTo>
                    <a:pt x="20021" y="18792"/>
                    <a:pt x="19868" y="18853"/>
                    <a:pt x="19714" y="18914"/>
                  </a:cubicBezTo>
                  <a:cubicBezTo>
                    <a:pt x="19016" y="19305"/>
                    <a:pt x="19026" y="19948"/>
                    <a:pt x="19253" y="20548"/>
                  </a:cubicBezTo>
                  <a:lnTo>
                    <a:pt x="19253" y="20548"/>
                  </a:lnTo>
                  <a:lnTo>
                    <a:pt x="22103" y="19224"/>
                  </a:lnTo>
                  <a:lnTo>
                    <a:pt x="22103" y="19224"/>
                  </a:lnTo>
                  <a:cubicBezTo>
                    <a:pt x="22361" y="19273"/>
                    <a:pt x="22622" y="19314"/>
                    <a:pt x="22883" y="19348"/>
                  </a:cubicBezTo>
                  <a:cubicBezTo>
                    <a:pt x="22867" y="19188"/>
                    <a:pt x="22860" y="19029"/>
                    <a:pt x="22863" y="18870"/>
                  </a:cubicBezTo>
                  <a:lnTo>
                    <a:pt x="22863" y="18870"/>
                  </a:lnTo>
                  <a:lnTo>
                    <a:pt x="22103" y="19224"/>
                  </a:lnTo>
                  <a:lnTo>
                    <a:pt x="22103" y="19224"/>
                  </a:lnTo>
                  <a:cubicBezTo>
                    <a:pt x="21966" y="19198"/>
                    <a:pt x="21829" y="19169"/>
                    <a:pt x="21693" y="19139"/>
                  </a:cubicBezTo>
                  <a:lnTo>
                    <a:pt x="21693" y="19139"/>
                  </a:lnTo>
                  <a:cubicBezTo>
                    <a:pt x="21512" y="19240"/>
                    <a:pt x="21315" y="19320"/>
                    <a:pt x="21127" y="19320"/>
                  </a:cubicBezTo>
                  <a:cubicBezTo>
                    <a:pt x="21054" y="19320"/>
                    <a:pt x="20983" y="19309"/>
                    <a:pt x="20915" y="19281"/>
                  </a:cubicBezTo>
                  <a:cubicBezTo>
                    <a:pt x="20915" y="19173"/>
                    <a:pt x="20915" y="19059"/>
                    <a:pt x="20914" y="18943"/>
                  </a:cubicBezTo>
                  <a:lnTo>
                    <a:pt x="20914" y="18943"/>
                  </a:lnTo>
                  <a:cubicBezTo>
                    <a:pt x="21172" y="19016"/>
                    <a:pt x="21432" y="19081"/>
                    <a:pt x="21693" y="19139"/>
                  </a:cubicBezTo>
                  <a:lnTo>
                    <a:pt x="21693" y="19139"/>
                  </a:lnTo>
                  <a:cubicBezTo>
                    <a:pt x="21784" y="19089"/>
                    <a:pt x="21870" y="19034"/>
                    <a:pt x="21949" y="18981"/>
                  </a:cubicBezTo>
                  <a:cubicBezTo>
                    <a:pt x="22147" y="18827"/>
                    <a:pt x="22404" y="18702"/>
                    <a:pt x="22641" y="18702"/>
                  </a:cubicBezTo>
                  <a:cubicBezTo>
                    <a:pt x="22720" y="18702"/>
                    <a:pt x="22796" y="18715"/>
                    <a:pt x="22868" y="18746"/>
                  </a:cubicBezTo>
                  <a:lnTo>
                    <a:pt x="22868" y="18746"/>
                  </a:lnTo>
                  <a:cubicBezTo>
                    <a:pt x="22908" y="17986"/>
                    <a:pt x="23175" y="17247"/>
                    <a:pt x="23650" y="16613"/>
                  </a:cubicBezTo>
                  <a:cubicBezTo>
                    <a:pt x="23750" y="16479"/>
                    <a:pt x="23917" y="16346"/>
                    <a:pt x="24084" y="16312"/>
                  </a:cubicBezTo>
                  <a:cubicBezTo>
                    <a:pt x="24115" y="16306"/>
                    <a:pt x="24145" y="16304"/>
                    <a:pt x="24176" y="16304"/>
                  </a:cubicBezTo>
                  <a:cubicBezTo>
                    <a:pt x="24311" y="16304"/>
                    <a:pt x="24442" y="16358"/>
                    <a:pt x="24551" y="16413"/>
                  </a:cubicBezTo>
                  <a:lnTo>
                    <a:pt x="25652" y="16980"/>
                  </a:lnTo>
                  <a:cubicBezTo>
                    <a:pt x="25985" y="17146"/>
                    <a:pt x="26352" y="17347"/>
                    <a:pt x="26452" y="17713"/>
                  </a:cubicBezTo>
                  <a:cubicBezTo>
                    <a:pt x="26519" y="18047"/>
                    <a:pt x="26419" y="18347"/>
                    <a:pt x="26252" y="18614"/>
                  </a:cubicBezTo>
                  <a:lnTo>
                    <a:pt x="25251" y="20716"/>
                  </a:lnTo>
                  <a:cubicBezTo>
                    <a:pt x="25051" y="21049"/>
                    <a:pt x="24951" y="21416"/>
                    <a:pt x="24918" y="21783"/>
                  </a:cubicBezTo>
                  <a:cubicBezTo>
                    <a:pt x="24918" y="22750"/>
                    <a:pt x="25985" y="23384"/>
                    <a:pt x="26386" y="24285"/>
                  </a:cubicBezTo>
                  <a:cubicBezTo>
                    <a:pt x="25652" y="24585"/>
                    <a:pt x="24751" y="25085"/>
                    <a:pt x="24818" y="25886"/>
                  </a:cubicBezTo>
                  <a:cubicBezTo>
                    <a:pt x="24885" y="26553"/>
                    <a:pt x="25585" y="26953"/>
                    <a:pt x="25919" y="27487"/>
                  </a:cubicBezTo>
                  <a:cubicBezTo>
                    <a:pt x="26219" y="27954"/>
                    <a:pt x="25952" y="28454"/>
                    <a:pt x="26286" y="28855"/>
                  </a:cubicBezTo>
                  <a:cubicBezTo>
                    <a:pt x="26519" y="29088"/>
                    <a:pt x="26753" y="29322"/>
                    <a:pt x="26919" y="29589"/>
                  </a:cubicBezTo>
                  <a:cubicBezTo>
                    <a:pt x="27016" y="29879"/>
                    <a:pt x="26864" y="30324"/>
                    <a:pt x="26583" y="30324"/>
                  </a:cubicBezTo>
                  <a:cubicBezTo>
                    <a:pt x="26573" y="30324"/>
                    <a:pt x="26563" y="30324"/>
                    <a:pt x="26552" y="30322"/>
                  </a:cubicBezTo>
                  <a:lnTo>
                    <a:pt x="26552" y="30322"/>
                  </a:lnTo>
                  <a:cubicBezTo>
                    <a:pt x="27220" y="30489"/>
                    <a:pt x="27853" y="30756"/>
                    <a:pt x="28487" y="31056"/>
                  </a:cubicBezTo>
                  <a:cubicBezTo>
                    <a:pt x="29121" y="31402"/>
                    <a:pt x="29754" y="31897"/>
                    <a:pt x="30452" y="31897"/>
                  </a:cubicBezTo>
                  <a:cubicBezTo>
                    <a:pt x="30563" y="31897"/>
                    <a:pt x="30675" y="31884"/>
                    <a:pt x="30789" y="31857"/>
                  </a:cubicBezTo>
                  <a:cubicBezTo>
                    <a:pt x="31189" y="31757"/>
                    <a:pt x="31556" y="31557"/>
                    <a:pt x="31823" y="31256"/>
                  </a:cubicBezTo>
                  <a:cubicBezTo>
                    <a:pt x="31999" y="31081"/>
                    <a:pt x="32269" y="30886"/>
                    <a:pt x="32506" y="30886"/>
                  </a:cubicBezTo>
                  <a:cubicBezTo>
                    <a:pt x="32584" y="30886"/>
                    <a:pt x="32658" y="30907"/>
                    <a:pt x="32723" y="30956"/>
                  </a:cubicBezTo>
                  <a:cubicBezTo>
                    <a:pt x="32657" y="31156"/>
                    <a:pt x="32790" y="31323"/>
                    <a:pt x="32957" y="31390"/>
                  </a:cubicBezTo>
                  <a:cubicBezTo>
                    <a:pt x="33124" y="31423"/>
                    <a:pt x="33257" y="31523"/>
                    <a:pt x="33357" y="31657"/>
                  </a:cubicBezTo>
                  <a:cubicBezTo>
                    <a:pt x="33557" y="31890"/>
                    <a:pt x="33457" y="32424"/>
                    <a:pt x="33758" y="32424"/>
                  </a:cubicBezTo>
                  <a:cubicBezTo>
                    <a:pt x="34992" y="31924"/>
                    <a:pt x="34225" y="30322"/>
                    <a:pt x="35292" y="29689"/>
                  </a:cubicBezTo>
                  <a:cubicBezTo>
                    <a:pt x="35526" y="29554"/>
                    <a:pt x="35792" y="29501"/>
                    <a:pt x="36071" y="29501"/>
                  </a:cubicBezTo>
                  <a:cubicBezTo>
                    <a:pt x="36827" y="29501"/>
                    <a:pt x="37685" y="29885"/>
                    <a:pt x="38294" y="30056"/>
                  </a:cubicBezTo>
                  <a:cubicBezTo>
                    <a:pt x="38261" y="29455"/>
                    <a:pt x="38194" y="28888"/>
                    <a:pt x="38094" y="28321"/>
                  </a:cubicBezTo>
                  <a:cubicBezTo>
                    <a:pt x="35992" y="15545"/>
                    <a:pt x="27386" y="4804"/>
                    <a:pt x="15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6308490" y="2502671"/>
              <a:ext cx="112191" cy="137274"/>
            </a:xfrm>
            <a:custGeom>
              <a:avLst/>
              <a:gdLst/>
              <a:ahLst/>
              <a:cxnLst/>
              <a:rect l="l" t="t" r="r" b="b"/>
              <a:pathLst>
                <a:path w="4938" h="6042" extrusionOk="0">
                  <a:moveTo>
                    <a:pt x="1495" y="1"/>
                  </a:moveTo>
                  <a:cubicBezTo>
                    <a:pt x="1213" y="1"/>
                    <a:pt x="956" y="83"/>
                    <a:pt x="801" y="309"/>
                  </a:cubicBezTo>
                  <a:cubicBezTo>
                    <a:pt x="501" y="776"/>
                    <a:pt x="1168" y="1510"/>
                    <a:pt x="801" y="2010"/>
                  </a:cubicBezTo>
                  <a:cubicBezTo>
                    <a:pt x="635" y="2244"/>
                    <a:pt x="368" y="2310"/>
                    <a:pt x="201" y="2511"/>
                  </a:cubicBezTo>
                  <a:cubicBezTo>
                    <a:pt x="1" y="2844"/>
                    <a:pt x="234" y="3311"/>
                    <a:pt x="501" y="3578"/>
                  </a:cubicBezTo>
                  <a:cubicBezTo>
                    <a:pt x="801" y="3845"/>
                    <a:pt x="1135" y="4112"/>
                    <a:pt x="1168" y="4545"/>
                  </a:cubicBezTo>
                  <a:cubicBezTo>
                    <a:pt x="1168" y="4746"/>
                    <a:pt x="1168" y="4946"/>
                    <a:pt x="1168" y="5146"/>
                  </a:cubicBezTo>
                  <a:cubicBezTo>
                    <a:pt x="1268" y="5379"/>
                    <a:pt x="1435" y="5613"/>
                    <a:pt x="1702" y="5746"/>
                  </a:cubicBezTo>
                  <a:cubicBezTo>
                    <a:pt x="1899" y="5894"/>
                    <a:pt x="2151" y="6042"/>
                    <a:pt x="2376" y="6042"/>
                  </a:cubicBezTo>
                  <a:cubicBezTo>
                    <a:pt x="2456" y="6042"/>
                    <a:pt x="2533" y="6023"/>
                    <a:pt x="2603" y="5980"/>
                  </a:cubicBezTo>
                  <a:cubicBezTo>
                    <a:pt x="2836" y="5813"/>
                    <a:pt x="2936" y="5546"/>
                    <a:pt x="2903" y="5279"/>
                  </a:cubicBezTo>
                  <a:cubicBezTo>
                    <a:pt x="2869" y="5012"/>
                    <a:pt x="2836" y="4779"/>
                    <a:pt x="2803" y="4512"/>
                  </a:cubicBezTo>
                  <a:cubicBezTo>
                    <a:pt x="2869" y="4078"/>
                    <a:pt x="3103" y="3678"/>
                    <a:pt x="3470" y="3445"/>
                  </a:cubicBezTo>
                  <a:cubicBezTo>
                    <a:pt x="4571" y="2644"/>
                    <a:pt x="4938" y="2844"/>
                    <a:pt x="3870" y="1577"/>
                  </a:cubicBezTo>
                  <a:cubicBezTo>
                    <a:pt x="3537" y="1076"/>
                    <a:pt x="3103" y="676"/>
                    <a:pt x="2603" y="309"/>
                  </a:cubicBezTo>
                  <a:cubicBezTo>
                    <a:pt x="2314" y="155"/>
                    <a:pt x="1880" y="1"/>
                    <a:pt x="14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6074315" y="1956436"/>
              <a:ext cx="609350" cy="339369"/>
            </a:xfrm>
            <a:custGeom>
              <a:avLst/>
              <a:gdLst/>
              <a:ahLst/>
              <a:cxnLst/>
              <a:rect l="l" t="t" r="r" b="b"/>
              <a:pathLst>
                <a:path w="26820" h="14937" extrusionOk="0">
                  <a:moveTo>
                    <a:pt x="22717" y="0"/>
                  </a:moveTo>
                  <a:cubicBezTo>
                    <a:pt x="14678" y="67"/>
                    <a:pt x="6138" y="2802"/>
                    <a:pt x="0" y="8106"/>
                  </a:cubicBezTo>
                  <a:cubicBezTo>
                    <a:pt x="234" y="8473"/>
                    <a:pt x="701" y="8573"/>
                    <a:pt x="968" y="8907"/>
                  </a:cubicBezTo>
                  <a:cubicBezTo>
                    <a:pt x="1201" y="9307"/>
                    <a:pt x="934" y="9641"/>
                    <a:pt x="1068" y="9907"/>
                  </a:cubicBezTo>
                  <a:cubicBezTo>
                    <a:pt x="1201" y="10174"/>
                    <a:pt x="1968" y="10641"/>
                    <a:pt x="1902" y="10941"/>
                  </a:cubicBezTo>
                  <a:cubicBezTo>
                    <a:pt x="1835" y="11275"/>
                    <a:pt x="1368" y="11208"/>
                    <a:pt x="1101" y="11475"/>
                  </a:cubicBezTo>
                  <a:cubicBezTo>
                    <a:pt x="834" y="11742"/>
                    <a:pt x="1101" y="12242"/>
                    <a:pt x="1435" y="12409"/>
                  </a:cubicBezTo>
                  <a:cubicBezTo>
                    <a:pt x="1697" y="12546"/>
                    <a:pt x="1982" y="12581"/>
                    <a:pt x="2277" y="12581"/>
                  </a:cubicBezTo>
                  <a:cubicBezTo>
                    <a:pt x="2576" y="12581"/>
                    <a:pt x="2886" y="12545"/>
                    <a:pt x="3190" y="12545"/>
                  </a:cubicBezTo>
                  <a:cubicBezTo>
                    <a:pt x="3387" y="12545"/>
                    <a:pt x="3581" y="12560"/>
                    <a:pt x="3770" y="12609"/>
                  </a:cubicBezTo>
                  <a:cubicBezTo>
                    <a:pt x="4137" y="12709"/>
                    <a:pt x="4437" y="12910"/>
                    <a:pt x="4804" y="13043"/>
                  </a:cubicBezTo>
                  <a:cubicBezTo>
                    <a:pt x="4930" y="13106"/>
                    <a:pt x="5065" y="13136"/>
                    <a:pt x="5201" y="13136"/>
                  </a:cubicBezTo>
                  <a:cubicBezTo>
                    <a:pt x="5425" y="13136"/>
                    <a:pt x="5651" y="13055"/>
                    <a:pt x="5838" y="12910"/>
                  </a:cubicBezTo>
                  <a:cubicBezTo>
                    <a:pt x="5971" y="12809"/>
                    <a:pt x="6038" y="12643"/>
                    <a:pt x="6138" y="12543"/>
                  </a:cubicBezTo>
                  <a:cubicBezTo>
                    <a:pt x="6391" y="12346"/>
                    <a:pt x="6667" y="12268"/>
                    <a:pt x="6967" y="12268"/>
                  </a:cubicBezTo>
                  <a:cubicBezTo>
                    <a:pt x="7023" y="12268"/>
                    <a:pt x="7081" y="12270"/>
                    <a:pt x="7139" y="12276"/>
                  </a:cubicBezTo>
                  <a:cubicBezTo>
                    <a:pt x="7306" y="12276"/>
                    <a:pt x="7472" y="12309"/>
                    <a:pt x="7639" y="12376"/>
                  </a:cubicBezTo>
                  <a:cubicBezTo>
                    <a:pt x="7906" y="12509"/>
                    <a:pt x="8039" y="12809"/>
                    <a:pt x="8240" y="13043"/>
                  </a:cubicBezTo>
                  <a:cubicBezTo>
                    <a:pt x="8359" y="13211"/>
                    <a:pt x="8565" y="13344"/>
                    <a:pt x="8771" y="13344"/>
                  </a:cubicBezTo>
                  <a:cubicBezTo>
                    <a:pt x="8851" y="13344"/>
                    <a:pt x="8932" y="13323"/>
                    <a:pt x="9007" y="13276"/>
                  </a:cubicBezTo>
                  <a:cubicBezTo>
                    <a:pt x="9140" y="13143"/>
                    <a:pt x="9207" y="12943"/>
                    <a:pt x="9207" y="12743"/>
                  </a:cubicBezTo>
                  <a:cubicBezTo>
                    <a:pt x="9274" y="12276"/>
                    <a:pt x="9174" y="11008"/>
                    <a:pt x="9641" y="10775"/>
                  </a:cubicBezTo>
                  <a:cubicBezTo>
                    <a:pt x="9658" y="10766"/>
                    <a:pt x="9683" y="10762"/>
                    <a:pt x="9714" y="10762"/>
                  </a:cubicBezTo>
                  <a:cubicBezTo>
                    <a:pt x="10057" y="10762"/>
                    <a:pt x="11181" y="11222"/>
                    <a:pt x="11242" y="11375"/>
                  </a:cubicBezTo>
                  <a:cubicBezTo>
                    <a:pt x="11375" y="11675"/>
                    <a:pt x="11308" y="12009"/>
                    <a:pt x="11042" y="12242"/>
                  </a:cubicBezTo>
                  <a:cubicBezTo>
                    <a:pt x="10908" y="12342"/>
                    <a:pt x="10708" y="12509"/>
                    <a:pt x="10741" y="12609"/>
                  </a:cubicBezTo>
                  <a:cubicBezTo>
                    <a:pt x="10808" y="12743"/>
                    <a:pt x="10975" y="12776"/>
                    <a:pt x="11075" y="12843"/>
                  </a:cubicBezTo>
                  <a:cubicBezTo>
                    <a:pt x="11275" y="13010"/>
                    <a:pt x="11175" y="13310"/>
                    <a:pt x="11142" y="13543"/>
                  </a:cubicBezTo>
                  <a:cubicBezTo>
                    <a:pt x="11075" y="14177"/>
                    <a:pt x="11509" y="14778"/>
                    <a:pt x="12142" y="14911"/>
                  </a:cubicBezTo>
                  <a:cubicBezTo>
                    <a:pt x="12244" y="14928"/>
                    <a:pt x="12348" y="14936"/>
                    <a:pt x="12453" y="14936"/>
                  </a:cubicBezTo>
                  <a:cubicBezTo>
                    <a:pt x="12963" y="14936"/>
                    <a:pt x="13484" y="14737"/>
                    <a:pt x="13844" y="14377"/>
                  </a:cubicBezTo>
                  <a:cubicBezTo>
                    <a:pt x="13944" y="14277"/>
                    <a:pt x="14044" y="14244"/>
                    <a:pt x="14177" y="14210"/>
                  </a:cubicBezTo>
                  <a:cubicBezTo>
                    <a:pt x="14277" y="14210"/>
                    <a:pt x="14377" y="14344"/>
                    <a:pt x="14477" y="14411"/>
                  </a:cubicBezTo>
                  <a:cubicBezTo>
                    <a:pt x="14752" y="14685"/>
                    <a:pt x="15152" y="14866"/>
                    <a:pt x="15506" y="14866"/>
                  </a:cubicBezTo>
                  <a:cubicBezTo>
                    <a:pt x="15668" y="14866"/>
                    <a:pt x="15819" y="14828"/>
                    <a:pt x="15945" y="14744"/>
                  </a:cubicBezTo>
                  <a:cubicBezTo>
                    <a:pt x="16345" y="14477"/>
                    <a:pt x="16412" y="13944"/>
                    <a:pt x="16445" y="13443"/>
                  </a:cubicBezTo>
                  <a:lnTo>
                    <a:pt x="16512" y="12142"/>
                  </a:lnTo>
                  <a:cubicBezTo>
                    <a:pt x="16512" y="12009"/>
                    <a:pt x="16546" y="11842"/>
                    <a:pt x="16612" y="11742"/>
                  </a:cubicBezTo>
                  <a:cubicBezTo>
                    <a:pt x="16746" y="11609"/>
                    <a:pt x="16979" y="11609"/>
                    <a:pt x="17146" y="11575"/>
                  </a:cubicBezTo>
                  <a:cubicBezTo>
                    <a:pt x="17346" y="11509"/>
                    <a:pt x="17546" y="11308"/>
                    <a:pt x="17413" y="11142"/>
                  </a:cubicBezTo>
                  <a:lnTo>
                    <a:pt x="17413" y="11142"/>
                  </a:lnTo>
                  <a:cubicBezTo>
                    <a:pt x="16946" y="11275"/>
                    <a:pt x="16445" y="11408"/>
                    <a:pt x="15978" y="11542"/>
                  </a:cubicBezTo>
                  <a:cubicBezTo>
                    <a:pt x="16112" y="11175"/>
                    <a:pt x="15912" y="10808"/>
                    <a:pt x="15812" y="10441"/>
                  </a:cubicBezTo>
                  <a:cubicBezTo>
                    <a:pt x="15511" y="9440"/>
                    <a:pt x="16979" y="9407"/>
                    <a:pt x="17646" y="9174"/>
                  </a:cubicBezTo>
                  <a:lnTo>
                    <a:pt x="17646" y="9174"/>
                  </a:lnTo>
                  <a:cubicBezTo>
                    <a:pt x="17645" y="9174"/>
                    <a:pt x="17644" y="9174"/>
                    <a:pt x="17643" y="9174"/>
                  </a:cubicBezTo>
                  <a:cubicBezTo>
                    <a:pt x="17518" y="9174"/>
                    <a:pt x="17779" y="7305"/>
                    <a:pt x="17746" y="7239"/>
                  </a:cubicBezTo>
                  <a:cubicBezTo>
                    <a:pt x="17613" y="7072"/>
                    <a:pt x="17446" y="6972"/>
                    <a:pt x="17313" y="6839"/>
                  </a:cubicBezTo>
                  <a:cubicBezTo>
                    <a:pt x="17179" y="6705"/>
                    <a:pt x="17113" y="6472"/>
                    <a:pt x="17279" y="6338"/>
                  </a:cubicBezTo>
                  <a:cubicBezTo>
                    <a:pt x="17480" y="6271"/>
                    <a:pt x="17680" y="6238"/>
                    <a:pt x="17913" y="6238"/>
                  </a:cubicBezTo>
                  <a:cubicBezTo>
                    <a:pt x="18147" y="6271"/>
                    <a:pt x="18347" y="6405"/>
                    <a:pt x="18380" y="6638"/>
                  </a:cubicBezTo>
                  <a:lnTo>
                    <a:pt x="18380" y="6972"/>
                  </a:lnTo>
                  <a:cubicBezTo>
                    <a:pt x="18447" y="7272"/>
                    <a:pt x="18847" y="7372"/>
                    <a:pt x="19147" y="7472"/>
                  </a:cubicBezTo>
                  <a:cubicBezTo>
                    <a:pt x="19448" y="7539"/>
                    <a:pt x="19815" y="7739"/>
                    <a:pt x="19781" y="8073"/>
                  </a:cubicBezTo>
                  <a:cubicBezTo>
                    <a:pt x="19748" y="8273"/>
                    <a:pt x="19514" y="8473"/>
                    <a:pt x="19548" y="8707"/>
                  </a:cubicBezTo>
                  <a:cubicBezTo>
                    <a:pt x="19548" y="8840"/>
                    <a:pt x="19681" y="8940"/>
                    <a:pt x="19614" y="9073"/>
                  </a:cubicBezTo>
                  <a:cubicBezTo>
                    <a:pt x="19581" y="9140"/>
                    <a:pt x="19548" y="9174"/>
                    <a:pt x="19481" y="9207"/>
                  </a:cubicBezTo>
                  <a:cubicBezTo>
                    <a:pt x="19181" y="9474"/>
                    <a:pt x="19114" y="9941"/>
                    <a:pt x="19281" y="10274"/>
                  </a:cubicBezTo>
                  <a:cubicBezTo>
                    <a:pt x="19714" y="11008"/>
                    <a:pt x="20915" y="10841"/>
                    <a:pt x="21382" y="11542"/>
                  </a:cubicBezTo>
                  <a:cubicBezTo>
                    <a:pt x="21499" y="11222"/>
                    <a:pt x="21793" y="11029"/>
                    <a:pt x="22109" y="11029"/>
                  </a:cubicBezTo>
                  <a:cubicBezTo>
                    <a:pt x="22156" y="11029"/>
                    <a:pt x="22203" y="11033"/>
                    <a:pt x="22250" y="11042"/>
                  </a:cubicBezTo>
                  <a:cubicBezTo>
                    <a:pt x="22617" y="11075"/>
                    <a:pt x="22983" y="11175"/>
                    <a:pt x="23317" y="11275"/>
                  </a:cubicBezTo>
                  <a:cubicBezTo>
                    <a:pt x="23484" y="11305"/>
                    <a:pt x="23636" y="11319"/>
                    <a:pt x="23775" y="11319"/>
                  </a:cubicBezTo>
                  <a:cubicBezTo>
                    <a:pt x="25489" y="11319"/>
                    <a:pt x="25147" y="9165"/>
                    <a:pt x="25919" y="8240"/>
                  </a:cubicBezTo>
                  <a:cubicBezTo>
                    <a:pt x="26068" y="8041"/>
                    <a:pt x="26309" y="7935"/>
                    <a:pt x="26561" y="7935"/>
                  </a:cubicBezTo>
                  <a:cubicBezTo>
                    <a:pt x="26647" y="7935"/>
                    <a:pt x="26734" y="7947"/>
                    <a:pt x="26820" y="7973"/>
                  </a:cubicBezTo>
                  <a:cubicBezTo>
                    <a:pt x="26453" y="7773"/>
                    <a:pt x="26719" y="7239"/>
                    <a:pt x="26686" y="6805"/>
                  </a:cubicBezTo>
                  <a:cubicBezTo>
                    <a:pt x="26619" y="6505"/>
                    <a:pt x="26386" y="6305"/>
                    <a:pt x="26119" y="6271"/>
                  </a:cubicBezTo>
                  <a:cubicBezTo>
                    <a:pt x="26093" y="6269"/>
                    <a:pt x="26068" y="6267"/>
                    <a:pt x="26043" y="6267"/>
                  </a:cubicBezTo>
                  <a:cubicBezTo>
                    <a:pt x="25775" y="6267"/>
                    <a:pt x="25543" y="6428"/>
                    <a:pt x="25452" y="6672"/>
                  </a:cubicBezTo>
                  <a:cubicBezTo>
                    <a:pt x="25171" y="6416"/>
                    <a:pt x="24792" y="6259"/>
                    <a:pt x="24406" y="6259"/>
                  </a:cubicBezTo>
                  <a:cubicBezTo>
                    <a:pt x="24287" y="6259"/>
                    <a:pt x="24168" y="6274"/>
                    <a:pt x="24051" y="6305"/>
                  </a:cubicBezTo>
                  <a:cubicBezTo>
                    <a:pt x="23917" y="6305"/>
                    <a:pt x="23817" y="6372"/>
                    <a:pt x="23751" y="6472"/>
                  </a:cubicBezTo>
                  <a:cubicBezTo>
                    <a:pt x="23584" y="6705"/>
                    <a:pt x="23817" y="7039"/>
                    <a:pt x="24084" y="7105"/>
                  </a:cubicBezTo>
                  <a:cubicBezTo>
                    <a:pt x="24384" y="7139"/>
                    <a:pt x="24651" y="7172"/>
                    <a:pt x="24918" y="7239"/>
                  </a:cubicBezTo>
                  <a:cubicBezTo>
                    <a:pt x="25185" y="7372"/>
                    <a:pt x="25385" y="7773"/>
                    <a:pt x="25152" y="7939"/>
                  </a:cubicBezTo>
                  <a:cubicBezTo>
                    <a:pt x="25018" y="7973"/>
                    <a:pt x="24885" y="8006"/>
                    <a:pt x="24751" y="8039"/>
                  </a:cubicBezTo>
                  <a:cubicBezTo>
                    <a:pt x="24418" y="8139"/>
                    <a:pt x="24218" y="8506"/>
                    <a:pt x="24351" y="8873"/>
                  </a:cubicBezTo>
                  <a:cubicBezTo>
                    <a:pt x="24228" y="8881"/>
                    <a:pt x="24102" y="8886"/>
                    <a:pt x="23976" y="8886"/>
                  </a:cubicBezTo>
                  <a:cubicBezTo>
                    <a:pt x="23521" y="8886"/>
                    <a:pt x="23071" y="8812"/>
                    <a:pt x="22783" y="8473"/>
                  </a:cubicBezTo>
                  <a:cubicBezTo>
                    <a:pt x="22683" y="8340"/>
                    <a:pt x="22583" y="8240"/>
                    <a:pt x="22483" y="8139"/>
                  </a:cubicBezTo>
                  <a:cubicBezTo>
                    <a:pt x="22228" y="7963"/>
                    <a:pt x="21978" y="7930"/>
                    <a:pt x="21748" y="7930"/>
                  </a:cubicBezTo>
                  <a:cubicBezTo>
                    <a:pt x="21616" y="7930"/>
                    <a:pt x="21491" y="7941"/>
                    <a:pt x="21374" y="7941"/>
                  </a:cubicBezTo>
                  <a:cubicBezTo>
                    <a:pt x="21003" y="7941"/>
                    <a:pt x="20723" y="7834"/>
                    <a:pt x="20615" y="6939"/>
                  </a:cubicBezTo>
                  <a:cubicBezTo>
                    <a:pt x="20448" y="5538"/>
                    <a:pt x="21716" y="5538"/>
                    <a:pt x="22750" y="5137"/>
                  </a:cubicBezTo>
                  <a:cubicBezTo>
                    <a:pt x="23050" y="5004"/>
                    <a:pt x="23350" y="4637"/>
                    <a:pt x="23150" y="4337"/>
                  </a:cubicBezTo>
                  <a:cubicBezTo>
                    <a:pt x="23050" y="4170"/>
                    <a:pt x="22917" y="4103"/>
                    <a:pt x="22917" y="3870"/>
                  </a:cubicBezTo>
                  <a:cubicBezTo>
                    <a:pt x="25018" y="3469"/>
                    <a:pt x="24451" y="1201"/>
                    <a:pt x="233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7057273" y="2984880"/>
              <a:ext cx="349411" cy="471690"/>
            </a:xfrm>
            <a:custGeom>
              <a:avLst/>
              <a:gdLst/>
              <a:ahLst/>
              <a:cxnLst/>
              <a:rect l="l" t="t" r="r" b="b"/>
              <a:pathLst>
                <a:path w="15379" h="20761" extrusionOk="0">
                  <a:moveTo>
                    <a:pt x="15378" y="0"/>
                  </a:moveTo>
                  <a:cubicBezTo>
                    <a:pt x="14878" y="0"/>
                    <a:pt x="14411" y="0"/>
                    <a:pt x="13911" y="33"/>
                  </a:cubicBezTo>
                  <a:cubicBezTo>
                    <a:pt x="13210" y="67"/>
                    <a:pt x="12409" y="167"/>
                    <a:pt x="11942" y="734"/>
                  </a:cubicBezTo>
                  <a:cubicBezTo>
                    <a:pt x="11742" y="1001"/>
                    <a:pt x="11642" y="1301"/>
                    <a:pt x="11442" y="1568"/>
                  </a:cubicBezTo>
                  <a:cubicBezTo>
                    <a:pt x="10942" y="2102"/>
                    <a:pt x="10108" y="2102"/>
                    <a:pt x="9407" y="2268"/>
                  </a:cubicBezTo>
                  <a:cubicBezTo>
                    <a:pt x="8006" y="2669"/>
                    <a:pt x="6972" y="3936"/>
                    <a:pt x="6872" y="5404"/>
                  </a:cubicBezTo>
                  <a:cubicBezTo>
                    <a:pt x="6472" y="5037"/>
                    <a:pt x="5938" y="4803"/>
                    <a:pt x="5404" y="4737"/>
                  </a:cubicBezTo>
                  <a:cubicBezTo>
                    <a:pt x="5700" y="3704"/>
                    <a:pt x="4716" y="2645"/>
                    <a:pt x="3700" y="2645"/>
                  </a:cubicBezTo>
                  <a:cubicBezTo>
                    <a:pt x="3567" y="2645"/>
                    <a:pt x="3434" y="2663"/>
                    <a:pt x="3303" y="2702"/>
                  </a:cubicBezTo>
                  <a:cubicBezTo>
                    <a:pt x="2202" y="3069"/>
                    <a:pt x="1902" y="4870"/>
                    <a:pt x="2869" y="5571"/>
                  </a:cubicBezTo>
                  <a:cubicBezTo>
                    <a:pt x="2536" y="6004"/>
                    <a:pt x="2169" y="6571"/>
                    <a:pt x="2469" y="7038"/>
                  </a:cubicBezTo>
                  <a:cubicBezTo>
                    <a:pt x="1969" y="7706"/>
                    <a:pt x="1902" y="8606"/>
                    <a:pt x="2302" y="9340"/>
                  </a:cubicBezTo>
                  <a:cubicBezTo>
                    <a:pt x="2399" y="9368"/>
                    <a:pt x="2496" y="9384"/>
                    <a:pt x="2590" y="9384"/>
                  </a:cubicBezTo>
                  <a:cubicBezTo>
                    <a:pt x="2723" y="9384"/>
                    <a:pt x="2852" y="9351"/>
                    <a:pt x="2969" y="9273"/>
                  </a:cubicBezTo>
                  <a:cubicBezTo>
                    <a:pt x="3003" y="9006"/>
                    <a:pt x="3003" y="8706"/>
                    <a:pt x="3036" y="8439"/>
                  </a:cubicBezTo>
                  <a:cubicBezTo>
                    <a:pt x="3185" y="8451"/>
                    <a:pt x="3334" y="8456"/>
                    <a:pt x="3482" y="8456"/>
                  </a:cubicBezTo>
                  <a:cubicBezTo>
                    <a:pt x="4200" y="8456"/>
                    <a:pt x="4914" y="8327"/>
                    <a:pt x="5605" y="8106"/>
                  </a:cubicBezTo>
                  <a:cubicBezTo>
                    <a:pt x="5463" y="7366"/>
                    <a:pt x="5967" y="7035"/>
                    <a:pt x="6554" y="7035"/>
                  </a:cubicBezTo>
                  <a:cubicBezTo>
                    <a:pt x="7210" y="7035"/>
                    <a:pt x="7969" y="7450"/>
                    <a:pt x="8040" y="8173"/>
                  </a:cubicBezTo>
                  <a:cubicBezTo>
                    <a:pt x="8140" y="9240"/>
                    <a:pt x="7072" y="9006"/>
                    <a:pt x="6739" y="9574"/>
                  </a:cubicBezTo>
                  <a:cubicBezTo>
                    <a:pt x="6639" y="9707"/>
                    <a:pt x="6472" y="11041"/>
                    <a:pt x="6739" y="11041"/>
                  </a:cubicBezTo>
                  <a:lnTo>
                    <a:pt x="5705" y="11075"/>
                  </a:lnTo>
                  <a:cubicBezTo>
                    <a:pt x="5705" y="11775"/>
                    <a:pt x="5738" y="12542"/>
                    <a:pt x="5671" y="13243"/>
                  </a:cubicBezTo>
                  <a:cubicBezTo>
                    <a:pt x="5595" y="13265"/>
                    <a:pt x="5528" y="13275"/>
                    <a:pt x="5468" y="13275"/>
                  </a:cubicBezTo>
                  <a:cubicBezTo>
                    <a:pt x="4713" y="13275"/>
                    <a:pt x="5140" y="11641"/>
                    <a:pt x="4337" y="11208"/>
                  </a:cubicBezTo>
                  <a:cubicBezTo>
                    <a:pt x="4220" y="11150"/>
                    <a:pt x="3712" y="11123"/>
                    <a:pt x="3184" y="11123"/>
                  </a:cubicBezTo>
                  <a:cubicBezTo>
                    <a:pt x="2507" y="11123"/>
                    <a:pt x="1798" y="11166"/>
                    <a:pt x="1835" y="11241"/>
                  </a:cubicBezTo>
                  <a:cubicBezTo>
                    <a:pt x="2035" y="11775"/>
                    <a:pt x="1969" y="12376"/>
                    <a:pt x="1635" y="12809"/>
                  </a:cubicBezTo>
                  <a:cubicBezTo>
                    <a:pt x="1468" y="13009"/>
                    <a:pt x="1302" y="13343"/>
                    <a:pt x="1535" y="13443"/>
                  </a:cubicBezTo>
                  <a:cubicBezTo>
                    <a:pt x="1635" y="13443"/>
                    <a:pt x="1702" y="13443"/>
                    <a:pt x="1769" y="13410"/>
                  </a:cubicBezTo>
                  <a:cubicBezTo>
                    <a:pt x="1963" y="13337"/>
                    <a:pt x="2138" y="13301"/>
                    <a:pt x="2288" y="13301"/>
                  </a:cubicBezTo>
                  <a:cubicBezTo>
                    <a:pt x="2755" y="13301"/>
                    <a:pt x="2979" y="13646"/>
                    <a:pt x="2803" y="14277"/>
                  </a:cubicBezTo>
                  <a:cubicBezTo>
                    <a:pt x="2669" y="14877"/>
                    <a:pt x="2169" y="15044"/>
                    <a:pt x="1735" y="15311"/>
                  </a:cubicBezTo>
                  <a:lnTo>
                    <a:pt x="1635" y="15411"/>
                  </a:lnTo>
                  <a:cubicBezTo>
                    <a:pt x="201" y="16512"/>
                    <a:pt x="1" y="17646"/>
                    <a:pt x="334" y="19447"/>
                  </a:cubicBezTo>
                  <a:cubicBezTo>
                    <a:pt x="401" y="19881"/>
                    <a:pt x="534" y="20415"/>
                    <a:pt x="968" y="20615"/>
                  </a:cubicBezTo>
                  <a:cubicBezTo>
                    <a:pt x="1146" y="20717"/>
                    <a:pt x="1325" y="20760"/>
                    <a:pt x="1518" y="20760"/>
                  </a:cubicBezTo>
                  <a:cubicBezTo>
                    <a:pt x="1578" y="20760"/>
                    <a:pt x="1639" y="20756"/>
                    <a:pt x="1702" y="20748"/>
                  </a:cubicBezTo>
                  <a:cubicBezTo>
                    <a:pt x="8540" y="15645"/>
                    <a:pt x="13377" y="8306"/>
                    <a:pt x="15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5379333" y="2236460"/>
              <a:ext cx="571476" cy="520697"/>
            </a:xfrm>
            <a:custGeom>
              <a:avLst/>
              <a:gdLst/>
              <a:ahLst/>
              <a:cxnLst/>
              <a:rect l="l" t="t" r="r" b="b"/>
              <a:pathLst>
                <a:path w="25153" h="22918" extrusionOk="0">
                  <a:moveTo>
                    <a:pt x="12564" y="1"/>
                  </a:moveTo>
                  <a:cubicBezTo>
                    <a:pt x="9633" y="1"/>
                    <a:pt x="6706" y="1118"/>
                    <a:pt x="4471" y="3353"/>
                  </a:cubicBezTo>
                  <a:cubicBezTo>
                    <a:pt x="1" y="7856"/>
                    <a:pt x="1" y="15095"/>
                    <a:pt x="4471" y="19565"/>
                  </a:cubicBezTo>
                  <a:cubicBezTo>
                    <a:pt x="6706" y="21800"/>
                    <a:pt x="9633" y="22917"/>
                    <a:pt x="12564" y="22917"/>
                  </a:cubicBezTo>
                  <a:cubicBezTo>
                    <a:pt x="15495" y="22917"/>
                    <a:pt x="18431" y="21800"/>
                    <a:pt x="20682" y="19565"/>
                  </a:cubicBezTo>
                  <a:cubicBezTo>
                    <a:pt x="25152" y="15095"/>
                    <a:pt x="25152" y="7856"/>
                    <a:pt x="20682" y="3353"/>
                  </a:cubicBezTo>
                  <a:cubicBezTo>
                    <a:pt x="18431" y="1118"/>
                    <a:pt x="15495" y="1"/>
                    <a:pt x="12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5377833" y="2236369"/>
              <a:ext cx="474439" cy="448402"/>
            </a:xfrm>
            <a:custGeom>
              <a:avLst/>
              <a:gdLst/>
              <a:ahLst/>
              <a:cxnLst/>
              <a:rect l="l" t="t" r="r" b="b"/>
              <a:pathLst>
                <a:path w="20882" h="19736" extrusionOk="0">
                  <a:moveTo>
                    <a:pt x="12634" y="0"/>
                  </a:moveTo>
                  <a:cubicBezTo>
                    <a:pt x="9706" y="0"/>
                    <a:pt x="6776" y="1118"/>
                    <a:pt x="4537" y="3357"/>
                  </a:cubicBezTo>
                  <a:cubicBezTo>
                    <a:pt x="0" y="7894"/>
                    <a:pt x="67" y="15266"/>
                    <a:pt x="4704" y="19736"/>
                  </a:cubicBezTo>
                  <a:cubicBezTo>
                    <a:pt x="367" y="15232"/>
                    <a:pt x="434" y="8094"/>
                    <a:pt x="4837" y="3691"/>
                  </a:cubicBezTo>
                  <a:cubicBezTo>
                    <a:pt x="7068" y="1443"/>
                    <a:pt x="10001" y="317"/>
                    <a:pt x="12938" y="317"/>
                  </a:cubicBezTo>
                  <a:cubicBezTo>
                    <a:pt x="15797" y="317"/>
                    <a:pt x="18660" y="1385"/>
                    <a:pt x="20882" y="3524"/>
                  </a:cubicBezTo>
                  <a:cubicBezTo>
                    <a:pt x="18635" y="1176"/>
                    <a:pt x="15636" y="0"/>
                    <a:pt x="12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5540758" y="2378460"/>
              <a:ext cx="247852" cy="237447"/>
            </a:xfrm>
            <a:custGeom>
              <a:avLst/>
              <a:gdLst/>
              <a:ahLst/>
              <a:cxnLst/>
              <a:rect l="l" t="t" r="r" b="b"/>
              <a:pathLst>
                <a:path w="10909" h="10451" extrusionOk="0">
                  <a:moveTo>
                    <a:pt x="7126" y="0"/>
                  </a:moveTo>
                  <a:cubicBezTo>
                    <a:pt x="7053" y="0"/>
                    <a:pt x="6979" y="2"/>
                    <a:pt x="6906" y="5"/>
                  </a:cubicBezTo>
                  <a:cubicBezTo>
                    <a:pt x="4337" y="5"/>
                    <a:pt x="2303" y="1506"/>
                    <a:pt x="1702" y="3708"/>
                  </a:cubicBezTo>
                  <a:lnTo>
                    <a:pt x="34" y="3708"/>
                  </a:lnTo>
                  <a:lnTo>
                    <a:pt x="34" y="4742"/>
                  </a:lnTo>
                  <a:lnTo>
                    <a:pt x="1469" y="4742"/>
                  </a:lnTo>
                  <a:cubicBezTo>
                    <a:pt x="1435" y="5042"/>
                    <a:pt x="1435" y="5376"/>
                    <a:pt x="1469" y="5709"/>
                  </a:cubicBezTo>
                  <a:lnTo>
                    <a:pt x="1" y="5709"/>
                  </a:lnTo>
                  <a:lnTo>
                    <a:pt x="1" y="6710"/>
                  </a:lnTo>
                  <a:lnTo>
                    <a:pt x="1669" y="6710"/>
                  </a:lnTo>
                  <a:cubicBezTo>
                    <a:pt x="2303" y="8945"/>
                    <a:pt x="4337" y="10446"/>
                    <a:pt x="6906" y="10446"/>
                  </a:cubicBezTo>
                  <a:cubicBezTo>
                    <a:pt x="6978" y="10449"/>
                    <a:pt x="7050" y="10451"/>
                    <a:pt x="7122" y="10451"/>
                  </a:cubicBezTo>
                  <a:cubicBezTo>
                    <a:pt x="8547" y="10451"/>
                    <a:pt x="9924" y="9825"/>
                    <a:pt x="10909" y="8745"/>
                  </a:cubicBezTo>
                  <a:lnTo>
                    <a:pt x="9708" y="7577"/>
                  </a:lnTo>
                  <a:lnTo>
                    <a:pt x="9675" y="7577"/>
                  </a:lnTo>
                  <a:cubicBezTo>
                    <a:pt x="8939" y="8383"/>
                    <a:pt x="7953" y="8770"/>
                    <a:pt x="6971" y="8770"/>
                  </a:cubicBezTo>
                  <a:cubicBezTo>
                    <a:pt x="5636" y="8770"/>
                    <a:pt x="4310" y="8055"/>
                    <a:pt x="3637" y="6710"/>
                  </a:cubicBezTo>
                  <a:lnTo>
                    <a:pt x="7807" y="6710"/>
                  </a:lnTo>
                  <a:lnTo>
                    <a:pt x="7807" y="5709"/>
                  </a:lnTo>
                  <a:lnTo>
                    <a:pt x="3403" y="5709"/>
                  </a:lnTo>
                  <a:cubicBezTo>
                    <a:pt x="3370" y="5543"/>
                    <a:pt x="3370" y="5376"/>
                    <a:pt x="3370" y="5209"/>
                  </a:cubicBezTo>
                  <a:cubicBezTo>
                    <a:pt x="3370" y="5042"/>
                    <a:pt x="3370" y="4875"/>
                    <a:pt x="3403" y="4709"/>
                  </a:cubicBezTo>
                  <a:lnTo>
                    <a:pt x="7840" y="4709"/>
                  </a:lnTo>
                  <a:lnTo>
                    <a:pt x="7840" y="3708"/>
                  </a:lnTo>
                  <a:lnTo>
                    <a:pt x="3670" y="3708"/>
                  </a:lnTo>
                  <a:cubicBezTo>
                    <a:pt x="4259" y="2433"/>
                    <a:pt x="5520" y="1639"/>
                    <a:pt x="6920" y="1639"/>
                  </a:cubicBezTo>
                  <a:cubicBezTo>
                    <a:pt x="6948" y="1639"/>
                    <a:pt x="6977" y="1639"/>
                    <a:pt x="7006" y="1640"/>
                  </a:cubicBezTo>
                  <a:cubicBezTo>
                    <a:pt x="8040" y="1640"/>
                    <a:pt x="9041" y="2073"/>
                    <a:pt x="9708" y="2841"/>
                  </a:cubicBezTo>
                  <a:lnTo>
                    <a:pt x="10909" y="1706"/>
                  </a:lnTo>
                  <a:cubicBezTo>
                    <a:pt x="9956" y="627"/>
                    <a:pt x="8580" y="0"/>
                    <a:pt x="71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5540758" y="2378460"/>
              <a:ext cx="247852" cy="237447"/>
            </a:xfrm>
            <a:custGeom>
              <a:avLst/>
              <a:gdLst/>
              <a:ahLst/>
              <a:cxnLst/>
              <a:rect l="l" t="t" r="r" b="b"/>
              <a:pathLst>
                <a:path w="10909" h="10451" extrusionOk="0">
                  <a:moveTo>
                    <a:pt x="7126" y="0"/>
                  </a:moveTo>
                  <a:cubicBezTo>
                    <a:pt x="7053" y="0"/>
                    <a:pt x="6979" y="2"/>
                    <a:pt x="6906" y="5"/>
                  </a:cubicBezTo>
                  <a:cubicBezTo>
                    <a:pt x="4337" y="5"/>
                    <a:pt x="2303" y="1506"/>
                    <a:pt x="1702" y="3708"/>
                  </a:cubicBezTo>
                  <a:lnTo>
                    <a:pt x="34" y="3708"/>
                  </a:lnTo>
                  <a:lnTo>
                    <a:pt x="34" y="4742"/>
                  </a:lnTo>
                  <a:lnTo>
                    <a:pt x="1469" y="4742"/>
                  </a:lnTo>
                  <a:cubicBezTo>
                    <a:pt x="1435" y="5042"/>
                    <a:pt x="1435" y="5376"/>
                    <a:pt x="1469" y="5709"/>
                  </a:cubicBezTo>
                  <a:lnTo>
                    <a:pt x="1" y="5709"/>
                  </a:lnTo>
                  <a:lnTo>
                    <a:pt x="1" y="6710"/>
                  </a:lnTo>
                  <a:lnTo>
                    <a:pt x="1669" y="6710"/>
                  </a:lnTo>
                  <a:cubicBezTo>
                    <a:pt x="2303" y="8945"/>
                    <a:pt x="4337" y="10446"/>
                    <a:pt x="6906" y="10446"/>
                  </a:cubicBezTo>
                  <a:cubicBezTo>
                    <a:pt x="6978" y="10449"/>
                    <a:pt x="7050" y="10451"/>
                    <a:pt x="7122" y="10451"/>
                  </a:cubicBezTo>
                  <a:cubicBezTo>
                    <a:pt x="8547" y="10451"/>
                    <a:pt x="9924" y="9825"/>
                    <a:pt x="10909" y="8745"/>
                  </a:cubicBezTo>
                  <a:lnTo>
                    <a:pt x="9708" y="7577"/>
                  </a:lnTo>
                  <a:lnTo>
                    <a:pt x="9675" y="7577"/>
                  </a:lnTo>
                  <a:cubicBezTo>
                    <a:pt x="8939" y="8383"/>
                    <a:pt x="7953" y="8770"/>
                    <a:pt x="6971" y="8770"/>
                  </a:cubicBezTo>
                  <a:cubicBezTo>
                    <a:pt x="5636" y="8770"/>
                    <a:pt x="4310" y="8055"/>
                    <a:pt x="3637" y="6710"/>
                  </a:cubicBezTo>
                  <a:lnTo>
                    <a:pt x="7807" y="6710"/>
                  </a:lnTo>
                  <a:lnTo>
                    <a:pt x="7807" y="5709"/>
                  </a:lnTo>
                  <a:lnTo>
                    <a:pt x="3403" y="5709"/>
                  </a:lnTo>
                  <a:cubicBezTo>
                    <a:pt x="3370" y="5543"/>
                    <a:pt x="3370" y="5376"/>
                    <a:pt x="3370" y="5209"/>
                  </a:cubicBezTo>
                  <a:cubicBezTo>
                    <a:pt x="3370" y="5042"/>
                    <a:pt x="3370" y="4875"/>
                    <a:pt x="3403" y="4709"/>
                  </a:cubicBezTo>
                  <a:lnTo>
                    <a:pt x="7840" y="4709"/>
                  </a:lnTo>
                  <a:lnTo>
                    <a:pt x="7840" y="3708"/>
                  </a:lnTo>
                  <a:lnTo>
                    <a:pt x="3670" y="3708"/>
                  </a:lnTo>
                  <a:cubicBezTo>
                    <a:pt x="4259" y="2433"/>
                    <a:pt x="5520" y="1639"/>
                    <a:pt x="6920" y="1639"/>
                  </a:cubicBezTo>
                  <a:cubicBezTo>
                    <a:pt x="6948" y="1639"/>
                    <a:pt x="6977" y="1639"/>
                    <a:pt x="7006" y="1640"/>
                  </a:cubicBezTo>
                  <a:cubicBezTo>
                    <a:pt x="8040" y="1640"/>
                    <a:pt x="9041" y="2073"/>
                    <a:pt x="9708" y="2841"/>
                  </a:cubicBezTo>
                  <a:lnTo>
                    <a:pt x="10909" y="1706"/>
                  </a:lnTo>
                  <a:cubicBezTo>
                    <a:pt x="9956" y="627"/>
                    <a:pt x="8580" y="0"/>
                    <a:pt x="7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7116390" y="2810368"/>
              <a:ext cx="571453" cy="520492"/>
            </a:xfrm>
            <a:custGeom>
              <a:avLst/>
              <a:gdLst/>
              <a:ahLst/>
              <a:cxnLst/>
              <a:rect l="l" t="t" r="r" b="b"/>
              <a:pathLst>
                <a:path w="25152" h="22909" extrusionOk="0">
                  <a:moveTo>
                    <a:pt x="12576" y="1"/>
                  </a:moveTo>
                  <a:cubicBezTo>
                    <a:pt x="9641" y="1"/>
                    <a:pt x="6705" y="1126"/>
                    <a:pt x="4470" y="3378"/>
                  </a:cubicBezTo>
                  <a:cubicBezTo>
                    <a:pt x="0" y="7848"/>
                    <a:pt x="0" y="15086"/>
                    <a:pt x="4470" y="19556"/>
                  </a:cubicBezTo>
                  <a:cubicBezTo>
                    <a:pt x="6705" y="21791"/>
                    <a:pt x="9641" y="22909"/>
                    <a:pt x="12576" y="22909"/>
                  </a:cubicBezTo>
                  <a:cubicBezTo>
                    <a:pt x="15512" y="22909"/>
                    <a:pt x="18447" y="21791"/>
                    <a:pt x="20682" y="19556"/>
                  </a:cubicBezTo>
                  <a:cubicBezTo>
                    <a:pt x="25152" y="15086"/>
                    <a:pt x="25152" y="7848"/>
                    <a:pt x="20682" y="3378"/>
                  </a:cubicBezTo>
                  <a:cubicBezTo>
                    <a:pt x="18447" y="1126"/>
                    <a:pt x="15512" y="1"/>
                    <a:pt x="125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7117140" y="2811685"/>
              <a:ext cx="472940" cy="446789"/>
            </a:xfrm>
            <a:custGeom>
              <a:avLst/>
              <a:gdLst/>
              <a:ahLst/>
              <a:cxnLst/>
              <a:rect l="l" t="t" r="r" b="b"/>
              <a:pathLst>
                <a:path w="20816" h="19665" extrusionOk="0">
                  <a:moveTo>
                    <a:pt x="12607" y="1"/>
                  </a:moveTo>
                  <a:cubicBezTo>
                    <a:pt x="9673" y="1"/>
                    <a:pt x="6739" y="1118"/>
                    <a:pt x="4504" y="3353"/>
                  </a:cubicBezTo>
                  <a:cubicBezTo>
                    <a:pt x="1" y="7890"/>
                    <a:pt x="34" y="15195"/>
                    <a:pt x="4604" y="19665"/>
                  </a:cubicBezTo>
                  <a:cubicBezTo>
                    <a:pt x="301" y="15162"/>
                    <a:pt x="401" y="8057"/>
                    <a:pt x="4804" y="3654"/>
                  </a:cubicBezTo>
                  <a:cubicBezTo>
                    <a:pt x="7040" y="1418"/>
                    <a:pt x="9972" y="300"/>
                    <a:pt x="12906" y="300"/>
                  </a:cubicBezTo>
                  <a:cubicBezTo>
                    <a:pt x="15751" y="300"/>
                    <a:pt x="18599" y="1351"/>
                    <a:pt x="20816" y="3453"/>
                  </a:cubicBezTo>
                  <a:cubicBezTo>
                    <a:pt x="18564" y="1152"/>
                    <a:pt x="15585" y="1"/>
                    <a:pt x="12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7310396" y="2916652"/>
              <a:ext cx="184191" cy="309242"/>
            </a:xfrm>
            <a:custGeom>
              <a:avLst/>
              <a:gdLst/>
              <a:ahLst/>
              <a:cxnLst/>
              <a:rect l="l" t="t" r="r" b="b"/>
              <a:pathLst>
                <a:path w="8107" h="13611" extrusionOk="0">
                  <a:moveTo>
                    <a:pt x="3537" y="3203"/>
                  </a:moveTo>
                  <a:lnTo>
                    <a:pt x="3537" y="5772"/>
                  </a:lnTo>
                  <a:cubicBezTo>
                    <a:pt x="2703" y="5538"/>
                    <a:pt x="2069" y="5171"/>
                    <a:pt x="2069" y="4504"/>
                  </a:cubicBezTo>
                  <a:cubicBezTo>
                    <a:pt x="2069" y="3870"/>
                    <a:pt x="2503" y="3370"/>
                    <a:pt x="3537" y="3203"/>
                  </a:cubicBezTo>
                  <a:close/>
                  <a:moveTo>
                    <a:pt x="4738" y="7840"/>
                  </a:moveTo>
                  <a:cubicBezTo>
                    <a:pt x="5605" y="8073"/>
                    <a:pt x="6239" y="8407"/>
                    <a:pt x="6239" y="9107"/>
                  </a:cubicBezTo>
                  <a:cubicBezTo>
                    <a:pt x="6239" y="9741"/>
                    <a:pt x="5805" y="10242"/>
                    <a:pt x="4738" y="10375"/>
                  </a:cubicBezTo>
                  <a:lnTo>
                    <a:pt x="4738" y="7840"/>
                  </a:lnTo>
                  <a:close/>
                  <a:moveTo>
                    <a:pt x="3537" y="1"/>
                  </a:moveTo>
                  <a:lnTo>
                    <a:pt x="3537" y="1635"/>
                  </a:lnTo>
                  <a:cubicBezTo>
                    <a:pt x="1268" y="1869"/>
                    <a:pt x="201" y="3136"/>
                    <a:pt x="201" y="4638"/>
                  </a:cubicBezTo>
                  <a:cubicBezTo>
                    <a:pt x="201" y="6639"/>
                    <a:pt x="1936" y="7139"/>
                    <a:pt x="3537" y="7540"/>
                  </a:cubicBezTo>
                  <a:lnTo>
                    <a:pt x="3537" y="10408"/>
                  </a:lnTo>
                  <a:cubicBezTo>
                    <a:pt x="2503" y="10342"/>
                    <a:pt x="1502" y="9941"/>
                    <a:pt x="635" y="9308"/>
                  </a:cubicBezTo>
                  <a:lnTo>
                    <a:pt x="1" y="10775"/>
                  </a:lnTo>
                  <a:cubicBezTo>
                    <a:pt x="768" y="11442"/>
                    <a:pt x="2136" y="11909"/>
                    <a:pt x="3537" y="11976"/>
                  </a:cubicBezTo>
                  <a:lnTo>
                    <a:pt x="3537" y="13611"/>
                  </a:lnTo>
                  <a:lnTo>
                    <a:pt x="4738" y="13611"/>
                  </a:lnTo>
                  <a:lnTo>
                    <a:pt x="4738" y="11976"/>
                  </a:lnTo>
                  <a:cubicBezTo>
                    <a:pt x="7006" y="11743"/>
                    <a:pt x="8107" y="10475"/>
                    <a:pt x="8107" y="9007"/>
                  </a:cubicBezTo>
                  <a:cubicBezTo>
                    <a:pt x="8107" y="6973"/>
                    <a:pt x="6339" y="6472"/>
                    <a:pt x="4738" y="6105"/>
                  </a:cubicBezTo>
                  <a:lnTo>
                    <a:pt x="4738" y="3170"/>
                  </a:lnTo>
                  <a:cubicBezTo>
                    <a:pt x="5572" y="3270"/>
                    <a:pt x="6372" y="3537"/>
                    <a:pt x="7073" y="3970"/>
                  </a:cubicBezTo>
                  <a:lnTo>
                    <a:pt x="7673" y="2503"/>
                  </a:lnTo>
                  <a:cubicBezTo>
                    <a:pt x="6772" y="1969"/>
                    <a:pt x="5772" y="1669"/>
                    <a:pt x="4738" y="1602"/>
                  </a:cubicBezTo>
                  <a:lnTo>
                    <a:pt x="473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7310396" y="2916652"/>
              <a:ext cx="184191" cy="309242"/>
            </a:xfrm>
            <a:custGeom>
              <a:avLst/>
              <a:gdLst/>
              <a:ahLst/>
              <a:cxnLst/>
              <a:rect l="l" t="t" r="r" b="b"/>
              <a:pathLst>
                <a:path w="8107" h="13611" extrusionOk="0">
                  <a:moveTo>
                    <a:pt x="3537" y="3203"/>
                  </a:moveTo>
                  <a:lnTo>
                    <a:pt x="3537" y="5772"/>
                  </a:lnTo>
                  <a:cubicBezTo>
                    <a:pt x="2703" y="5538"/>
                    <a:pt x="2069" y="5171"/>
                    <a:pt x="2069" y="4504"/>
                  </a:cubicBezTo>
                  <a:cubicBezTo>
                    <a:pt x="2069" y="3870"/>
                    <a:pt x="2503" y="3370"/>
                    <a:pt x="3537" y="3203"/>
                  </a:cubicBezTo>
                  <a:close/>
                  <a:moveTo>
                    <a:pt x="4738" y="7840"/>
                  </a:moveTo>
                  <a:cubicBezTo>
                    <a:pt x="5605" y="8073"/>
                    <a:pt x="6239" y="8407"/>
                    <a:pt x="6239" y="9107"/>
                  </a:cubicBezTo>
                  <a:cubicBezTo>
                    <a:pt x="6239" y="9741"/>
                    <a:pt x="5805" y="10242"/>
                    <a:pt x="4738" y="10375"/>
                  </a:cubicBezTo>
                  <a:lnTo>
                    <a:pt x="4738" y="7840"/>
                  </a:lnTo>
                  <a:close/>
                  <a:moveTo>
                    <a:pt x="3537" y="1"/>
                  </a:moveTo>
                  <a:lnTo>
                    <a:pt x="3537" y="1635"/>
                  </a:lnTo>
                  <a:cubicBezTo>
                    <a:pt x="1268" y="1869"/>
                    <a:pt x="201" y="3136"/>
                    <a:pt x="201" y="4638"/>
                  </a:cubicBezTo>
                  <a:cubicBezTo>
                    <a:pt x="201" y="6639"/>
                    <a:pt x="1936" y="7139"/>
                    <a:pt x="3537" y="7540"/>
                  </a:cubicBezTo>
                  <a:lnTo>
                    <a:pt x="3537" y="10408"/>
                  </a:lnTo>
                  <a:cubicBezTo>
                    <a:pt x="2503" y="10342"/>
                    <a:pt x="1502" y="9941"/>
                    <a:pt x="635" y="9308"/>
                  </a:cubicBezTo>
                  <a:lnTo>
                    <a:pt x="1" y="10775"/>
                  </a:lnTo>
                  <a:cubicBezTo>
                    <a:pt x="768" y="11442"/>
                    <a:pt x="2136" y="11909"/>
                    <a:pt x="3537" y="11976"/>
                  </a:cubicBezTo>
                  <a:lnTo>
                    <a:pt x="3537" y="13611"/>
                  </a:lnTo>
                  <a:lnTo>
                    <a:pt x="4738" y="13611"/>
                  </a:lnTo>
                  <a:lnTo>
                    <a:pt x="4738" y="11976"/>
                  </a:lnTo>
                  <a:cubicBezTo>
                    <a:pt x="7006" y="11743"/>
                    <a:pt x="8107" y="10475"/>
                    <a:pt x="8107" y="9007"/>
                  </a:cubicBezTo>
                  <a:cubicBezTo>
                    <a:pt x="8107" y="6973"/>
                    <a:pt x="6339" y="6472"/>
                    <a:pt x="4738" y="6105"/>
                  </a:cubicBezTo>
                  <a:lnTo>
                    <a:pt x="4738" y="3170"/>
                  </a:lnTo>
                  <a:cubicBezTo>
                    <a:pt x="5572" y="3270"/>
                    <a:pt x="6372" y="3537"/>
                    <a:pt x="7073" y="3970"/>
                  </a:cubicBezTo>
                  <a:lnTo>
                    <a:pt x="7673" y="2503"/>
                  </a:lnTo>
                  <a:cubicBezTo>
                    <a:pt x="6772" y="1969"/>
                    <a:pt x="5772" y="1669"/>
                    <a:pt x="4738" y="1602"/>
                  </a:cubicBezTo>
                  <a:lnTo>
                    <a:pt x="47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6087197" y="3457774"/>
              <a:ext cx="520674" cy="520697"/>
            </a:xfrm>
            <a:custGeom>
              <a:avLst/>
              <a:gdLst/>
              <a:ahLst/>
              <a:cxnLst/>
              <a:rect l="l" t="t" r="r" b="b"/>
              <a:pathLst>
                <a:path w="22917" h="22918" extrusionOk="0">
                  <a:moveTo>
                    <a:pt x="11475" y="1"/>
                  </a:moveTo>
                  <a:cubicBezTo>
                    <a:pt x="5137" y="1"/>
                    <a:pt x="0" y="5105"/>
                    <a:pt x="0" y="11442"/>
                  </a:cubicBezTo>
                  <a:cubicBezTo>
                    <a:pt x="0" y="17780"/>
                    <a:pt x="5137" y="22917"/>
                    <a:pt x="11475" y="22917"/>
                  </a:cubicBezTo>
                  <a:cubicBezTo>
                    <a:pt x="17780" y="22917"/>
                    <a:pt x="22917" y="17780"/>
                    <a:pt x="22917" y="11442"/>
                  </a:cubicBezTo>
                  <a:cubicBezTo>
                    <a:pt x="22917" y="5105"/>
                    <a:pt x="17780" y="1"/>
                    <a:pt x="11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6059910" y="3457297"/>
              <a:ext cx="475212" cy="448425"/>
            </a:xfrm>
            <a:custGeom>
              <a:avLst/>
              <a:gdLst/>
              <a:ahLst/>
              <a:cxnLst/>
              <a:rect l="l" t="t" r="r" b="b"/>
              <a:pathLst>
                <a:path w="20916" h="19737" extrusionOk="0">
                  <a:moveTo>
                    <a:pt x="12650" y="1"/>
                  </a:moveTo>
                  <a:cubicBezTo>
                    <a:pt x="9715" y="1"/>
                    <a:pt x="6777" y="1118"/>
                    <a:pt x="4537" y="3358"/>
                  </a:cubicBezTo>
                  <a:cubicBezTo>
                    <a:pt x="1" y="7894"/>
                    <a:pt x="101" y="15266"/>
                    <a:pt x="4704" y="19736"/>
                  </a:cubicBezTo>
                  <a:cubicBezTo>
                    <a:pt x="401" y="15233"/>
                    <a:pt x="468" y="8094"/>
                    <a:pt x="4871" y="3691"/>
                  </a:cubicBezTo>
                  <a:cubicBezTo>
                    <a:pt x="7102" y="1443"/>
                    <a:pt x="10035" y="317"/>
                    <a:pt x="12971" y="317"/>
                  </a:cubicBezTo>
                  <a:cubicBezTo>
                    <a:pt x="15831" y="317"/>
                    <a:pt x="18694" y="1385"/>
                    <a:pt x="20916" y="3524"/>
                  </a:cubicBezTo>
                  <a:cubicBezTo>
                    <a:pt x="18669" y="1177"/>
                    <a:pt x="15661" y="1"/>
                    <a:pt x="12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6226652" y="3602546"/>
              <a:ext cx="242536" cy="230404"/>
            </a:xfrm>
            <a:custGeom>
              <a:avLst/>
              <a:gdLst/>
              <a:ahLst/>
              <a:cxnLst/>
              <a:rect l="l" t="t" r="r" b="b"/>
              <a:pathLst>
                <a:path w="10675" h="10141" extrusionOk="0">
                  <a:moveTo>
                    <a:pt x="0" y="0"/>
                  </a:moveTo>
                  <a:lnTo>
                    <a:pt x="3903" y="5638"/>
                  </a:lnTo>
                  <a:lnTo>
                    <a:pt x="1535" y="5638"/>
                  </a:lnTo>
                  <a:lnTo>
                    <a:pt x="1535" y="6638"/>
                  </a:lnTo>
                  <a:lnTo>
                    <a:pt x="4403" y="6638"/>
                  </a:lnTo>
                  <a:lnTo>
                    <a:pt x="4403" y="7639"/>
                  </a:lnTo>
                  <a:lnTo>
                    <a:pt x="1535" y="7639"/>
                  </a:lnTo>
                  <a:lnTo>
                    <a:pt x="1535" y="8640"/>
                  </a:lnTo>
                  <a:lnTo>
                    <a:pt x="4403" y="8640"/>
                  </a:lnTo>
                  <a:lnTo>
                    <a:pt x="4403" y="10141"/>
                  </a:lnTo>
                  <a:lnTo>
                    <a:pt x="6271" y="10141"/>
                  </a:lnTo>
                  <a:lnTo>
                    <a:pt x="6271" y="8640"/>
                  </a:lnTo>
                  <a:lnTo>
                    <a:pt x="9140" y="8640"/>
                  </a:lnTo>
                  <a:lnTo>
                    <a:pt x="9140" y="7639"/>
                  </a:lnTo>
                  <a:lnTo>
                    <a:pt x="6271" y="7639"/>
                  </a:lnTo>
                  <a:lnTo>
                    <a:pt x="6271" y="6638"/>
                  </a:lnTo>
                  <a:lnTo>
                    <a:pt x="9140" y="6638"/>
                  </a:lnTo>
                  <a:lnTo>
                    <a:pt x="9140" y="5638"/>
                  </a:lnTo>
                  <a:lnTo>
                    <a:pt x="6738" y="5638"/>
                  </a:lnTo>
                  <a:lnTo>
                    <a:pt x="10674" y="0"/>
                  </a:lnTo>
                  <a:lnTo>
                    <a:pt x="8773" y="0"/>
                  </a:lnTo>
                  <a:lnTo>
                    <a:pt x="5371" y="4870"/>
                  </a:lnTo>
                  <a:lnTo>
                    <a:pt x="200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6226652" y="3602546"/>
              <a:ext cx="242536" cy="230404"/>
            </a:xfrm>
            <a:custGeom>
              <a:avLst/>
              <a:gdLst/>
              <a:ahLst/>
              <a:cxnLst/>
              <a:rect l="l" t="t" r="r" b="b"/>
              <a:pathLst>
                <a:path w="10675" h="10141" extrusionOk="0">
                  <a:moveTo>
                    <a:pt x="0" y="0"/>
                  </a:moveTo>
                  <a:lnTo>
                    <a:pt x="3903" y="5638"/>
                  </a:lnTo>
                  <a:lnTo>
                    <a:pt x="1535" y="5638"/>
                  </a:lnTo>
                  <a:lnTo>
                    <a:pt x="1535" y="6638"/>
                  </a:lnTo>
                  <a:lnTo>
                    <a:pt x="4403" y="6638"/>
                  </a:lnTo>
                  <a:lnTo>
                    <a:pt x="4403" y="7639"/>
                  </a:lnTo>
                  <a:lnTo>
                    <a:pt x="1535" y="7639"/>
                  </a:lnTo>
                  <a:lnTo>
                    <a:pt x="1535" y="8640"/>
                  </a:lnTo>
                  <a:lnTo>
                    <a:pt x="4403" y="8640"/>
                  </a:lnTo>
                  <a:lnTo>
                    <a:pt x="4403" y="10141"/>
                  </a:lnTo>
                  <a:lnTo>
                    <a:pt x="6271" y="10141"/>
                  </a:lnTo>
                  <a:lnTo>
                    <a:pt x="6271" y="8640"/>
                  </a:lnTo>
                  <a:lnTo>
                    <a:pt x="9140" y="8640"/>
                  </a:lnTo>
                  <a:lnTo>
                    <a:pt x="9140" y="7639"/>
                  </a:lnTo>
                  <a:lnTo>
                    <a:pt x="6271" y="7639"/>
                  </a:lnTo>
                  <a:lnTo>
                    <a:pt x="6271" y="6638"/>
                  </a:lnTo>
                  <a:lnTo>
                    <a:pt x="9140" y="6638"/>
                  </a:lnTo>
                  <a:lnTo>
                    <a:pt x="9140" y="5638"/>
                  </a:lnTo>
                  <a:lnTo>
                    <a:pt x="6738" y="5638"/>
                  </a:lnTo>
                  <a:lnTo>
                    <a:pt x="10674" y="0"/>
                  </a:lnTo>
                  <a:lnTo>
                    <a:pt x="8773" y="0"/>
                  </a:lnTo>
                  <a:lnTo>
                    <a:pt x="5371" y="4870"/>
                  </a:lnTo>
                  <a:lnTo>
                    <a:pt x="2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6516151" y="1563857"/>
              <a:ext cx="520674" cy="520674"/>
            </a:xfrm>
            <a:custGeom>
              <a:avLst/>
              <a:gdLst/>
              <a:ahLst/>
              <a:cxnLst/>
              <a:rect l="l" t="t" r="r" b="b"/>
              <a:pathLst>
                <a:path w="22917" h="22917" extrusionOk="0">
                  <a:moveTo>
                    <a:pt x="11475" y="0"/>
                  </a:moveTo>
                  <a:cubicBezTo>
                    <a:pt x="5138" y="0"/>
                    <a:pt x="1" y="5104"/>
                    <a:pt x="1" y="11442"/>
                  </a:cubicBezTo>
                  <a:cubicBezTo>
                    <a:pt x="1" y="17780"/>
                    <a:pt x="5138" y="22917"/>
                    <a:pt x="11475" y="22917"/>
                  </a:cubicBezTo>
                  <a:cubicBezTo>
                    <a:pt x="17813" y="22917"/>
                    <a:pt x="22917" y="17780"/>
                    <a:pt x="22917" y="11442"/>
                  </a:cubicBezTo>
                  <a:cubicBezTo>
                    <a:pt x="22917" y="5104"/>
                    <a:pt x="17813" y="0"/>
                    <a:pt x="11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6489636" y="1563358"/>
              <a:ext cx="474439" cy="448425"/>
            </a:xfrm>
            <a:custGeom>
              <a:avLst/>
              <a:gdLst/>
              <a:ahLst/>
              <a:cxnLst/>
              <a:rect l="l" t="t" r="r" b="b"/>
              <a:pathLst>
                <a:path w="20882" h="19737" extrusionOk="0">
                  <a:moveTo>
                    <a:pt x="12634" y="1"/>
                  </a:moveTo>
                  <a:cubicBezTo>
                    <a:pt x="9706" y="1"/>
                    <a:pt x="6776" y="1119"/>
                    <a:pt x="4537" y="3358"/>
                  </a:cubicBezTo>
                  <a:cubicBezTo>
                    <a:pt x="0" y="7895"/>
                    <a:pt x="67" y="15266"/>
                    <a:pt x="4703" y="19736"/>
                  </a:cubicBezTo>
                  <a:cubicBezTo>
                    <a:pt x="367" y="15233"/>
                    <a:pt x="434" y="8095"/>
                    <a:pt x="4837" y="3692"/>
                  </a:cubicBezTo>
                  <a:cubicBezTo>
                    <a:pt x="7085" y="1444"/>
                    <a:pt x="10017" y="318"/>
                    <a:pt x="12950" y="318"/>
                  </a:cubicBezTo>
                  <a:cubicBezTo>
                    <a:pt x="15805" y="318"/>
                    <a:pt x="18660" y="1385"/>
                    <a:pt x="20882" y="3525"/>
                  </a:cubicBezTo>
                  <a:cubicBezTo>
                    <a:pt x="18635" y="1177"/>
                    <a:pt x="15636" y="1"/>
                    <a:pt x="12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6675304" y="1707016"/>
              <a:ext cx="202367" cy="233516"/>
            </a:xfrm>
            <a:custGeom>
              <a:avLst/>
              <a:gdLst/>
              <a:ahLst/>
              <a:cxnLst/>
              <a:rect l="l" t="t" r="r" b="b"/>
              <a:pathLst>
                <a:path w="8907" h="10278" extrusionOk="0">
                  <a:moveTo>
                    <a:pt x="6226" y="1"/>
                  </a:moveTo>
                  <a:cubicBezTo>
                    <a:pt x="6164" y="1"/>
                    <a:pt x="6101" y="2"/>
                    <a:pt x="6038" y="4"/>
                  </a:cubicBezTo>
                  <a:cubicBezTo>
                    <a:pt x="3170" y="4"/>
                    <a:pt x="1535" y="1572"/>
                    <a:pt x="1535" y="3973"/>
                  </a:cubicBezTo>
                  <a:lnTo>
                    <a:pt x="1535" y="4640"/>
                  </a:lnTo>
                  <a:lnTo>
                    <a:pt x="1" y="4640"/>
                  </a:lnTo>
                  <a:lnTo>
                    <a:pt x="1" y="5808"/>
                  </a:lnTo>
                  <a:lnTo>
                    <a:pt x="1535" y="5808"/>
                  </a:lnTo>
                  <a:lnTo>
                    <a:pt x="1535" y="8710"/>
                  </a:lnTo>
                  <a:lnTo>
                    <a:pt x="1" y="8710"/>
                  </a:lnTo>
                  <a:lnTo>
                    <a:pt x="1" y="10278"/>
                  </a:lnTo>
                  <a:lnTo>
                    <a:pt x="8640" y="10278"/>
                  </a:lnTo>
                  <a:lnTo>
                    <a:pt x="8640" y="8710"/>
                  </a:lnTo>
                  <a:lnTo>
                    <a:pt x="3436" y="8710"/>
                  </a:lnTo>
                  <a:lnTo>
                    <a:pt x="3436" y="5808"/>
                  </a:lnTo>
                  <a:lnTo>
                    <a:pt x="7106" y="5808"/>
                  </a:lnTo>
                  <a:lnTo>
                    <a:pt x="7106" y="4640"/>
                  </a:lnTo>
                  <a:lnTo>
                    <a:pt x="3436" y="4640"/>
                  </a:lnTo>
                  <a:lnTo>
                    <a:pt x="3436" y="3940"/>
                  </a:lnTo>
                  <a:cubicBezTo>
                    <a:pt x="3436" y="2439"/>
                    <a:pt x="4270" y="1672"/>
                    <a:pt x="5938" y="1672"/>
                  </a:cubicBezTo>
                  <a:cubicBezTo>
                    <a:pt x="6043" y="1663"/>
                    <a:pt x="6148" y="1659"/>
                    <a:pt x="6252" y="1659"/>
                  </a:cubicBezTo>
                  <a:cubicBezTo>
                    <a:pt x="6973" y="1659"/>
                    <a:pt x="7665" y="1860"/>
                    <a:pt x="8307" y="2239"/>
                  </a:cubicBezTo>
                  <a:lnTo>
                    <a:pt x="8907" y="671"/>
                  </a:lnTo>
                  <a:cubicBezTo>
                    <a:pt x="8063" y="233"/>
                    <a:pt x="7160" y="1"/>
                    <a:pt x="62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675304" y="1707016"/>
              <a:ext cx="202367" cy="233516"/>
            </a:xfrm>
            <a:custGeom>
              <a:avLst/>
              <a:gdLst/>
              <a:ahLst/>
              <a:cxnLst/>
              <a:rect l="l" t="t" r="r" b="b"/>
              <a:pathLst>
                <a:path w="8907" h="10278" extrusionOk="0">
                  <a:moveTo>
                    <a:pt x="6226" y="1"/>
                  </a:moveTo>
                  <a:cubicBezTo>
                    <a:pt x="6164" y="1"/>
                    <a:pt x="6101" y="2"/>
                    <a:pt x="6038" y="4"/>
                  </a:cubicBezTo>
                  <a:cubicBezTo>
                    <a:pt x="3170" y="4"/>
                    <a:pt x="1535" y="1572"/>
                    <a:pt x="1535" y="3973"/>
                  </a:cubicBezTo>
                  <a:lnTo>
                    <a:pt x="1535" y="4640"/>
                  </a:lnTo>
                  <a:lnTo>
                    <a:pt x="1" y="4640"/>
                  </a:lnTo>
                  <a:lnTo>
                    <a:pt x="1" y="5808"/>
                  </a:lnTo>
                  <a:lnTo>
                    <a:pt x="1535" y="5808"/>
                  </a:lnTo>
                  <a:lnTo>
                    <a:pt x="1535" y="8710"/>
                  </a:lnTo>
                  <a:lnTo>
                    <a:pt x="1" y="8710"/>
                  </a:lnTo>
                  <a:lnTo>
                    <a:pt x="1" y="10278"/>
                  </a:lnTo>
                  <a:lnTo>
                    <a:pt x="8640" y="10278"/>
                  </a:lnTo>
                  <a:lnTo>
                    <a:pt x="8640" y="8710"/>
                  </a:lnTo>
                  <a:lnTo>
                    <a:pt x="3436" y="8710"/>
                  </a:lnTo>
                  <a:lnTo>
                    <a:pt x="3436" y="5808"/>
                  </a:lnTo>
                  <a:lnTo>
                    <a:pt x="7106" y="5808"/>
                  </a:lnTo>
                  <a:lnTo>
                    <a:pt x="7106" y="4640"/>
                  </a:lnTo>
                  <a:lnTo>
                    <a:pt x="3436" y="4640"/>
                  </a:lnTo>
                  <a:lnTo>
                    <a:pt x="3436" y="3940"/>
                  </a:lnTo>
                  <a:cubicBezTo>
                    <a:pt x="3436" y="2439"/>
                    <a:pt x="4270" y="1672"/>
                    <a:pt x="5938" y="1672"/>
                  </a:cubicBezTo>
                  <a:cubicBezTo>
                    <a:pt x="6043" y="1663"/>
                    <a:pt x="6148" y="1659"/>
                    <a:pt x="6252" y="1659"/>
                  </a:cubicBezTo>
                  <a:cubicBezTo>
                    <a:pt x="6973" y="1659"/>
                    <a:pt x="7665" y="1860"/>
                    <a:pt x="8307" y="2239"/>
                  </a:cubicBezTo>
                  <a:lnTo>
                    <a:pt x="8907" y="671"/>
                  </a:lnTo>
                  <a:cubicBezTo>
                    <a:pt x="8063" y="233"/>
                    <a:pt x="7160" y="1"/>
                    <a:pt x="6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8050841" y="4402858"/>
              <a:ext cx="231948" cy="76566"/>
            </a:xfrm>
            <a:custGeom>
              <a:avLst/>
              <a:gdLst/>
              <a:ahLst/>
              <a:cxnLst/>
              <a:rect l="l" t="t" r="r" b="b"/>
              <a:pathLst>
                <a:path w="10209" h="3370" extrusionOk="0">
                  <a:moveTo>
                    <a:pt x="5705" y="0"/>
                  </a:moveTo>
                  <a:cubicBezTo>
                    <a:pt x="5538" y="0"/>
                    <a:pt x="5371" y="67"/>
                    <a:pt x="5205" y="167"/>
                  </a:cubicBezTo>
                  <a:cubicBezTo>
                    <a:pt x="4504" y="834"/>
                    <a:pt x="2769" y="1535"/>
                    <a:pt x="501" y="2035"/>
                  </a:cubicBezTo>
                  <a:cubicBezTo>
                    <a:pt x="1" y="2135"/>
                    <a:pt x="134" y="3369"/>
                    <a:pt x="1402" y="3369"/>
                  </a:cubicBezTo>
                  <a:cubicBezTo>
                    <a:pt x="2636" y="3369"/>
                    <a:pt x="5338" y="3269"/>
                    <a:pt x="6239" y="3269"/>
                  </a:cubicBezTo>
                  <a:cubicBezTo>
                    <a:pt x="7706" y="3269"/>
                    <a:pt x="8540" y="3369"/>
                    <a:pt x="9708" y="3369"/>
                  </a:cubicBezTo>
                  <a:lnTo>
                    <a:pt x="9808" y="3369"/>
                  </a:lnTo>
                  <a:cubicBezTo>
                    <a:pt x="10041" y="3303"/>
                    <a:pt x="10208" y="3069"/>
                    <a:pt x="10141" y="2836"/>
                  </a:cubicBezTo>
                  <a:lnTo>
                    <a:pt x="9574" y="200"/>
                  </a:lnTo>
                  <a:cubicBezTo>
                    <a:pt x="9541" y="67"/>
                    <a:pt x="9441" y="0"/>
                    <a:pt x="93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7704497" y="4400586"/>
              <a:ext cx="231926" cy="76566"/>
            </a:xfrm>
            <a:custGeom>
              <a:avLst/>
              <a:gdLst/>
              <a:ahLst/>
              <a:cxnLst/>
              <a:rect l="l" t="t" r="r" b="b"/>
              <a:pathLst>
                <a:path w="10208" h="3370" extrusionOk="0">
                  <a:moveTo>
                    <a:pt x="5738" y="0"/>
                  </a:moveTo>
                  <a:cubicBezTo>
                    <a:pt x="5538" y="0"/>
                    <a:pt x="5371" y="67"/>
                    <a:pt x="5238" y="167"/>
                  </a:cubicBezTo>
                  <a:cubicBezTo>
                    <a:pt x="4504" y="834"/>
                    <a:pt x="2803" y="1535"/>
                    <a:pt x="501" y="2035"/>
                  </a:cubicBezTo>
                  <a:cubicBezTo>
                    <a:pt x="1" y="2135"/>
                    <a:pt x="167" y="3369"/>
                    <a:pt x="1402" y="3369"/>
                  </a:cubicBezTo>
                  <a:cubicBezTo>
                    <a:pt x="2636" y="3369"/>
                    <a:pt x="5371" y="3269"/>
                    <a:pt x="6272" y="3269"/>
                  </a:cubicBezTo>
                  <a:cubicBezTo>
                    <a:pt x="7706" y="3269"/>
                    <a:pt x="8573" y="3336"/>
                    <a:pt x="9708" y="3369"/>
                  </a:cubicBezTo>
                  <a:lnTo>
                    <a:pt x="9808" y="3369"/>
                  </a:lnTo>
                  <a:cubicBezTo>
                    <a:pt x="10074" y="3303"/>
                    <a:pt x="10208" y="3069"/>
                    <a:pt x="10141" y="2836"/>
                  </a:cubicBezTo>
                  <a:lnTo>
                    <a:pt x="9574" y="200"/>
                  </a:lnTo>
                  <a:cubicBezTo>
                    <a:pt x="9541" y="100"/>
                    <a:pt x="9441" y="0"/>
                    <a:pt x="93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7727240" y="2890137"/>
              <a:ext cx="552505" cy="1520309"/>
            </a:xfrm>
            <a:custGeom>
              <a:avLst/>
              <a:gdLst/>
              <a:ahLst/>
              <a:cxnLst/>
              <a:rect l="l" t="t" r="r" b="b"/>
              <a:pathLst>
                <a:path w="24318" h="66915" extrusionOk="0">
                  <a:moveTo>
                    <a:pt x="6171" y="0"/>
                  </a:moveTo>
                  <a:cubicBezTo>
                    <a:pt x="4670" y="8140"/>
                    <a:pt x="0" y="41230"/>
                    <a:pt x="3369" y="66915"/>
                  </a:cubicBezTo>
                  <a:lnTo>
                    <a:pt x="8673" y="66915"/>
                  </a:lnTo>
                  <a:cubicBezTo>
                    <a:pt x="8673" y="66915"/>
                    <a:pt x="8173" y="27920"/>
                    <a:pt x="12876" y="15311"/>
                  </a:cubicBezTo>
                  <a:cubicBezTo>
                    <a:pt x="13410" y="22049"/>
                    <a:pt x="18880" y="66882"/>
                    <a:pt x="18880" y="66882"/>
                  </a:cubicBezTo>
                  <a:lnTo>
                    <a:pt x="24318" y="66882"/>
                  </a:lnTo>
                  <a:cubicBezTo>
                    <a:pt x="24318" y="66882"/>
                    <a:pt x="23517" y="50036"/>
                    <a:pt x="22683" y="34091"/>
                  </a:cubicBezTo>
                  <a:cubicBezTo>
                    <a:pt x="22183" y="24051"/>
                    <a:pt x="21883" y="2069"/>
                    <a:pt x="2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7986430" y="2378233"/>
              <a:ext cx="174331" cy="65524"/>
            </a:xfrm>
            <a:custGeom>
              <a:avLst/>
              <a:gdLst/>
              <a:ahLst/>
              <a:cxnLst/>
              <a:rect l="l" t="t" r="r" b="b"/>
              <a:pathLst>
                <a:path w="7673" h="2884" extrusionOk="0">
                  <a:moveTo>
                    <a:pt x="4789" y="0"/>
                  </a:moveTo>
                  <a:cubicBezTo>
                    <a:pt x="3672" y="0"/>
                    <a:pt x="2560" y="161"/>
                    <a:pt x="1502" y="482"/>
                  </a:cubicBezTo>
                  <a:lnTo>
                    <a:pt x="0" y="2884"/>
                  </a:lnTo>
                  <a:lnTo>
                    <a:pt x="7673" y="2717"/>
                  </a:lnTo>
                  <a:lnTo>
                    <a:pt x="7339" y="282"/>
                  </a:lnTo>
                  <a:cubicBezTo>
                    <a:pt x="6501" y="94"/>
                    <a:pt x="5644" y="0"/>
                    <a:pt x="4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7586263" y="2285445"/>
              <a:ext cx="117508" cy="118167"/>
            </a:xfrm>
            <a:custGeom>
              <a:avLst/>
              <a:gdLst/>
              <a:ahLst/>
              <a:cxnLst/>
              <a:rect l="l" t="t" r="r" b="b"/>
              <a:pathLst>
                <a:path w="5172" h="5201" extrusionOk="0">
                  <a:moveTo>
                    <a:pt x="941" y="0"/>
                  </a:moveTo>
                  <a:cubicBezTo>
                    <a:pt x="457" y="0"/>
                    <a:pt x="1" y="1604"/>
                    <a:pt x="301" y="1964"/>
                  </a:cubicBezTo>
                  <a:cubicBezTo>
                    <a:pt x="635" y="2365"/>
                    <a:pt x="1635" y="3866"/>
                    <a:pt x="3303" y="3866"/>
                  </a:cubicBezTo>
                  <a:lnTo>
                    <a:pt x="3770" y="5200"/>
                  </a:lnTo>
                  <a:lnTo>
                    <a:pt x="4971" y="3866"/>
                  </a:lnTo>
                  <a:cubicBezTo>
                    <a:pt x="5171" y="3432"/>
                    <a:pt x="4971" y="2231"/>
                    <a:pt x="4971" y="2231"/>
                  </a:cubicBezTo>
                  <a:cubicBezTo>
                    <a:pt x="4971" y="2231"/>
                    <a:pt x="1635" y="497"/>
                    <a:pt x="1102" y="63"/>
                  </a:cubicBezTo>
                  <a:cubicBezTo>
                    <a:pt x="1048" y="20"/>
                    <a:pt x="995" y="0"/>
                    <a:pt x="941"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7662057" y="2370236"/>
              <a:ext cx="251647" cy="225178"/>
            </a:xfrm>
            <a:custGeom>
              <a:avLst/>
              <a:gdLst/>
              <a:ahLst/>
              <a:cxnLst/>
              <a:rect l="l" t="t" r="r" b="b"/>
              <a:pathLst>
                <a:path w="11076" h="9911" extrusionOk="0">
                  <a:moveTo>
                    <a:pt x="1802" y="0"/>
                  </a:moveTo>
                  <a:lnTo>
                    <a:pt x="1" y="567"/>
                  </a:lnTo>
                  <a:cubicBezTo>
                    <a:pt x="1" y="567"/>
                    <a:pt x="901" y="8673"/>
                    <a:pt x="3203" y="9741"/>
                  </a:cubicBezTo>
                  <a:cubicBezTo>
                    <a:pt x="3449" y="9858"/>
                    <a:pt x="3732" y="9911"/>
                    <a:pt x="4041" y="9911"/>
                  </a:cubicBezTo>
                  <a:cubicBezTo>
                    <a:pt x="6631" y="9911"/>
                    <a:pt x="11075" y="6238"/>
                    <a:pt x="11075" y="6238"/>
                  </a:cubicBezTo>
                  <a:lnTo>
                    <a:pt x="10575" y="1468"/>
                  </a:lnTo>
                  <a:cubicBezTo>
                    <a:pt x="9357" y="1764"/>
                    <a:pt x="5866" y="6608"/>
                    <a:pt x="4587" y="6608"/>
                  </a:cubicBezTo>
                  <a:cubicBezTo>
                    <a:pt x="4570" y="6608"/>
                    <a:pt x="4554" y="6607"/>
                    <a:pt x="4537" y="6605"/>
                  </a:cubicBezTo>
                  <a:cubicBezTo>
                    <a:pt x="3303" y="6438"/>
                    <a:pt x="1802"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8107687" y="2894681"/>
              <a:ext cx="115986" cy="42464"/>
            </a:xfrm>
            <a:custGeom>
              <a:avLst/>
              <a:gdLst/>
              <a:ahLst/>
              <a:cxnLst/>
              <a:rect l="l" t="t" r="r" b="b"/>
              <a:pathLst>
                <a:path w="5105" h="1869" extrusionOk="0">
                  <a:moveTo>
                    <a:pt x="1" y="1"/>
                  </a:moveTo>
                  <a:lnTo>
                    <a:pt x="1" y="1802"/>
                  </a:lnTo>
                  <a:lnTo>
                    <a:pt x="5104" y="1869"/>
                  </a:lnTo>
                  <a:lnTo>
                    <a:pt x="51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7926563" y="2894681"/>
              <a:ext cx="169014" cy="40941"/>
            </a:xfrm>
            <a:custGeom>
              <a:avLst/>
              <a:gdLst/>
              <a:ahLst/>
              <a:cxnLst/>
              <a:rect l="l" t="t" r="r" b="b"/>
              <a:pathLst>
                <a:path w="7439" h="1802" extrusionOk="0">
                  <a:moveTo>
                    <a:pt x="0" y="1"/>
                  </a:moveTo>
                  <a:lnTo>
                    <a:pt x="0" y="1702"/>
                  </a:lnTo>
                  <a:lnTo>
                    <a:pt x="7439" y="1802"/>
                  </a:lnTo>
                  <a:lnTo>
                    <a:pt x="74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7859857" y="2894681"/>
              <a:ext cx="53846" cy="38669"/>
            </a:xfrm>
            <a:custGeom>
              <a:avLst/>
              <a:gdLst/>
              <a:ahLst/>
              <a:cxnLst/>
              <a:rect l="l" t="t" r="r" b="b"/>
              <a:pathLst>
                <a:path w="2370" h="1702" extrusionOk="0">
                  <a:moveTo>
                    <a:pt x="201" y="1"/>
                  </a:moveTo>
                  <a:lnTo>
                    <a:pt x="1" y="1668"/>
                  </a:lnTo>
                  <a:lnTo>
                    <a:pt x="2369" y="1702"/>
                  </a:lnTo>
                  <a:lnTo>
                    <a:pt x="23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7961415" y="2887093"/>
              <a:ext cx="66729" cy="47780"/>
            </a:xfrm>
            <a:custGeom>
              <a:avLst/>
              <a:gdLst/>
              <a:ahLst/>
              <a:cxnLst/>
              <a:rect l="l" t="t" r="r" b="b"/>
              <a:pathLst>
                <a:path w="2937" h="2103" extrusionOk="0">
                  <a:moveTo>
                    <a:pt x="1" y="1"/>
                  </a:moveTo>
                  <a:lnTo>
                    <a:pt x="1" y="2102"/>
                  </a:lnTo>
                  <a:lnTo>
                    <a:pt x="2936" y="2102"/>
                  </a:lnTo>
                  <a:lnTo>
                    <a:pt x="2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7859107" y="2403589"/>
              <a:ext cx="419888" cy="491116"/>
            </a:xfrm>
            <a:custGeom>
              <a:avLst/>
              <a:gdLst/>
              <a:ahLst/>
              <a:cxnLst/>
              <a:rect l="l" t="t" r="r" b="b"/>
              <a:pathLst>
                <a:path w="18481" h="21616" extrusionOk="0">
                  <a:moveTo>
                    <a:pt x="1902" y="0"/>
                  </a:moveTo>
                  <a:cubicBezTo>
                    <a:pt x="734" y="4370"/>
                    <a:pt x="101" y="8906"/>
                    <a:pt x="34" y="13443"/>
                  </a:cubicBezTo>
                  <a:lnTo>
                    <a:pt x="34" y="13877"/>
                  </a:lnTo>
                  <a:cubicBezTo>
                    <a:pt x="0" y="14577"/>
                    <a:pt x="0" y="15278"/>
                    <a:pt x="0" y="15945"/>
                  </a:cubicBezTo>
                  <a:lnTo>
                    <a:pt x="0" y="16679"/>
                  </a:lnTo>
                  <a:cubicBezTo>
                    <a:pt x="0" y="17212"/>
                    <a:pt x="0" y="17713"/>
                    <a:pt x="34" y="18146"/>
                  </a:cubicBezTo>
                  <a:cubicBezTo>
                    <a:pt x="34" y="18780"/>
                    <a:pt x="67" y="19347"/>
                    <a:pt x="101" y="19814"/>
                  </a:cubicBezTo>
                  <a:cubicBezTo>
                    <a:pt x="167" y="20982"/>
                    <a:pt x="234" y="21616"/>
                    <a:pt x="234" y="21616"/>
                  </a:cubicBezTo>
                  <a:lnTo>
                    <a:pt x="16012" y="21616"/>
                  </a:lnTo>
                  <a:cubicBezTo>
                    <a:pt x="16079" y="21015"/>
                    <a:pt x="16145" y="20415"/>
                    <a:pt x="16212" y="19814"/>
                  </a:cubicBezTo>
                  <a:cubicBezTo>
                    <a:pt x="16279" y="19247"/>
                    <a:pt x="16345" y="18713"/>
                    <a:pt x="16412" y="18146"/>
                  </a:cubicBezTo>
                  <a:lnTo>
                    <a:pt x="16546" y="16679"/>
                  </a:lnTo>
                  <a:cubicBezTo>
                    <a:pt x="16579" y="16445"/>
                    <a:pt x="16612" y="16178"/>
                    <a:pt x="16646" y="15945"/>
                  </a:cubicBezTo>
                  <a:cubicBezTo>
                    <a:pt x="16712" y="15244"/>
                    <a:pt x="16812" y="14577"/>
                    <a:pt x="16879" y="13877"/>
                  </a:cubicBezTo>
                  <a:cubicBezTo>
                    <a:pt x="16879" y="13743"/>
                    <a:pt x="16913" y="13610"/>
                    <a:pt x="16913" y="13476"/>
                  </a:cubicBezTo>
                  <a:cubicBezTo>
                    <a:pt x="17013" y="12542"/>
                    <a:pt x="17113" y="11608"/>
                    <a:pt x="17246" y="10674"/>
                  </a:cubicBezTo>
                  <a:cubicBezTo>
                    <a:pt x="17279" y="10307"/>
                    <a:pt x="17313" y="9940"/>
                    <a:pt x="17346" y="9574"/>
                  </a:cubicBezTo>
                  <a:cubicBezTo>
                    <a:pt x="17513" y="8173"/>
                    <a:pt x="17680" y="6805"/>
                    <a:pt x="17813" y="5537"/>
                  </a:cubicBezTo>
                  <a:lnTo>
                    <a:pt x="18113" y="3202"/>
                  </a:lnTo>
                  <a:cubicBezTo>
                    <a:pt x="18247" y="2035"/>
                    <a:pt x="18380" y="934"/>
                    <a:pt x="1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8012944" y="2264133"/>
              <a:ext cx="139478" cy="179352"/>
            </a:xfrm>
            <a:custGeom>
              <a:avLst/>
              <a:gdLst/>
              <a:ahLst/>
              <a:cxnLst/>
              <a:rect l="l" t="t" r="r" b="b"/>
              <a:pathLst>
                <a:path w="6139" h="7894" extrusionOk="0">
                  <a:moveTo>
                    <a:pt x="6139" y="0"/>
                  </a:moveTo>
                  <a:lnTo>
                    <a:pt x="1902" y="2869"/>
                  </a:lnTo>
                  <a:cubicBezTo>
                    <a:pt x="1936" y="3136"/>
                    <a:pt x="1969" y="3403"/>
                    <a:pt x="1969" y="3636"/>
                  </a:cubicBezTo>
                  <a:cubicBezTo>
                    <a:pt x="2002" y="4103"/>
                    <a:pt x="1936" y="4604"/>
                    <a:pt x="1802" y="5037"/>
                  </a:cubicBezTo>
                  <a:cubicBezTo>
                    <a:pt x="1502" y="5771"/>
                    <a:pt x="1702" y="6138"/>
                    <a:pt x="468" y="6271"/>
                  </a:cubicBezTo>
                  <a:cubicBezTo>
                    <a:pt x="1" y="6905"/>
                    <a:pt x="1235" y="7739"/>
                    <a:pt x="1235" y="7739"/>
                  </a:cubicBezTo>
                  <a:cubicBezTo>
                    <a:pt x="1235" y="7739"/>
                    <a:pt x="2084" y="7894"/>
                    <a:pt x="3108" y="7894"/>
                  </a:cubicBezTo>
                  <a:cubicBezTo>
                    <a:pt x="4104" y="7894"/>
                    <a:pt x="5265" y="7748"/>
                    <a:pt x="5972" y="7172"/>
                  </a:cubicBezTo>
                  <a:cubicBezTo>
                    <a:pt x="4704" y="5671"/>
                    <a:pt x="5505" y="2002"/>
                    <a:pt x="613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8053113" y="2307324"/>
              <a:ext cx="75817" cy="71273"/>
            </a:xfrm>
            <a:custGeom>
              <a:avLst/>
              <a:gdLst/>
              <a:ahLst/>
              <a:cxnLst/>
              <a:rect l="l" t="t" r="r" b="b"/>
              <a:pathLst>
                <a:path w="3337" h="3137" extrusionOk="0">
                  <a:moveTo>
                    <a:pt x="3337" y="1"/>
                  </a:moveTo>
                  <a:lnTo>
                    <a:pt x="201" y="1769"/>
                  </a:lnTo>
                  <a:cubicBezTo>
                    <a:pt x="234" y="2236"/>
                    <a:pt x="168" y="2703"/>
                    <a:pt x="1" y="3136"/>
                  </a:cubicBezTo>
                  <a:cubicBezTo>
                    <a:pt x="1002" y="3070"/>
                    <a:pt x="3070" y="2469"/>
                    <a:pt x="3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7994768" y="2101185"/>
              <a:ext cx="119757" cy="137729"/>
            </a:xfrm>
            <a:custGeom>
              <a:avLst/>
              <a:gdLst/>
              <a:ahLst/>
              <a:cxnLst/>
              <a:rect l="l" t="t" r="r" b="b"/>
              <a:pathLst>
                <a:path w="5271" h="6062" extrusionOk="0">
                  <a:moveTo>
                    <a:pt x="1735" y="1"/>
                  </a:moveTo>
                  <a:cubicBezTo>
                    <a:pt x="1735" y="1"/>
                    <a:pt x="0" y="3603"/>
                    <a:pt x="1535" y="5671"/>
                  </a:cubicBezTo>
                  <a:cubicBezTo>
                    <a:pt x="1738" y="5943"/>
                    <a:pt x="1951" y="6061"/>
                    <a:pt x="2167" y="6061"/>
                  </a:cubicBezTo>
                  <a:cubicBezTo>
                    <a:pt x="3627" y="6061"/>
                    <a:pt x="5271" y="701"/>
                    <a:pt x="5271" y="701"/>
                  </a:cubicBezTo>
                  <a:lnTo>
                    <a:pt x="1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7997040" y="2103526"/>
              <a:ext cx="209069" cy="254055"/>
            </a:xfrm>
            <a:custGeom>
              <a:avLst/>
              <a:gdLst/>
              <a:ahLst/>
              <a:cxnLst/>
              <a:rect l="l" t="t" r="r" b="b"/>
              <a:pathLst>
                <a:path w="9202" h="11182" extrusionOk="0">
                  <a:moveTo>
                    <a:pt x="4864" y="0"/>
                  </a:moveTo>
                  <a:cubicBezTo>
                    <a:pt x="4538" y="0"/>
                    <a:pt x="4205" y="42"/>
                    <a:pt x="3870" y="131"/>
                  </a:cubicBezTo>
                  <a:cubicBezTo>
                    <a:pt x="934" y="898"/>
                    <a:pt x="0" y="5035"/>
                    <a:pt x="301" y="7636"/>
                  </a:cubicBezTo>
                  <a:cubicBezTo>
                    <a:pt x="301" y="7803"/>
                    <a:pt x="334" y="7937"/>
                    <a:pt x="367" y="8070"/>
                  </a:cubicBezTo>
                  <a:cubicBezTo>
                    <a:pt x="568" y="9071"/>
                    <a:pt x="1168" y="9938"/>
                    <a:pt x="2002" y="10505"/>
                  </a:cubicBezTo>
                  <a:cubicBezTo>
                    <a:pt x="2630" y="10956"/>
                    <a:pt x="3375" y="11181"/>
                    <a:pt x="4120" y="11181"/>
                  </a:cubicBezTo>
                  <a:cubicBezTo>
                    <a:pt x="4918" y="11181"/>
                    <a:pt x="5716" y="10923"/>
                    <a:pt x="6372" y="10405"/>
                  </a:cubicBezTo>
                  <a:cubicBezTo>
                    <a:pt x="7973" y="9137"/>
                    <a:pt x="8140" y="7470"/>
                    <a:pt x="8673" y="4701"/>
                  </a:cubicBezTo>
                  <a:cubicBezTo>
                    <a:pt x="9201" y="2209"/>
                    <a:pt x="7229" y="0"/>
                    <a:pt x="48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8081922" y="2204175"/>
              <a:ext cx="13655" cy="19153"/>
            </a:xfrm>
            <a:custGeom>
              <a:avLst/>
              <a:gdLst/>
              <a:ahLst/>
              <a:cxnLst/>
              <a:rect l="l" t="t" r="r" b="b"/>
              <a:pathLst>
                <a:path w="601" h="843" extrusionOk="0">
                  <a:moveTo>
                    <a:pt x="304" y="0"/>
                  </a:moveTo>
                  <a:cubicBezTo>
                    <a:pt x="177" y="0"/>
                    <a:pt x="31" y="188"/>
                    <a:pt x="0" y="404"/>
                  </a:cubicBezTo>
                  <a:cubicBezTo>
                    <a:pt x="0" y="638"/>
                    <a:pt x="101" y="805"/>
                    <a:pt x="234" y="838"/>
                  </a:cubicBezTo>
                  <a:cubicBezTo>
                    <a:pt x="248" y="841"/>
                    <a:pt x="263" y="842"/>
                    <a:pt x="277" y="842"/>
                  </a:cubicBezTo>
                  <a:cubicBezTo>
                    <a:pt x="428" y="842"/>
                    <a:pt x="568" y="685"/>
                    <a:pt x="568" y="471"/>
                  </a:cubicBezTo>
                  <a:cubicBezTo>
                    <a:pt x="601" y="238"/>
                    <a:pt x="501" y="37"/>
                    <a:pt x="334" y="4"/>
                  </a:cubicBezTo>
                  <a:cubicBezTo>
                    <a:pt x="324" y="2"/>
                    <a:pt x="31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8022805" y="2196587"/>
              <a:ext cx="13677" cy="19153"/>
            </a:xfrm>
            <a:custGeom>
              <a:avLst/>
              <a:gdLst/>
              <a:ahLst/>
              <a:cxnLst/>
              <a:rect l="l" t="t" r="r" b="b"/>
              <a:pathLst>
                <a:path w="602" h="843" extrusionOk="0">
                  <a:moveTo>
                    <a:pt x="304" y="1"/>
                  </a:moveTo>
                  <a:cubicBezTo>
                    <a:pt x="177" y="1"/>
                    <a:pt x="34" y="186"/>
                    <a:pt x="34" y="371"/>
                  </a:cubicBezTo>
                  <a:cubicBezTo>
                    <a:pt x="1" y="605"/>
                    <a:pt x="67" y="805"/>
                    <a:pt x="234" y="838"/>
                  </a:cubicBezTo>
                  <a:cubicBezTo>
                    <a:pt x="247" y="841"/>
                    <a:pt x="259" y="842"/>
                    <a:pt x="271" y="842"/>
                  </a:cubicBezTo>
                  <a:cubicBezTo>
                    <a:pt x="425" y="842"/>
                    <a:pt x="568" y="657"/>
                    <a:pt x="568" y="472"/>
                  </a:cubicBezTo>
                  <a:cubicBezTo>
                    <a:pt x="601" y="238"/>
                    <a:pt x="501" y="38"/>
                    <a:pt x="334" y="5"/>
                  </a:cubicBezTo>
                  <a:cubicBezTo>
                    <a:pt x="324" y="2"/>
                    <a:pt x="314" y="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8023554" y="2211832"/>
              <a:ext cx="30354" cy="50166"/>
            </a:xfrm>
            <a:custGeom>
              <a:avLst/>
              <a:gdLst/>
              <a:ahLst/>
              <a:cxnLst/>
              <a:rect l="l" t="t" r="r" b="b"/>
              <a:pathLst>
                <a:path w="1336" h="2208" extrusionOk="0">
                  <a:moveTo>
                    <a:pt x="1335" y="1"/>
                  </a:moveTo>
                  <a:cubicBezTo>
                    <a:pt x="968" y="668"/>
                    <a:pt x="535" y="1302"/>
                    <a:pt x="1" y="1835"/>
                  </a:cubicBezTo>
                  <a:cubicBezTo>
                    <a:pt x="241" y="2075"/>
                    <a:pt x="589" y="2207"/>
                    <a:pt x="947" y="2207"/>
                  </a:cubicBezTo>
                  <a:cubicBezTo>
                    <a:pt x="988" y="2207"/>
                    <a:pt x="1028" y="2206"/>
                    <a:pt x="1068" y="2202"/>
                  </a:cubicBezTo>
                  <a:lnTo>
                    <a:pt x="1335" y="1"/>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8015239" y="2170504"/>
              <a:ext cx="33467" cy="10088"/>
            </a:xfrm>
            <a:custGeom>
              <a:avLst/>
              <a:gdLst/>
              <a:ahLst/>
              <a:cxnLst/>
              <a:rect l="l" t="t" r="r" b="b"/>
              <a:pathLst>
                <a:path w="1473" h="444" extrusionOk="0">
                  <a:moveTo>
                    <a:pt x="758" y="1"/>
                  </a:moveTo>
                  <a:cubicBezTo>
                    <a:pt x="527" y="1"/>
                    <a:pt x="299" y="59"/>
                    <a:pt x="100" y="185"/>
                  </a:cubicBezTo>
                  <a:cubicBezTo>
                    <a:pt x="33" y="219"/>
                    <a:pt x="0" y="285"/>
                    <a:pt x="33" y="352"/>
                  </a:cubicBezTo>
                  <a:lnTo>
                    <a:pt x="100" y="419"/>
                  </a:lnTo>
                  <a:cubicBezTo>
                    <a:pt x="117" y="435"/>
                    <a:pt x="133" y="444"/>
                    <a:pt x="154" y="444"/>
                  </a:cubicBezTo>
                  <a:cubicBezTo>
                    <a:pt x="175" y="444"/>
                    <a:pt x="200" y="435"/>
                    <a:pt x="234" y="419"/>
                  </a:cubicBezTo>
                  <a:cubicBezTo>
                    <a:pt x="408" y="321"/>
                    <a:pt x="606" y="270"/>
                    <a:pt x="800" y="270"/>
                  </a:cubicBezTo>
                  <a:cubicBezTo>
                    <a:pt x="939" y="270"/>
                    <a:pt x="1076" y="296"/>
                    <a:pt x="1201" y="352"/>
                  </a:cubicBezTo>
                  <a:cubicBezTo>
                    <a:pt x="1229" y="369"/>
                    <a:pt x="1257" y="376"/>
                    <a:pt x="1282" y="376"/>
                  </a:cubicBezTo>
                  <a:cubicBezTo>
                    <a:pt x="1404" y="376"/>
                    <a:pt x="1473" y="201"/>
                    <a:pt x="1334" y="118"/>
                  </a:cubicBezTo>
                  <a:cubicBezTo>
                    <a:pt x="1151" y="42"/>
                    <a:pt x="954" y="1"/>
                    <a:pt x="7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8081922" y="2177638"/>
              <a:ext cx="30331" cy="15268"/>
            </a:xfrm>
            <a:custGeom>
              <a:avLst/>
              <a:gdLst/>
              <a:ahLst/>
              <a:cxnLst/>
              <a:rect l="l" t="t" r="r" b="b"/>
              <a:pathLst>
                <a:path w="1335" h="672" extrusionOk="0">
                  <a:moveTo>
                    <a:pt x="243" y="0"/>
                  </a:moveTo>
                  <a:cubicBezTo>
                    <a:pt x="207" y="0"/>
                    <a:pt x="170" y="2"/>
                    <a:pt x="134" y="5"/>
                  </a:cubicBezTo>
                  <a:cubicBezTo>
                    <a:pt x="67" y="5"/>
                    <a:pt x="0" y="71"/>
                    <a:pt x="34" y="171"/>
                  </a:cubicBezTo>
                  <a:cubicBezTo>
                    <a:pt x="34" y="238"/>
                    <a:pt x="101" y="271"/>
                    <a:pt x="167" y="271"/>
                  </a:cubicBezTo>
                  <a:cubicBezTo>
                    <a:pt x="199" y="269"/>
                    <a:pt x="230" y="267"/>
                    <a:pt x="260" y="267"/>
                  </a:cubicBezTo>
                  <a:cubicBezTo>
                    <a:pt x="590" y="267"/>
                    <a:pt x="885" y="428"/>
                    <a:pt x="1068" y="672"/>
                  </a:cubicBezTo>
                  <a:lnTo>
                    <a:pt x="1268" y="672"/>
                  </a:lnTo>
                  <a:cubicBezTo>
                    <a:pt x="1335" y="605"/>
                    <a:pt x="1335" y="538"/>
                    <a:pt x="1268" y="472"/>
                  </a:cubicBezTo>
                  <a:cubicBezTo>
                    <a:pt x="1024" y="166"/>
                    <a:pt x="639"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8141789" y="2123156"/>
              <a:ext cx="93993" cy="207684"/>
            </a:xfrm>
            <a:custGeom>
              <a:avLst/>
              <a:gdLst/>
              <a:ahLst/>
              <a:cxnLst/>
              <a:rect l="l" t="t" r="r" b="b"/>
              <a:pathLst>
                <a:path w="4137" h="9141" extrusionOk="0">
                  <a:moveTo>
                    <a:pt x="701" y="1"/>
                  </a:moveTo>
                  <a:lnTo>
                    <a:pt x="368" y="501"/>
                  </a:lnTo>
                  <a:cubicBezTo>
                    <a:pt x="1235" y="968"/>
                    <a:pt x="868" y="2002"/>
                    <a:pt x="568" y="2469"/>
                  </a:cubicBezTo>
                  <a:cubicBezTo>
                    <a:pt x="1" y="3437"/>
                    <a:pt x="301" y="5138"/>
                    <a:pt x="1001" y="5938"/>
                  </a:cubicBezTo>
                  <a:cubicBezTo>
                    <a:pt x="1001" y="5938"/>
                    <a:pt x="1073" y="5602"/>
                    <a:pt x="1319" y="5602"/>
                  </a:cubicBezTo>
                  <a:cubicBezTo>
                    <a:pt x="1363" y="5602"/>
                    <a:pt x="1413" y="5613"/>
                    <a:pt x="1468" y="5638"/>
                  </a:cubicBezTo>
                  <a:cubicBezTo>
                    <a:pt x="1835" y="5838"/>
                    <a:pt x="1302" y="8140"/>
                    <a:pt x="368" y="9141"/>
                  </a:cubicBezTo>
                  <a:cubicBezTo>
                    <a:pt x="368" y="9141"/>
                    <a:pt x="1669" y="8307"/>
                    <a:pt x="2736" y="5972"/>
                  </a:cubicBezTo>
                  <a:cubicBezTo>
                    <a:pt x="3737" y="3804"/>
                    <a:pt x="4137" y="1936"/>
                    <a:pt x="3837" y="968"/>
                  </a:cubicBezTo>
                  <a:lnTo>
                    <a:pt x="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8146992" y="2221692"/>
              <a:ext cx="80474" cy="70977"/>
            </a:xfrm>
            <a:custGeom>
              <a:avLst/>
              <a:gdLst/>
              <a:ahLst/>
              <a:cxnLst/>
              <a:rect l="l" t="t" r="r" b="b"/>
              <a:pathLst>
                <a:path w="3542" h="3124" extrusionOk="0">
                  <a:moveTo>
                    <a:pt x="2044" y="0"/>
                  </a:moveTo>
                  <a:cubicBezTo>
                    <a:pt x="1248" y="0"/>
                    <a:pt x="546" y="906"/>
                    <a:pt x="305" y="1568"/>
                  </a:cubicBezTo>
                  <a:cubicBezTo>
                    <a:pt x="1" y="2360"/>
                    <a:pt x="308" y="3124"/>
                    <a:pt x="1075" y="3124"/>
                  </a:cubicBezTo>
                  <a:cubicBezTo>
                    <a:pt x="1148" y="3124"/>
                    <a:pt x="1225" y="3117"/>
                    <a:pt x="1306" y="3103"/>
                  </a:cubicBezTo>
                  <a:cubicBezTo>
                    <a:pt x="2007" y="2936"/>
                    <a:pt x="2607" y="2535"/>
                    <a:pt x="3007" y="1935"/>
                  </a:cubicBezTo>
                  <a:cubicBezTo>
                    <a:pt x="3541" y="1235"/>
                    <a:pt x="3174" y="200"/>
                    <a:pt x="2307" y="34"/>
                  </a:cubicBezTo>
                  <a:cubicBezTo>
                    <a:pt x="2219" y="11"/>
                    <a:pt x="2131" y="0"/>
                    <a:pt x="204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8047819" y="2261861"/>
              <a:ext cx="51552" cy="45485"/>
            </a:xfrm>
            <a:custGeom>
              <a:avLst/>
              <a:gdLst/>
              <a:ahLst/>
              <a:cxnLst/>
              <a:rect l="l" t="t" r="r" b="b"/>
              <a:pathLst>
                <a:path w="2269" h="2002" extrusionOk="0">
                  <a:moveTo>
                    <a:pt x="2135" y="0"/>
                  </a:moveTo>
                  <a:cubicBezTo>
                    <a:pt x="1602" y="401"/>
                    <a:pt x="968" y="667"/>
                    <a:pt x="334" y="801"/>
                  </a:cubicBezTo>
                  <a:cubicBezTo>
                    <a:pt x="134" y="868"/>
                    <a:pt x="0" y="901"/>
                    <a:pt x="0" y="901"/>
                  </a:cubicBezTo>
                  <a:cubicBezTo>
                    <a:pt x="201" y="1234"/>
                    <a:pt x="367" y="1601"/>
                    <a:pt x="534" y="2002"/>
                  </a:cubicBezTo>
                  <a:cubicBezTo>
                    <a:pt x="601" y="2002"/>
                    <a:pt x="668" y="1968"/>
                    <a:pt x="734" y="1935"/>
                  </a:cubicBezTo>
                  <a:cubicBezTo>
                    <a:pt x="1702" y="1735"/>
                    <a:pt x="2069" y="1335"/>
                    <a:pt x="2202" y="934"/>
                  </a:cubicBezTo>
                  <a:cubicBezTo>
                    <a:pt x="2269" y="734"/>
                    <a:pt x="2269" y="534"/>
                    <a:pt x="2235" y="334"/>
                  </a:cubicBezTo>
                  <a:cubicBezTo>
                    <a:pt x="2202" y="200"/>
                    <a:pt x="2169" y="100"/>
                    <a:pt x="2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8055385" y="2261861"/>
              <a:ext cx="43236" cy="25787"/>
            </a:xfrm>
            <a:custGeom>
              <a:avLst/>
              <a:gdLst/>
              <a:ahLst/>
              <a:cxnLst/>
              <a:rect l="l" t="t" r="r" b="b"/>
              <a:pathLst>
                <a:path w="1903" h="1135" extrusionOk="0">
                  <a:moveTo>
                    <a:pt x="1802" y="0"/>
                  </a:moveTo>
                  <a:cubicBezTo>
                    <a:pt x="1269" y="401"/>
                    <a:pt x="635" y="667"/>
                    <a:pt x="1" y="801"/>
                  </a:cubicBezTo>
                  <a:lnTo>
                    <a:pt x="168" y="1134"/>
                  </a:lnTo>
                  <a:cubicBezTo>
                    <a:pt x="1068" y="934"/>
                    <a:pt x="1669" y="667"/>
                    <a:pt x="1902" y="334"/>
                  </a:cubicBezTo>
                  <a:cubicBezTo>
                    <a:pt x="1869" y="200"/>
                    <a:pt x="1836" y="100"/>
                    <a:pt x="1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8064496" y="2283082"/>
              <a:ext cx="33353" cy="23515"/>
            </a:xfrm>
            <a:custGeom>
              <a:avLst/>
              <a:gdLst/>
              <a:ahLst/>
              <a:cxnLst/>
              <a:rect l="l" t="t" r="r" b="b"/>
              <a:pathLst>
                <a:path w="1468" h="1035" extrusionOk="0">
                  <a:moveTo>
                    <a:pt x="1468" y="0"/>
                  </a:moveTo>
                  <a:lnTo>
                    <a:pt x="1468" y="0"/>
                  </a:lnTo>
                  <a:cubicBezTo>
                    <a:pt x="1101" y="67"/>
                    <a:pt x="767" y="234"/>
                    <a:pt x="434" y="434"/>
                  </a:cubicBezTo>
                  <a:cubicBezTo>
                    <a:pt x="234" y="567"/>
                    <a:pt x="100" y="801"/>
                    <a:pt x="0" y="1034"/>
                  </a:cubicBezTo>
                  <a:cubicBezTo>
                    <a:pt x="968" y="801"/>
                    <a:pt x="1335" y="401"/>
                    <a:pt x="1468" y="0"/>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7999312" y="2047612"/>
              <a:ext cx="263756" cy="137751"/>
            </a:xfrm>
            <a:custGeom>
              <a:avLst/>
              <a:gdLst/>
              <a:ahLst/>
              <a:cxnLst/>
              <a:rect l="l" t="t" r="r" b="b"/>
              <a:pathLst>
                <a:path w="11609" h="6063" extrusionOk="0">
                  <a:moveTo>
                    <a:pt x="5195" y="0"/>
                  </a:moveTo>
                  <a:cubicBezTo>
                    <a:pt x="3748" y="0"/>
                    <a:pt x="2535" y="546"/>
                    <a:pt x="2135" y="1091"/>
                  </a:cubicBezTo>
                  <a:cubicBezTo>
                    <a:pt x="2135" y="1091"/>
                    <a:pt x="1" y="1558"/>
                    <a:pt x="1068" y="3626"/>
                  </a:cubicBezTo>
                  <a:lnTo>
                    <a:pt x="2436" y="2525"/>
                  </a:lnTo>
                  <a:cubicBezTo>
                    <a:pt x="2436" y="2525"/>
                    <a:pt x="4597" y="6062"/>
                    <a:pt x="10055" y="6062"/>
                  </a:cubicBezTo>
                  <a:cubicBezTo>
                    <a:pt x="10106" y="6062"/>
                    <a:pt x="10157" y="6062"/>
                    <a:pt x="10208" y="6061"/>
                  </a:cubicBezTo>
                  <a:cubicBezTo>
                    <a:pt x="10208" y="6061"/>
                    <a:pt x="11609" y="3826"/>
                    <a:pt x="8974" y="1458"/>
                  </a:cubicBezTo>
                  <a:cubicBezTo>
                    <a:pt x="7775" y="380"/>
                    <a:pt x="6403" y="0"/>
                    <a:pt x="5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7839409" y="2394478"/>
              <a:ext cx="175853" cy="521447"/>
            </a:xfrm>
            <a:custGeom>
              <a:avLst/>
              <a:gdLst/>
              <a:ahLst/>
              <a:cxnLst/>
              <a:rect l="l" t="t" r="r" b="b"/>
              <a:pathLst>
                <a:path w="7740" h="22951" extrusionOk="0">
                  <a:moveTo>
                    <a:pt x="7739" y="1"/>
                  </a:moveTo>
                  <a:lnTo>
                    <a:pt x="2769" y="368"/>
                  </a:lnTo>
                  <a:cubicBezTo>
                    <a:pt x="734" y="4671"/>
                    <a:pt x="0" y="22951"/>
                    <a:pt x="0" y="22951"/>
                  </a:cubicBezTo>
                  <a:lnTo>
                    <a:pt x="2402" y="22951"/>
                  </a:lnTo>
                  <a:cubicBezTo>
                    <a:pt x="2902" y="8073"/>
                    <a:pt x="7739" y="1"/>
                    <a:pt x="7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8115275" y="2394478"/>
              <a:ext cx="180397" cy="577520"/>
            </a:xfrm>
            <a:custGeom>
              <a:avLst/>
              <a:gdLst/>
              <a:ahLst/>
              <a:cxnLst/>
              <a:rect l="l" t="t" r="r" b="b"/>
              <a:pathLst>
                <a:path w="7940" h="25419" extrusionOk="0">
                  <a:moveTo>
                    <a:pt x="1435" y="1"/>
                  </a:moveTo>
                  <a:cubicBezTo>
                    <a:pt x="1435" y="1"/>
                    <a:pt x="0" y="20549"/>
                    <a:pt x="5771" y="25419"/>
                  </a:cubicBezTo>
                  <a:lnTo>
                    <a:pt x="7539" y="23784"/>
                  </a:lnTo>
                  <a:cubicBezTo>
                    <a:pt x="7539" y="23784"/>
                    <a:pt x="5704" y="11943"/>
                    <a:pt x="6838" y="7072"/>
                  </a:cubicBezTo>
                  <a:cubicBezTo>
                    <a:pt x="7939" y="2202"/>
                    <a:pt x="7539" y="401"/>
                    <a:pt x="7539" y="401"/>
                  </a:cubicBezTo>
                  <a:lnTo>
                    <a:pt x="1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8117547" y="2384640"/>
              <a:ext cx="113691" cy="305448"/>
            </a:xfrm>
            <a:custGeom>
              <a:avLst/>
              <a:gdLst/>
              <a:ahLst/>
              <a:cxnLst/>
              <a:rect l="l" t="t" r="r" b="b"/>
              <a:pathLst>
                <a:path w="5004" h="13444" extrusionOk="0">
                  <a:moveTo>
                    <a:pt x="1535" y="0"/>
                  </a:moveTo>
                  <a:cubicBezTo>
                    <a:pt x="0" y="2969"/>
                    <a:pt x="1535" y="13443"/>
                    <a:pt x="1535" y="13443"/>
                  </a:cubicBezTo>
                  <a:lnTo>
                    <a:pt x="3836" y="5371"/>
                  </a:lnTo>
                  <a:lnTo>
                    <a:pt x="1868" y="4904"/>
                  </a:lnTo>
                  <a:lnTo>
                    <a:pt x="5004" y="3036"/>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7919747" y="2389184"/>
              <a:ext cx="100809" cy="281183"/>
            </a:xfrm>
            <a:custGeom>
              <a:avLst/>
              <a:gdLst/>
              <a:ahLst/>
              <a:cxnLst/>
              <a:rect l="l" t="t" r="r" b="b"/>
              <a:pathLst>
                <a:path w="4437" h="12376" extrusionOk="0">
                  <a:moveTo>
                    <a:pt x="4437" y="0"/>
                  </a:moveTo>
                  <a:lnTo>
                    <a:pt x="0" y="2769"/>
                  </a:lnTo>
                  <a:lnTo>
                    <a:pt x="1835" y="4737"/>
                  </a:lnTo>
                  <a:lnTo>
                    <a:pt x="267" y="5271"/>
                  </a:lnTo>
                  <a:lnTo>
                    <a:pt x="100" y="12376"/>
                  </a:lnTo>
                  <a:cubicBezTo>
                    <a:pt x="100" y="12376"/>
                    <a:pt x="2235" y="3703"/>
                    <a:pt x="4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8225921" y="2497559"/>
              <a:ext cx="52301" cy="135684"/>
            </a:xfrm>
            <a:custGeom>
              <a:avLst/>
              <a:gdLst/>
              <a:ahLst/>
              <a:cxnLst/>
              <a:rect l="l" t="t" r="r" b="b"/>
              <a:pathLst>
                <a:path w="2302" h="5972" extrusionOk="0">
                  <a:moveTo>
                    <a:pt x="634" y="0"/>
                  </a:moveTo>
                  <a:cubicBezTo>
                    <a:pt x="634" y="1"/>
                    <a:pt x="0" y="3369"/>
                    <a:pt x="1601" y="5971"/>
                  </a:cubicBezTo>
                  <a:cubicBezTo>
                    <a:pt x="1601" y="4804"/>
                    <a:pt x="1735" y="3670"/>
                    <a:pt x="1935" y="2535"/>
                  </a:cubicBezTo>
                  <a:cubicBezTo>
                    <a:pt x="2102" y="1902"/>
                    <a:pt x="2202" y="1335"/>
                    <a:pt x="2302" y="834"/>
                  </a:cubicBezTo>
                  <a:cubicBezTo>
                    <a:pt x="1335" y="301"/>
                    <a:pt x="634"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8201657" y="2759020"/>
              <a:ext cx="84905" cy="212977"/>
            </a:xfrm>
            <a:custGeom>
              <a:avLst/>
              <a:gdLst/>
              <a:ahLst/>
              <a:cxnLst/>
              <a:rect l="l" t="t" r="r" b="b"/>
              <a:pathLst>
                <a:path w="3737" h="9374" extrusionOk="0">
                  <a:moveTo>
                    <a:pt x="2870" y="1"/>
                  </a:moveTo>
                  <a:cubicBezTo>
                    <a:pt x="2403" y="1535"/>
                    <a:pt x="1402" y="4704"/>
                    <a:pt x="1" y="6605"/>
                  </a:cubicBezTo>
                  <a:cubicBezTo>
                    <a:pt x="435" y="7673"/>
                    <a:pt x="1102" y="8607"/>
                    <a:pt x="1969" y="9374"/>
                  </a:cubicBezTo>
                  <a:lnTo>
                    <a:pt x="3737" y="7739"/>
                  </a:lnTo>
                  <a:cubicBezTo>
                    <a:pt x="3737" y="7739"/>
                    <a:pt x="3170" y="4070"/>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8185753" y="2403475"/>
              <a:ext cx="219566" cy="573839"/>
            </a:xfrm>
            <a:custGeom>
              <a:avLst/>
              <a:gdLst/>
              <a:ahLst/>
              <a:cxnLst/>
              <a:rect l="l" t="t" r="r" b="b"/>
              <a:pathLst>
                <a:path w="9664" h="25257" extrusionOk="0">
                  <a:moveTo>
                    <a:pt x="4153" y="0"/>
                  </a:moveTo>
                  <a:cubicBezTo>
                    <a:pt x="4136" y="0"/>
                    <a:pt x="4120" y="2"/>
                    <a:pt x="4103" y="5"/>
                  </a:cubicBezTo>
                  <a:cubicBezTo>
                    <a:pt x="4103" y="5"/>
                    <a:pt x="2502" y="539"/>
                    <a:pt x="2369" y="2040"/>
                  </a:cubicBezTo>
                  <a:cubicBezTo>
                    <a:pt x="2302" y="3174"/>
                    <a:pt x="2402" y="4308"/>
                    <a:pt x="2669" y="5376"/>
                  </a:cubicBezTo>
                  <a:cubicBezTo>
                    <a:pt x="2669" y="5376"/>
                    <a:pt x="6305" y="12381"/>
                    <a:pt x="5638" y="14582"/>
                  </a:cubicBezTo>
                  <a:cubicBezTo>
                    <a:pt x="5004" y="16784"/>
                    <a:pt x="0" y="23455"/>
                    <a:pt x="0" y="23455"/>
                  </a:cubicBezTo>
                  <a:lnTo>
                    <a:pt x="1735" y="25256"/>
                  </a:lnTo>
                  <a:cubicBezTo>
                    <a:pt x="1735" y="25256"/>
                    <a:pt x="7706" y="18585"/>
                    <a:pt x="8707" y="15783"/>
                  </a:cubicBezTo>
                  <a:cubicBezTo>
                    <a:pt x="9663" y="13012"/>
                    <a:pt x="5662" y="0"/>
                    <a:pt x="4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0"/>
        <p:cNvGrpSpPr/>
        <p:nvPr/>
      </p:nvGrpSpPr>
      <p:grpSpPr>
        <a:xfrm>
          <a:off x="0" y="0"/>
          <a:ext cx="0" cy="0"/>
          <a:chOff x="0" y="0"/>
          <a:chExt cx="0" cy="0"/>
        </a:xfrm>
      </p:grpSpPr>
      <p:sp>
        <p:nvSpPr>
          <p:cNvPr id="481" name="Google Shape;481;p39"/>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dirty="0" err="1"/>
              <a:t>Pengertian</a:t>
            </a:r>
            <a:endParaRPr dirty="0"/>
          </a:p>
        </p:txBody>
      </p:sp>
      <p:sp>
        <p:nvSpPr>
          <p:cNvPr id="482" name="Google Shape;482;p39"/>
          <p:cNvSpPr txBox="1">
            <a:spLocks noGrp="1"/>
          </p:cNvSpPr>
          <p:nvPr>
            <p:ph type="body" idx="1"/>
          </p:nvPr>
        </p:nvSpPr>
        <p:spPr>
          <a:xfrm>
            <a:off x="720000" y="1180213"/>
            <a:ext cx="7704000" cy="37532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600" b="1" i="0" dirty="0" err="1">
                <a:solidFill>
                  <a:srgbClr val="151515"/>
                </a:solidFill>
                <a:effectLst/>
                <a:latin typeface="Poppins" panose="00000500000000000000" pitchFamily="2" charset="0"/>
              </a:rPr>
              <a:t>Manajemen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keuangan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merupakan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suatu</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kegiatan</a:t>
            </a:r>
            <a:r>
              <a:rPr lang="en-ID" sz="1600" b="1" i="0" dirty="0">
                <a:solidFill>
                  <a:srgbClr val="151515"/>
                </a:solidFill>
                <a:effectLst/>
                <a:latin typeface="Poppins" panose="00000500000000000000" pitchFamily="2" charset="0"/>
              </a:rPr>
              <a:t> yang </a:t>
            </a:r>
            <a:r>
              <a:rPr lang="en-ID" sz="1600" b="1" i="0" dirty="0" err="1">
                <a:solidFill>
                  <a:srgbClr val="151515"/>
                </a:solidFill>
                <a:effectLst/>
                <a:latin typeface="Poppins" panose="00000500000000000000" pitchFamily="2" charset="0"/>
              </a:rPr>
              <a:t>mengatur</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merencanakan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mengarahkan</a:t>
            </a:r>
            <a:r>
              <a:rPr lang="en-ID" sz="1600" b="1" i="0" dirty="0">
                <a:solidFill>
                  <a:srgbClr val="151515"/>
                </a:solidFill>
                <a:effectLst/>
                <a:latin typeface="Poppins" panose="00000500000000000000" pitchFamily="2" charset="0"/>
              </a:rPr>
              <a:t>, dan </a:t>
            </a:r>
            <a:r>
              <a:rPr lang="en-ID" sz="1600" b="1" i="0" dirty="0" err="1">
                <a:solidFill>
                  <a:srgbClr val="151515"/>
                </a:solidFill>
                <a:effectLst/>
                <a:latin typeface="Poppins" panose="00000500000000000000" pitchFamily="2" charset="0"/>
              </a:rPr>
              <a:t>mengawasi</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aktivitas</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finansial</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contohnya</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pengeluaran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untuk</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membeli</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peralatan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atau</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pemasukan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hasil</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dari</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penjualan</a:t>
            </a:r>
            <a:r>
              <a:rPr lang="en-ID" sz="1600" b="1" i="0" dirty="0">
                <a:solidFill>
                  <a:srgbClr val="151515"/>
                </a:solidFill>
                <a:effectLst/>
                <a:latin typeface="Poppins" panose="00000500000000000000" pitchFamily="2" charset="0"/>
              </a:rPr>
              <a:t> </a:t>
            </a:r>
            <a:r>
              <a:rPr lang="en-ID" sz="1600" b="1" i="0" dirty="0" err="1">
                <a:solidFill>
                  <a:srgbClr val="151515"/>
                </a:solidFill>
                <a:effectLst/>
                <a:latin typeface="Poppins" panose="00000500000000000000" pitchFamily="2" charset="0"/>
              </a:rPr>
              <a:t>produk</a:t>
            </a:r>
            <a:r>
              <a:rPr lang="en-ID" sz="1600" b="1" i="0" dirty="0">
                <a:solidFill>
                  <a:srgbClr val="151515"/>
                </a:solidFill>
                <a:effectLst/>
                <a:latin typeface="Poppins" panose="00000500000000000000" pitchFamily="2" charset="0"/>
              </a:rPr>
              <a:t>.</a:t>
            </a:r>
            <a:endParaRPr lang="id-ID" sz="1600" b="1" i="0" dirty="0">
              <a:solidFill>
                <a:srgbClr val="151515"/>
              </a:solidFill>
              <a:effectLst/>
              <a:latin typeface="Poppins" panose="00000500000000000000" pitchFamily="2" charset="0"/>
            </a:endParaRPr>
          </a:p>
          <a:p>
            <a:pPr marL="0" lvl="0" indent="0" algn="ctr" rtl="0">
              <a:spcBef>
                <a:spcPts val="0"/>
              </a:spcBef>
              <a:spcAft>
                <a:spcPts val="0"/>
              </a:spcAft>
              <a:buNone/>
            </a:pPr>
            <a:endParaRPr lang="id-ID" sz="1400" b="1" dirty="0">
              <a:solidFill>
                <a:srgbClr val="151515"/>
              </a:solidFill>
              <a:latin typeface="Poppins" panose="00000500000000000000" pitchFamily="2" charset="0"/>
            </a:endParaRPr>
          </a:p>
          <a:p>
            <a:pPr marL="0" lvl="0" indent="0" algn="ctr" rtl="0">
              <a:spcBef>
                <a:spcPts val="0"/>
              </a:spcBef>
              <a:spcAft>
                <a:spcPts val="0"/>
              </a:spcAft>
              <a:buNone/>
            </a:pPr>
            <a:r>
              <a:rPr lang="id-ID" sz="1400" b="1" i="0" dirty="0">
                <a:solidFill>
                  <a:srgbClr val="151515"/>
                </a:solidFill>
                <a:effectLst/>
                <a:latin typeface="Poppins" panose="00000500000000000000" pitchFamily="2" charset="0"/>
              </a:rPr>
              <a:t>m</a:t>
            </a:r>
            <a:r>
              <a:rPr lang="en-ID" sz="1400" b="1" i="0" dirty="0" err="1">
                <a:solidFill>
                  <a:srgbClr val="151515"/>
                </a:solidFill>
                <a:effectLst/>
                <a:latin typeface="Poppins" panose="00000500000000000000" pitchFamily="2" charset="0"/>
              </a:rPr>
              <a:t>anajemen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keuangan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adalah</a:t>
            </a:r>
            <a:r>
              <a:rPr lang="en-ID" sz="1400" b="1" i="0" dirty="0">
                <a:solidFill>
                  <a:srgbClr val="151515"/>
                </a:solidFill>
                <a:effectLst/>
                <a:latin typeface="Poppins" panose="00000500000000000000" pitchFamily="2" charset="0"/>
              </a:rPr>
              <a:t> salah </a:t>
            </a:r>
            <a:r>
              <a:rPr lang="en-ID" sz="1400" b="1" i="0" dirty="0" err="1">
                <a:solidFill>
                  <a:srgbClr val="151515"/>
                </a:solidFill>
                <a:effectLst/>
                <a:latin typeface="Poppins" panose="00000500000000000000" pitchFamily="2" charset="0"/>
              </a:rPr>
              <a:t>satu</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faktor</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penting</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dalam</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menentukan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kesuksesan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sebuah</a:t>
            </a:r>
            <a:r>
              <a:rPr lang="id-ID" sz="1400" b="1" dirty="0">
                <a:solidFill>
                  <a:srgbClr val="151515"/>
                </a:solidFill>
                <a:latin typeface="Poppins" panose="00000500000000000000" pitchFamily="2" charset="0"/>
              </a:rPr>
              <a:t> </a:t>
            </a:r>
            <a:r>
              <a:rPr lang="en-ID" sz="1400" b="1" i="0" dirty="0" err="1">
                <a:solidFill>
                  <a:srgbClr val="151515"/>
                </a:solidFill>
                <a:effectLst/>
                <a:latin typeface="Poppins" panose="00000500000000000000" pitchFamily="2" charset="0"/>
              </a:rPr>
              <a:t>bisnis</a:t>
            </a:r>
            <a:r>
              <a:rPr lang="en-ID" sz="1400" b="1" i="0" dirty="0">
                <a:solidFill>
                  <a:srgbClr val="151515"/>
                </a:solidFill>
                <a:effectLst/>
                <a:latin typeface="Poppins" panose="00000500000000000000" pitchFamily="2" charset="0"/>
              </a:rPr>
              <a:t>.</a:t>
            </a:r>
            <a:r>
              <a:rPr lang="en-ID" sz="1400" b="0"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Manajemen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keuangan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seperti</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sepele</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untuk</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beberapa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pelaku</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usaha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sebab</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istilah</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ini</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sendiri</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masih</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jarang</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dipahami</a:t>
            </a:r>
            <a:r>
              <a:rPr lang="en-ID" sz="1400" b="1" i="0" dirty="0">
                <a:solidFill>
                  <a:srgbClr val="151515"/>
                </a:solidFill>
                <a:effectLst/>
                <a:latin typeface="Poppins" panose="00000500000000000000" pitchFamily="2" charset="0"/>
              </a:rPr>
              <a:t> oleh orang. </a:t>
            </a:r>
            <a:endParaRPr lang="id-ID" sz="1400" b="1" i="0" dirty="0">
              <a:solidFill>
                <a:srgbClr val="151515"/>
              </a:solidFill>
              <a:effectLst/>
              <a:latin typeface="Poppins" panose="00000500000000000000" pitchFamily="2" charset="0"/>
            </a:endParaRPr>
          </a:p>
          <a:p>
            <a:pPr marL="0" lvl="0" indent="0" algn="ctr" rtl="0">
              <a:spcBef>
                <a:spcPts val="0"/>
              </a:spcBef>
              <a:spcAft>
                <a:spcPts val="0"/>
              </a:spcAft>
              <a:buNone/>
            </a:pPr>
            <a:r>
              <a:rPr lang="en-ID" sz="1400" b="1" i="0" dirty="0" err="1">
                <a:solidFill>
                  <a:srgbClr val="151515"/>
                </a:solidFill>
                <a:effectLst/>
                <a:latin typeface="Poppins" panose="00000500000000000000" pitchFamily="2" charset="0"/>
              </a:rPr>
              <a:t>Sejatinya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tidak</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hanya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berguna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untuk</a:t>
            </a:r>
            <a:r>
              <a:rPr lang="en-ID" sz="1400" b="1" i="0" dirty="0">
                <a:solidFill>
                  <a:srgbClr val="151515"/>
                </a:solidFill>
                <a:effectLst/>
                <a:latin typeface="Poppins" panose="00000500000000000000" pitchFamily="2" charset="0"/>
              </a:rPr>
              <a:t> di dunia </a:t>
            </a:r>
            <a:r>
              <a:rPr lang="en-ID" sz="1400" b="1" i="0" dirty="0" err="1">
                <a:solidFill>
                  <a:srgbClr val="151515"/>
                </a:solidFill>
                <a:effectLst/>
                <a:latin typeface="Poppins" panose="00000500000000000000" pitchFamily="2" charset="0"/>
              </a:rPr>
              <a:t>bisnis</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manajemen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keuangan</a:t>
            </a:r>
            <a:r>
              <a:rPr lang="en-ID" sz="1400" b="1" i="0" dirty="0">
                <a:solidFill>
                  <a:srgbClr val="151515"/>
                </a:solidFill>
                <a:effectLst/>
                <a:latin typeface="Poppins" panose="00000500000000000000" pitchFamily="2" charset="0"/>
              </a:rPr>
              <a:t> juga </a:t>
            </a:r>
            <a:r>
              <a:rPr lang="en-ID" sz="1400" b="1" i="0" dirty="0" err="1">
                <a:solidFill>
                  <a:srgbClr val="151515"/>
                </a:solidFill>
                <a:effectLst/>
                <a:latin typeface="Poppins" panose="00000500000000000000" pitchFamily="2" charset="0"/>
              </a:rPr>
              <a:t>bisa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diaplikasikan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dalam</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kehidupan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sehari-hari</a:t>
            </a:r>
            <a:r>
              <a:rPr lang="en-ID" sz="1400" b="1" i="0" dirty="0">
                <a:solidFill>
                  <a:srgbClr val="151515"/>
                </a:solidFill>
                <a:effectLst/>
                <a:latin typeface="Poppins" panose="00000500000000000000" pitchFamily="2" charset="0"/>
              </a:rPr>
              <a:t>.</a:t>
            </a:r>
            <a:endParaRPr lang="id-ID" sz="1400" b="1" i="0" dirty="0">
              <a:solidFill>
                <a:srgbClr val="151515"/>
              </a:solidFill>
              <a:effectLst/>
              <a:latin typeface="Poppins" panose="00000500000000000000" pitchFamily="2" charset="0"/>
            </a:endParaRPr>
          </a:p>
          <a:p>
            <a:pPr marL="0" lvl="0" indent="0" algn="ctr" rtl="0">
              <a:spcBef>
                <a:spcPts val="0"/>
              </a:spcBef>
              <a:spcAft>
                <a:spcPts val="0"/>
              </a:spcAft>
              <a:buNone/>
            </a:pPr>
            <a:endParaRPr lang="id-ID" sz="1400" b="1" i="0" dirty="0">
              <a:solidFill>
                <a:srgbClr val="151515"/>
              </a:solidFill>
              <a:effectLst/>
              <a:latin typeface="Poppins" panose="00000500000000000000" pitchFamily="2" charset="0"/>
            </a:endParaRPr>
          </a:p>
          <a:p>
            <a:pPr marL="0" lvl="0" indent="0" algn="ctr" rtl="0">
              <a:spcBef>
                <a:spcPts val="0"/>
              </a:spcBef>
              <a:spcAft>
                <a:spcPts val="0"/>
              </a:spcAft>
              <a:buNone/>
            </a:pPr>
            <a:r>
              <a:rPr lang="en-ID" sz="1400" b="1" i="0" dirty="0" err="1">
                <a:solidFill>
                  <a:srgbClr val="151515"/>
                </a:solidFill>
                <a:effectLst/>
                <a:latin typeface="Poppins" panose="00000500000000000000" pitchFamily="2" charset="0"/>
              </a:rPr>
              <a:t>Maka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dari</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itu</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penting</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untuk</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mengetahui</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cara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bagaimana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manajemen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keuangan</a:t>
            </a:r>
            <a:r>
              <a:rPr lang="en-ID" sz="1400" b="1" i="0" dirty="0">
                <a:solidFill>
                  <a:srgbClr val="151515"/>
                </a:solidFill>
                <a:effectLst/>
                <a:latin typeface="Poppins" panose="00000500000000000000" pitchFamily="2" charset="0"/>
              </a:rPr>
              <a:t> yang </a:t>
            </a:r>
            <a:r>
              <a:rPr lang="en-ID" sz="1400" b="1" i="0" dirty="0" err="1">
                <a:solidFill>
                  <a:srgbClr val="151515"/>
                </a:solidFill>
                <a:effectLst/>
                <a:latin typeface="Poppins" panose="00000500000000000000" pitchFamily="2" charset="0"/>
              </a:rPr>
              <a:t>baik</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termasuk</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pengelolaan</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biaya-biaya</a:t>
            </a:r>
            <a:r>
              <a:rPr lang="en-ID" sz="1400" b="1" i="0" dirty="0">
                <a:solidFill>
                  <a:srgbClr val="151515"/>
                </a:solidFill>
                <a:effectLst/>
                <a:latin typeface="Poppins" panose="00000500000000000000" pitchFamily="2" charset="0"/>
              </a:rPr>
              <a:t>, </a:t>
            </a:r>
            <a:r>
              <a:rPr lang="en-ID" sz="1400" b="1" i="0" dirty="0" err="1">
                <a:solidFill>
                  <a:srgbClr val="151515"/>
                </a:solidFill>
                <a:effectLst/>
                <a:latin typeface="Poppins" panose="00000500000000000000" pitchFamily="2" charset="0"/>
              </a:rPr>
              <a:t>anggaran</a:t>
            </a:r>
            <a:r>
              <a:rPr lang="en-ID" sz="1400" b="1" i="0" dirty="0">
                <a:solidFill>
                  <a:srgbClr val="151515"/>
                </a:solidFill>
                <a:effectLst/>
                <a:latin typeface="Poppins" panose="00000500000000000000" pitchFamily="2" charset="0"/>
              </a:rPr>
              <a:t>, dan </a:t>
            </a:r>
            <a:r>
              <a:rPr lang="en-ID" sz="1400" b="1" i="0" dirty="0" err="1">
                <a:solidFill>
                  <a:srgbClr val="151515"/>
                </a:solidFill>
                <a:effectLst/>
                <a:latin typeface="Poppins" panose="00000500000000000000" pitchFamily="2" charset="0"/>
              </a:rPr>
              <a:t>pemasukan</a:t>
            </a:r>
            <a:r>
              <a:rPr lang="en-ID" sz="1400" b="1" i="0" dirty="0">
                <a:solidFill>
                  <a:srgbClr val="151515"/>
                </a:solidFill>
                <a:effectLst/>
                <a:latin typeface="Poppins" panose="00000500000000000000" pitchFamily="2" charset="0"/>
              </a:rPr>
              <a:t>. </a:t>
            </a:r>
            <a:endParaRPr sz="1400" b="1"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499"/>
        <p:cNvGrpSpPr/>
        <p:nvPr/>
      </p:nvGrpSpPr>
      <p:grpSpPr>
        <a:xfrm>
          <a:off x="0" y="0"/>
          <a:ext cx="0" cy="0"/>
          <a:chOff x="0" y="0"/>
          <a:chExt cx="0" cy="0"/>
        </a:xfrm>
      </p:grpSpPr>
      <p:sp>
        <p:nvSpPr>
          <p:cNvPr id="1500" name="Google Shape;1500;p56"/>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1501" name="Google Shape;1501;p56"/>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1502" name="Google Shape;1502;p56"/>
          <p:cNvSpPr txBox="1">
            <a:spLocks noGrp="1"/>
          </p:cNvSpPr>
          <p:nvPr>
            <p:ph type="title"/>
          </p:nvPr>
        </p:nvSpPr>
        <p:spPr>
          <a:xfrm>
            <a:off x="1284000" y="540000"/>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1503" name="Google Shape;1503;p56"/>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sp>
        <p:nvSpPr>
          <p:cNvPr id="1504" name="Google Shape;1504;p56"/>
          <p:cNvSpPr txBox="1">
            <a:spLocks noGrp="1"/>
          </p:cNvSpPr>
          <p:nvPr>
            <p:ph type="title" idx="2"/>
          </p:nvPr>
        </p:nvSpPr>
        <p:spPr>
          <a:xfrm>
            <a:off x="1284000" y="199613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505" name="Google Shape;1505;p56"/>
          <p:cNvSpPr txBox="1">
            <a:spLocks noGrp="1"/>
          </p:cNvSpPr>
          <p:nvPr>
            <p:ph type="title" idx="4"/>
          </p:nvPr>
        </p:nvSpPr>
        <p:spPr>
          <a:xfrm>
            <a:off x="1284000" y="345228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09"/>
        <p:cNvGrpSpPr/>
        <p:nvPr/>
      </p:nvGrpSpPr>
      <p:grpSpPr>
        <a:xfrm>
          <a:off x="0" y="0"/>
          <a:ext cx="0" cy="0"/>
          <a:chOff x="0" y="0"/>
          <a:chExt cx="0" cy="0"/>
        </a:xfrm>
      </p:grpSpPr>
      <p:sp>
        <p:nvSpPr>
          <p:cNvPr id="1510" name="Google Shape;1510;p57"/>
          <p:cNvSpPr/>
          <p:nvPr/>
        </p:nvSpPr>
        <p:spPr>
          <a:xfrm>
            <a:off x="914400" y="2492200"/>
            <a:ext cx="20772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txBox="1">
            <a:spLocks noGrp="1"/>
          </p:cNvSpPr>
          <p:nvPr>
            <p:ph type="subTitle" idx="1"/>
          </p:nvPr>
        </p:nvSpPr>
        <p:spPr>
          <a:xfrm>
            <a:off x="760625" y="34998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12" name="Google Shape;1512;p57"/>
          <p:cNvSpPr txBox="1">
            <a:spLocks noGrp="1"/>
          </p:cNvSpPr>
          <p:nvPr>
            <p:ph type="subTitle" idx="2"/>
          </p:nvPr>
        </p:nvSpPr>
        <p:spPr>
          <a:xfrm>
            <a:off x="3413513" y="34998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513" name="Google Shape;1513;p57"/>
          <p:cNvSpPr txBox="1">
            <a:spLocks noGrp="1"/>
          </p:cNvSpPr>
          <p:nvPr>
            <p:ph type="subTitle" idx="3"/>
          </p:nvPr>
        </p:nvSpPr>
        <p:spPr>
          <a:xfrm>
            <a:off x="6029988" y="34998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1514" name="Google Shape;1514;p57"/>
          <p:cNvSpPr txBox="1">
            <a:spLocks noGrp="1"/>
          </p:cNvSpPr>
          <p:nvPr>
            <p:ph type="title"/>
          </p:nvPr>
        </p:nvSpPr>
        <p:spPr>
          <a:xfrm>
            <a:off x="760475" y="1551725"/>
            <a:ext cx="23841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15" name="Google Shape;1515;p57"/>
          <p:cNvSpPr txBox="1">
            <a:spLocks noGrp="1"/>
          </p:cNvSpPr>
          <p:nvPr>
            <p:ph type="title" idx="4"/>
          </p:nvPr>
        </p:nvSpPr>
        <p:spPr>
          <a:xfrm>
            <a:off x="3413375" y="1551725"/>
            <a:ext cx="23841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516" name="Google Shape;1516;p57"/>
          <p:cNvSpPr txBox="1">
            <a:spLocks noGrp="1"/>
          </p:cNvSpPr>
          <p:nvPr>
            <p:ph type="title" idx="5"/>
          </p:nvPr>
        </p:nvSpPr>
        <p:spPr>
          <a:xfrm>
            <a:off x="6029850" y="1551725"/>
            <a:ext cx="23841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17" name="Google Shape;1517;p57"/>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Profitability percentage</a:t>
            </a:r>
            <a:endParaRPr/>
          </a:p>
        </p:txBody>
      </p:sp>
      <p:sp>
        <p:nvSpPr>
          <p:cNvPr id="1518" name="Google Shape;1518;p57"/>
          <p:cNvSpPr/>
          <p:nvPr/>
        </p:nvSpPr>
        <p:spPr>
          <a:xfrm>
            <a:off x="3566975" y="2492200"/>
            <a:ext cx="20772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6183300" y="2492200"/>
            <a:ext cx="20772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1007150" y="2573800"/>
            <a:ext cx="543300" cy="52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3664225" y="2573800"/>
            <a:ext cx="957600" cy="52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6291450" y="2573800"/>
            <a:ext cx="1411500" cy="52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Structure of banking industry</a:t>
            </a:r>
            <a:endParaRPr/>
          </a:p>
        </p:txBody>
      </p:sp>
      <p:graphicFrame>
        <p:nvGraphicFramePr>
          <p:cNvPr id="1528" name="Google Shape;1528;p58"/>
          <p:cNvGraphicFramePr/>
          <p:nvPr/>
        </p:nvGraphicFramePr>
        <p:xfrm>
          <a:off x="952500" y="1581150"/>
          <a:ext cx="3000000" cy="3000000"/>
        </p:xfrm>
        <a:graphic>
          <a:graphicData uri="http://schemas.openxmlformats.org/drawingml/2006/table">
            <a:tbl>
              <a:tblPr>
                <a:noFill/>
                <a:tableStyleId>{206CFFC1-AF7C-4F20-8D80-AB2EBAAEAB1E}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Bank name</a:t>
                      </a:r>
                      <a:endParaRPr sz="2000" b="1">
                        <a:solidFill>
                          <a:schemeClr val="dk2"/>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Type</a:t>
                      </a:r>
                      <a:endParaRPr sz="2000" b="1">
                        <a:solidFill>
                          <a:schemeClr val="dk2"/>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Banking system</a:t>
                      </a:r>
                      <a:endParaRPr sz="2000" b="1">
                        <a:solidFill>
                          <a:schemeClr val="dk2"/>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Write here the name...</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International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Conventional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Write here the name...</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Local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Digital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Write here the name...</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International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Digital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Write here the name...</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Local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Conventional</a:t>
                      </a:r>
                      <a:endParaRPr sz="1600">
                        <a:solidFill>
                          <a:schemeClr val="dk1"/>
                        </a:solidFill>
                        <a:latin typeface="Poppins"/>
                        <a:ea typeface="Poppins"/>
                        <a:cs typeface="Poppins"/>
                        <a:sym typeface="Poppins"/>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32"/>
        <p:cNvGrpSpPr/>
        <p:nvPr/>
      </p:nvGrpSpPr>
      <p:grpSpPr>
        <a:xfrm>
          <a:off x="0" y="0"/>
          <a:ext cx="0" cy="0"/>
          <a:chOff x="0" y="0"/>
          <a:chExt cx="0" cy="0"/>
        </a:xfrm>
      </p:grpSpPr>
      <p:sp>
        <p:nvSpPr>
          <p:cNvPr id="1533" name="Google Shape;1533;p59"/>
          <p:cNvSpPr/>
          <p:nvPr/>
        </p:nvSpPr>
        <p:spPr>
          <a:xfrm>
            <a:off x="5388063" y="1492300"/>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5388063" y="296171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Global </a:t>
            </a:r>
            <a:r>
              <a:rPr lang="en"/>
              <a:t>overview of banking</a:t>
            </a:r>
            <a:endParaRPr sz="3600">
              <a:solidFill>
                <a:schemeClr val="dk2"/>
              </a:solidFill>
              <a:latin typeface="Montserrat ExtraBold"/>
              <a:ea typeface="Montserrat ExtraBold"/>
              <a:cs typeface="Montserrat ExtraBold"/>
              <a:sym typeface="Montserrat ExtraBold"/>
            </a:endParaRPr>
          </a:p>
        </p:txBody>
      </p:sp>
      <p:grpSp>
        <p:nvGrpSpPr>
          <p:cNvPr id="1536" name="Google Shape;1536;p59"/>
          <p:cNvGrpSpPr/>
          <p:nvPr/>
        </p:nvGrpSpPr>
        <p:grpSpPr>
          <a:xfrm>
            <a:off x="715089" y="1696238"/>
            <a:ext cx="3847917" cy="2530288"/>
            <a:chOff x="235800" y="830650"/>
            <a:chExt cx="6978450" cy="4588844"/>
          </a:xfrm>
        </p:grpSpPr>
        <p:sp>
          <p:nvSpPr>
            <p:cNvPr id="1537" name="Google Shape;153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59"/>
          <p:cNvSpPr txBox="1"/>
          <p:nvPr/>
        </p:nvSpPr>
        <p:spPr>
          <a:xfrm>
            <a:off x="6191075" y="1602250"/>
            <a:ext cx="1767300" cy="46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2"/>
                </a:solidFill>
                <a:latin typeface="Poppins"/>
                <a:ea typeface="Poppins"/>
                <a:cs typeface="Poppins"/>
                <a:sym typeface="Poppins"/>
              </a:rPr>
              <a:t>Venus</a:t>
            </a:r>
            <a:endParaRPr sz="2700" b="1">
              <a:solidFill>
                <a:schemeClr val="dk2"/>
              </a:solidFill>
              <a:latin typeface="Poppins"/>
              <a:ea typeface="Poppins"/>
              <a:cs typeface="Poppins"/>
              <a:sym typeface="Poppins"/>
            </a:endParaRPr>
          </a:p>
        </p:txBody>
      </p:sp>
      <p:sp>
        <p:nvSpPr>
          <p:cNvPr id="1544" name="Google Shape;1544;p59"/>
          <p:cNvSpPr txBox="1"/>
          <p:nvPr/>
        </p:nvSpPr>
        <p:spPr>
          <a:xfrm>
            <a:off x="6191075" y="2059000"/>
            <a:ext cx="1767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Venus is a beautiful name</a:t>
            </a:r>
            <a:endParaRPr sz="1600">
              <a:solidFill>
                <a:schemeClr val="dk1"/>
              </a:solidFill>
              <a:latin typeface="Poppins"/>
              <a:ea typeface="Poppins"/>
              <a:cs typeface="Poppins"/>
              <a:sym typeface="Poppins"/>
            </a:endParaRPr>
          </a:p>
        </p:txBody>
      </p:sp>
      <p:sp>
        <p:nvSpPr>
          <p:cNvPr id="1545" name="Google Shape;1545;p59"/>
          <p:cNvSpPr txBox="1"/>
          <p:nvPr/>
        </p:nvSpPr>
        <p:spPr>
          <a:xfrm>
            <a:off x="6191075" y="3074825"/>
            <a:ext cx="17673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2"/>
                </a:solidFill>
                <a:latin typeface="Poppins"/>
                <a:ea typeface="Poppins"/>
                <a:cs typeface="Poppins"/>
                <a:sym typeface="Poppins"/>
              </a:rPr>
              <a:t>Mars</a:t>
            </a:r>
            <a:endParaRPr sz="2700" b="1">
              <a:solidFill>
                <a:schemeClr val="dk2"/>
              </a:solidFill>
              <a:latin typeface="Poppins"/>
              <a:ea typeface="Poppins"/>
              <a:cs typeface="Poppins"/>
              <a:sym typeface="Poppins"/>
            </a:endParaRPr>
          </a:p>
        </p:txBody>
      </p:sp>
      <p:sp>
        <p:nvSpPr>
          <p:cNvPr id="1546" name="Google Shape;1546;p59"/>
          <p:cNvSpPr txBox="1"/>
          <p:nvPr/>
        </p:nvSpPr>
        <p:spPr>
          <a:xfrm>
            <a:off x="6191075" y="3538614"/>
            <a:ext cx="1767300" cy="5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Mars is actually a cold planet</a:t>
            </a:r>
            <a:endParaRPr sz="1600">
              <a:solidFill>
                <a:schemeClr val="dk1"/>
              </a:solidFill>
              <a:latin typeface="Poppins"/>
              <a:ea typeface="Poppins"/>
              <a:cs typeface="Poppins"/>
              <a:sym typeface="Poppins"/>
            </a:endParaRPr>
          </a:p>
        </p:txBody>
      </p:sp>
      <p:grpSp>
        <p:nvGrpSpPr>
          <p:cNvPr id="1547" name="Google Shape;1547;p59"/>
          <p:cNvGrpSpPr/>
          <p:nvPr/>
        </p:nvGrpSpPr>
        <p:grpSpPr>
          <a:xfrm>
            <a:off x="5527913" y="1626663"/>
            <a:ext cx="441225" cy="414975"/>
            <a:chOff x="2505188" y="2717675"/>
            <a:chExt cx="441225" cy="414975"/>
          </a:xfrm>
        </p:grpSpPr>
        <p:sp>
          <p:nvSpPr>
            <p:cNvPr id="1548" name="Google Shape;1548;p59"/>
            <p:cNvSpPr/>
            <p:nvPr/>
          </p:nvSpPr>
          <p:spPr>
            <a:xfrm>
              <a:off x="2505188" y="2780375"/>
              <a:ext cx="441225" cy="352275"/>
            </a:xfrm>
            <a:custGeom>
              <a:avLst/>
              <a:gdLst/>
              <a:ahLst/>
              <a:cxnLst/>
              <a:rect l="l" t="t" r="r" b="b"/>
              <a:pathLst>
                <a:path w="17649" h="14091" extrusionOk="0">
                  <a:moveTo>
                    <a:pt x="10923" y="3381"/>
                  </a:moveTo>
                  <a:cubicBezTo>
                    <a:pt x="11599" y="3381"/>
                    <a:pt x="11599" y="4413"/>
                    <a:pt x="10923" y="4413"/>
                  </a:cubicBezTo>
                  <a:lnTo>
                    <a:pt x="6760" y="4413"/>
                  </a:lnTo>
                  <a:cubicBezTo>
                    <a:pt x="6084" y="4413"/>
                    <a:pt x="6084" y="3381"/>
                    <a:pt x="6760" y="3381"/>
                  </a:cubicBezTo>
                  <a:close/>
                  <a:moveTo>
                    <a:pt x="4546" y="4660"/>
                  </a:moveTo>
                  <a:cubicBezTo>
                    <a:pt x="4818" y="4660"/>
                    <a:pt x="5088" y="4877"/>
                    <a:pt x="5088" y="5195"/>
                  </a:cubicBezTo>
                  <a:cubicBezTo>
                    <a:pt x="5088" y="5480"/>
                    <a:pt x="4839" y="5694"/>
                    <a:pt x="4554" y="5694"/>
                  </a:cubicBezTo>
                  <a:cubicBezTo>
                    <a:pt x="4092" y="5694"/>
                    <a:pt x="3878" y="5160"/>
                    <a:pt x="4199" y="4804"/>
                  </a:cubicBezTo>
                  <a:cubicBezTo>
                    <a:pt x="4298" y="4704"/>
                    <a:pt x="4422" y="4660"/>
                    <a:pt x="4546" y="4660"/>
                  </a:cubicBezTo>
                  <a:close/>
                  <a:moveTo>
                    <a:pt x="2953" y="1"/>
                  </a:moveTo>
                  <a:cubicBezTo>
                    <a:pt x="2669" y="1"/>
                    <a:pt x="2455" y="214"/>
                    <a:pt x="2455" y="499"/>
                  </a:cubicBezTo>
                  <a:lnTo>
                    <a:pt x="2455" y="2989"/>
                  </a:lnTo>
                  <a:cubicBezTo>
                    <a:pt x="1957" y="3488"/>
                    <a:pt x="1566" y="4092"/>
                    <a:pt x="1317" y="4769"/>
                  </a:cubicBezTo>
                  <a:lnTo>
                    <a:pt x="534" y="4769"/>
                  </a:lnTo>
                  <a:cubicBezTo>
                    <a:pt x="249" y="4769"/>
                    <a:pt x="0" y="4982"/>
                    <a:pt x="0" y="5267"/>
                  </a:cubicBezTo>
                  <a:lnTo>
                    <a:pt x="0" y="8042"/>
                  </a:lnTo>
                  <a:cubicBezTo>
                    <a:pt x="0" y="8327"/>
                    <a:pt x="249" y="8540"/>
                    <a:pt x="534" y="8540"/>
                  </a:cubicBezTo>
                  <a:lnTo>
                    <a:pt x="1317" y="8540"/>
                  </a:lnTo>
                  <a:cubicBezTo>
                    <a:pt x="1886" y="9999"/>
                    <a:pt x="3060" y="11137"/>
                    <a:pt x="4519" y="11671"/>
                  </a:cubicBezTo>
                  <a:lnTo>
                    <a:pt x="4519" y="13593"/>
                  </a:lnTo>
                  <a:cubicBezTo>
                    <a:pt x="4519" y="13877"/>
                    <a:pt x="4732" y="14091"/>
                    <a:pt x="5053" y="14091"/>
                  </a:cubicBezTo>
                  <a:lnTo>
                    <a:pt x="7116" y="14091"/>
                  </a:lnTo>
                  <a:cubicBezTo>
                    <a:pt x="7401" y="14091"/>
                    <a:pt x="7614" y="13877"/>
                    <a:pt x="7614" y="13593"/>
                  </a:cubicBezTo>
                  <a:lnTo>
                    <a:pt x="7614" y="11991"/>
                  </a:lnTo>
                  <a:lnTo>
                    <a:pt x="10034" y="11991"/>
                  </a:lnTo>
                  <a:lnTo>
                    <a:pt x="10034" y="13593"/>
                  </a:lnTo>
                  <a:cubicBezTo>
                    <a:pt x="10034" y="13877"/>
                    <a:pt x="10247" y="14091"/>
                    <a:pt x="10568" y="14091"/>
                  </a:cubicBezTo>
                  <a:lnTo>
                    <a:pt x="12631" y="14091"/>
                  </a:lnTo>
                  <a:cubicBezTo>
                    <a:pt x="12916" y="14091"/>
                    <a:pt x="13129" y="13877"/>
                    <a:pt x="13129" y="13593"/>
                  </a:cubicBezTo>
                  <a:lnTo>
                    <a:pt x="13129" y="11529"/>
                  </a:lnTo>
                  <a:cubicBezTo>
                    <a:pt x="13734" y="11244"/>
                    <a:pt x="14268" y="10888"/>
                    <a:pt x="14695" y="10426"/>
                  </a:cubicBezTo>
                  <a:cubicBezTo>
                    <a:pt x="15620" y="9536"/>
                    <a:pt x="16154" y="8362"/>
                    <a:pt x="16260" y="7117"/>
                  </a:cubicBezTo>
                  <a:cubicBezTo>
                    <a:pt x="17072" y="6870"/>
                    <a:pt x="17638" y="6133"/>
                    <a:pt x="17648" y="5289"/>
                  </a:cubicBezTo>
                  <a:lnTo>
                    <a:pt x="17648" y="5289"/>
                  </a:lnTo>
                  <a:cubicBezTo>
                    <a:pt x="17648" y="5293"/>
                    <a:pt x="17648" y="5298"/>
                    <a:pt x="17648" y="5302"/>
                  </a:cubicBezTo>
                  <a:lnTo>
                    <a:pt x="17648" y="5267"/>
                  </a:lnTo>
                  <a:cubicBezTo>
                    <a:pt x="17648" y="5274"/>
                    <a:pt x="17648" y="5281"/>
                    <a:pt x="17648" y="5289"/>
                  </a:cubicBezTo>
                  <a:lnTo>
                    <a:pt x="17648" y="5289"/>
                  </a:lnTo>
                  <a:cubicBezTo>
                    <a:pt x="17642" y="4942"/>
                    <a:pt x="17387" y="4769"/>
                    <a:pt x="17132" y="4769"/>
                  </a:cubicBezTo>
                  <a:cubicBezTo>
                    <a:pt x="16874" y="4769"/>
                    <a:pt x="16616" y="4946"/>
                    <a:pt x="16616" y="5302"/>
                  </a:cubicBezTo>
                  <a:cubicBezTo>
                    <a:pt x="16616" y="5587"/>
                    <a:pt x="16474" y="5836"/>
                    <a:pt x="16260" y="6014"/>
                  </a:cubicBezTo>
                  <a:cubicBezTo>
                    <a:pt x="15905" y="3381"/>
                    <a:pt x="13699" y="1388"/>
                    <a:pt x="11030" y="1317"/>
                  </a:cubicBezTo>
                  <a:cubicBezTo>
                    <a:pt x="10496" y="1958"/>
                    <a:pt x="9678" y="2313"/>
                    <a:pt x="8860" y="2313"/>
                  </a:cubicBezTo>
                  <a:cubicBezTo>
                    <a:pt x="8824" y="2315"/>
                    <a:pt x="8788" y="2316"/>
                    <a:pt x="8752" y="2316"/>
                  </a:cubicBezTo>
                  <a:cubicBezTo>
                    <a:pt x="7937" y="2316"/>
                    <a:pt x="7163" y="1931"/>
                    <a:pt x="6618" y="1317"/>
                  </a:cubicBezTo>
                  <a:lnTo>
                    <a:pt x="6298" y="1317"/>
                  </a:lnTo>
                  <a:cubicBezTo>
                    <a:pt x="6084" y="1317"/>
                    <a:pt x="5871" y="1353"/>
                    <a:pt x="5622" y="1353"/>
                  </a:cubicBezTo>
                  <a:cubicBezTo>
                    <a:pt x="5017" y="499"/>
                    <a:pt x="4021"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2679513" y="2717675"/>
              <a:ext cx="110325" cy="94750"/>
            </a:xfrm>
            <a:custGeom>
              <a:avLst/>
              <a:gdLst/>
              <a:ahLst/>
              <a:cxnLst/>
              <a:rect l="l" t="t" r="r" b="b"/>
              <a:pathLst>
                <a:path w="4413" h="3790" extrusionOk="0">
                  <a:moveTo>
                    <a:pt x="1904" y="0"/>
                  </a:moveTo>
                  <a:cubicBezTo>
                    <a:pt x="929" y="0"/>
                    <a:pt x="1" y="749"/>
                    <a:pt x="1" y="1904"/>
                  </a:cubicBezTo>
                  <a:cubicBezTo>
                    <a:pt x="1" y="2936"/>
                    <a:pt x="855" y="3790"/>
                    <a:pt x="1887" y="3790"/>
                  </a:cubicBezTo>
                  <a:cubicBezTo>
                    <a:pt x="3559" y="3790"/>
                    <a:pt x="4413" y="1762"/>
                    <a:pt x="3239" y="552"/>
                  </a:cubicBezTo>
                  <a:cubicBezTo>
                    <a:pt x="2847" y="172"/>
                    <a:pt x="2370" y="0"/>
                    <a:pt x="1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59"/>
          <p:cNvGrpSpPr/>
          <p:nvPr/>
        </p:nvGrpSpPr>
        <p:grpSpPr>
          <a:xfrm>
            <a:off x="5547925" y="3082513"/>
            <a:ext cx="401200" cy="442125"/>
            <a:chOff x="1022338" y="3408375"/>
            <a:chExt cx="401200" cy="442125"/>
          </a:xfrm>
        </p:grpSpPr>
        <p:sp>
          <p:nvSpPr>
            <p:cNvPr id="1551" name="Google Shape;1551;p59"/>
            <p:cNvSpPr/>
            <p:nvPr/>
          </p:nvSpPr>
          <p:spPr>
            <a:xfrm>
              <a:off x="1022338" y="3772200"/>
              <a:ext cx="401200" cy="78300"/>
            </a:xfrm>
            <a:custGeom>
              <a:avLst/>
              <a:gdLst/>
              <a:ahLst/>
              <a:cxnLst/>
              <a:rect l="l" t="t" r="r" b="b"/>
              <a:pathLst>
                <a:path w="16048" h="3132" extrusionOk="0">
                  <a:moveTo>
                    <a:pt x="2100" y="0"/>
                  </a:moveTo>
                  <a:cubicBezTo>
                    <a:pt x="1" y="0"/>
                    <a:pt x="1" y="3131"/>
                    <a:pt x="2100" y="3131"/>
                  </a:cubicBezTo>
                  <a:lnTo>
                    <a:pt x="15514" y="3131"/>
                  </a:lnTo>
                  <a:cubicBezTo>
                    <a:pt x="15799" y="3131"/>
                    <a:pt x="16048" y="2882"/>
                    <a:pt x="16048" y="2597"/>
                  </a:cubicBezTo>
                  <a:lnTo>
                    <a:pt x="16048" y="534"/>
                  </a:lnTo>
                  <a:cubicBezTo>
                    <a:pt x="16048" y="249"/>
                    <a:pt x="15799" y="0"/>
                    <a:pt x="15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1371913" y="3408375"/>
              <a:ext cx="51625" cy="92525"/>
            </a:xfrm>
            <a:custGeom>
              <a:avLst/>
              <a:gdLst/>
              <a:ahLst/>
              <a:cxnLst/>
              <a:rect l="l" t="t" r="r" b="b"/>
              <a:pathLst>
                <a:path w="2065" h="3701" extrusionOk="0">
                  <a:moveTo>
                    <a:pt x="1" y="1"/>
                  </a:moveTo>
                  <a:lnTo>
                    <a:pt x="1" y="3701"/>
                  </a:lnTo>
                  <a:lnTo>
                    <a:pt x="1033" y="3025"/>
                  </a:lnTo>
                  <a:lnTo>
                    <a:pt x="2065" y="3701"/>
                  </a:lnTo>
                  <a:lnTo>
                    <a:pt x="2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1035688" y="3408375"/>
              <a:ext cx="387850" cy="351375"/>
            </a:xfrm>
            <a:custGeom>
              <a:avLst/>
              <a:gdLst/>
              <a:ahLst/>
              <a:cxnLst/>
              <a:rect l="l" t="t" r="r" b="b"/>
              <a:pathLst>
                <a:path w="15514" h="14055" extrusionOk="0">
                  <a:moveTo>
                    <a:pt x="1566" y="1"/>
                  </a:moveTo>
                  <a:cubicBezTo>
                    <a:pt x="712" y="1"/>
                    <a:pt x="0" y="712"/>
                    <a:pt x="0" y="1566"/>
                  </a:cubicBezTo>
                  <a:lnTo>
                    <a:pt x="0" y="14055"/>
                  </a:lnTo>
                  <a:cubicBezTo>
                    <a:pt x="463" y="13699"/>
                    <a:pt x="997" y="13521"/>
                    <a:pt x="1566" y="13521"/>
                  </a:cubicBezTo>
                  <a:lnTo>
                    <a:pt x="14980" y="13521"/>
                  </a:lnTo>
                  <a:cubicBezTo>
                    <a:pt x="15158" y="13521"/>
                    <a:pt x="15336" y="13557"/>
                    <a:pt x="15514" y="13628"/>
                  </a:cubicBezTo>
                  <a:lnTo>
                    <a:pt x="15514" y="4946"/>
                  </a:lnTo>
                  <a:lnTo>
                    <a:pt x="14482" y="4270"/>
                  </a:lnTo>
                  <a:lnTo>
                    <a:pt x="13201" y="5089"/>
                  </a:lnTo>
                  <a:cubicBezTo>
                    <a:pt x="13130" y="5142"/>
                    <a:pt x="13041" y="5169"/>
                    <a:pt x="12947" y="5169"/>
                  </a:cubicBezTo>
                  <a:cubicBezTo>
                    <a:pt x="12854" y="5169"/>
                    <a:pt x="12756" y="5142"/>
                    <a:pt x="12667" y="5089"/>
                  </a:cubicBezTo>
                  <a:cubicBezTo>
                    <a:pt x="12525" y="5017"/>
                    <a:pt x="12418" y="4840"/>
                    <a:pt x="12418" y="4662"/>
                  </a:cubicBezTo>
                  <a:lnTo>
                    <a:pt x="12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4" name="Google Shape;1554;p59"/>
          <p:cNvCxnSpPr/>
          <p:nvPr/>
        </p:nvCxnSpPr>
        <p:spPr>
          <a:xfrm flipH="1">
            <a:off x="3690245" y="1861375"/>
            <a:ext cx="1599900" cy="1025100"/>
          </a:xfrm>
          <a:prstGeom prst="curvedConnector3">
            <a:avLst>
              <a:gd name="adj1" fmla="val 50000"/>
            </a:avLst>
          </a:prstGeom>
          <a:noFill/>
          <a:ln w="19050" cap="flat" cmpd="sng">
            <a:solidFill>
              <a:schemeClr val="dk2"/>
            </a:solidFill>
            <a:prstDash val="solid"/>
            <a:round/>
            <a:headEnd type="oval" w="med" len="med"/>
            <a:tailEnd type="oval" w="med" len="med"/>
          </a:ln>
        </p:spPr>
      </p:cxnSp>
      <p:cxnSp>
        <p:nvCxnSpPr>
          <p:cNvPr id="1555" name="Google Shape;1555;p59"/>
          <p:cNvCxnSpPr/>
          <p:nvPr/>
        </p:nvCxnSpPr>
        <p:spPr>
          <a:xfrm flipH="1">
            <a:off x="1726375" y="3309100"/>
            <a:ext cx="3579600" cy="692400"/>
          </a:xfrm>
          <a:prstGeom prst="curvedConnector3">
            <a:avLst>
              <a:gd name="adj1" fmla="val 50000"/>
            </a:avLst>
          </a:prstGeom>
          <a:noFill/>
          <a:ln w="19050" cap="flat" cmpd="sng">
            <a:solidFill>
              <a:schemeClr val="dk2"/>
            </a:solidFill>
            <a:prstDash val="solid"/>
            <a:round/>
            <a:headEnd type="oval"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59"/>
        <p:cNvGrpSpPr/>
        <p:nvPr/>
      </p:nvGrpSpPr>
      <p:grpSpPr>
        <a:xfrm>
          <a:off x="0" y="0"/>
          <a:ext cx="0" cy="0"/>
          <a:chOff x="0" y="0"/>
          <a:chExt cx="0" cy="0"/>
        </a:xfrm>
      </p:grpSpPr>
      <p:sp>
        <p:nvSpPr>
          <p:cNvPr id="1560" name="Google Shape;1560;p60"/>
          <p:cNvSpPr/>
          <p:nvPr/>
        </p:nvSpPr>
        <p:spPr>
          <a:xfrm>
            <a:off x="732550" y="15556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732538" y="31009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0"/>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Number of </a:t>
            </a:r>
            <a:r>
              <a:rPr lang="en"/>
              <a:t>new banks</a:t>
            </a:r>
            <a:endParaRPr sz="3600">
              <a:solidFill>
                <a:schemeClr val="dk2"/>
              </a:solidFill>
              <a:latin typeface="Montserrat ExtraBold"/>
              <a:ea typeface="Montserrat ExtraBold"/>
              <a:cs typeface="Montserrat ExtraBold"/>
              <a:sym typeface="Montserrat ExtraBold"/>
            </a:endParaRPr>
          </a:p>
        </p:txBody>
      </p:sp>
      <p:pic>
        <p:nvPicPr>
          <p:cNvPr id="1563" name="Google Shape;1563;p60">
            <a:hlinkClick r:id="rId3"/>
          </p:cNvPr>
          <p:cNvPicPr preferRelativeResize="0"/>
          <p:nvPr/>
        </p:nvPicPr>
        <p:blipFill>
          <a:blip r:embed="rId4">
            <a:alphaModFix/>
          </a:blip>
          <a:stretch>
            <a:fillRect/>
          </a:stretch>
        </p:blipFill>
        <p:spPr>
          <a:xfrm>
            <a:off x="4337025" y="1417850"/>
            <a:ext cx="4091874" cy="2530150"/>
          </a:xfrm>
          <a:prstGeom prst="rect">
            <a:avLst/>
          </a:prstGeom>
          <a:noFill/>
          <a:ln>
            <a:noFill/>
          </a:ln>
        </p:spPr>
      </p:pic>
      <p:sp>
        <p:nvSpPr>
          <p:cNvPr id="1564" name="Google Shape;1564;p60"/>
          <p:cNvSpPr txBox="1"/>
          <p:nvPr/>
        </p:nvSpPr>
        <p:spPr>
          <a:xfrm>
            <a:off x="4796400" y="4194200"/>
            <a:ext cx="3627600" cy="41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lang="en" sz="1000">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Poppins"/>
              <a:ea typeface="Poppins"/>
              <a:cs typeface="Poppins"/>
              <a:sym typeface="Poppins"/>
            </a:endParaRPr>
          </a:p>
        </p:txBody>
      </p:sp>
      <p:sp>
        <p:nvSpPr>
          <p:cNvPr id="1565" name="Google Shape;1565;p60"/>
          <p:cNvSpPr txBox="1"/>
          <p:nvPr/>
        </p:nvSpPr>
        <p:spPr>
          <a:xfrm>
            <a:off x="1625450" y="1690400"/>
            <a:ext cx="2096400" cy="4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Digital</a:t>
            </a:r>
            <a:endParaRPr sz="2400" b="1">
              <a:solidFill>
                <a:schemeClr val="dk2"/>
              </a:solidFill>
              <a:latin typeface="Poppins"/>
              <a:ea typeface="Poppins"/>
              <a:cs typeface="Poppins"/>
              <a:sym typeface="Poppins"/>
            </a:endParaRPr>
          </a:p>
        </p:txBody>
      </p:sp>
      <p:sp>
        <p:nvSpPr>
          <p:cNvPr id="1566" name="Google Shape;1566;p60"/>
          <p:cNvSpPr txBox="1"/>
          <p:nvPr/>
        </p:nvSpPr>
        <p:spPr>
          <a:xfrm>
            <a:off x="1625473" y="2014125"/>
            <a:ext cx="2096400" cy="6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oppins"/>
                <a:ea typeface="Poppins"/>
                <a:cs typeface="Poppins"/>
                <a:sym typeface="Poppins"/>
              </a:rPr>
              <a:t>Venus has a beautiful name</a:t>
            </a:r>
            <a:endParaRPr>
              <a:solidFill>
                <a:schemeClr val="dk1"/>
              </a:solidFill>
              <a:latin typeface="Poppins"/>
              <a:ea typeface="Poppins"/>
              <a:cs typeface="Poppins"/>
              <a:sym typeface="Poppins"/>
            </a:endParaRPr>
          </a:p>
        </p:txBody>
      </p:sp>
      <p:sp>
        <p:nvSpPr>
          <p:cNvPr id="1567" name="Google Shape;1567;p60"/>
          <p:cNvSpPr txBox="1"/>
          <p:nvPr/>
        </p:nvSpPr>
        <p:spPr>
          <a:xfrm>
            <a:off x="1625450" y="3235700"/>
            <a:ext cx="2096400" cy="4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Non-digital</a:t>
            </a:r>
            <a:endParaRPr sz="2400" b="1">
              <a:solidFill>
                <a:schemeClr val="dk2"/>
              </a:solidFill>
              <a:latin typeface="Poppins"/>
              <a:ea typeface="Poppins"/>
              <a:cs typeface="Poppins"/>
              <a:sym typeface="Poppins"/>
            </a:endParaRPr>
          </a:p>
        </p:txBody>
      </p:sp>
      <p:sp>
        <p:nvSpPr>
          <p:cNvPr id="1568" name="Google Shape;1568;p60"/>
          <p:cNvSpPr txBox="1"/>
          <p:nvPr/>
        </p:nvSpPr>
        <p:spPr>
          <a:xfrm>
            <a:off x="1625473" y="3559375"/>
            <a:ext cx="2096400" cy="6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grpSp>
        <p:nvGrpSpPr>
          <p:cNvPr id="1569" name="Google Shape;1569;p60"/>
          <p:cNvGrpSpPr/>
          <p:nvPr/>
        </p:nvGrpSpPr>
        <p:grpSpPr>
          <a:xfrm>
            <a:off x="872388" y="1689838"/>
            <a:ext cx="441225" cy="415425"/>
            <a:chOff x="5501088" y="2718125"/>
            <a:chExt cx="441225" cy="415425"/>
          </a:xfrm>
        </p:grpSpPr>
        <p:sp>
          <p:nvSpPr>
            <p:cNvPr id="1570" name="Google Shape;1570;p60"/>
            <p:cNvSpPr/>
            <p:nvPr/>
          </p:nvSpPr>
          <p:spPr>
            <a:xfrm>
              <a:off x="5665638" y="2872900"/>
              <a:ext cx="112125" cy="69400"/>
            </a:xfrm>
            <a:custGeom>
              <a:avLst/>
              <a:gdLst/>
              <a:ahLst/>
              <a:cxnLst/>
              <a:rect l="l" t="t" r="r" b="b"/>
              <a:pathLst>
                <a:path w="4485" h="2776" extrusionOk="0">
                  <a:moveTo>
                    <a:pt x="1" y="0"/>
                  </a:moveTo>
                  <a:lnTo>
                    <a:pt x="1" y="2775"/>
                  </a:lnTo>
                  <a:lnTo>
                    <a:pt x="4484" y="2775"/>
                  </a:lnTo>
                  <a:lnTo>
                    <a:pt x="4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0"/>
            <p:cNvSpPr/>
            <p:nvPr/>
          </p:nvSpPr>
          <p:spPr>
            <a:xfrm>
              <a:off x="5501088" y="2718125"/>
              <a:ext cx="441225" cy="275775"/>
            </a:xfrm>
            <a:custGeom>
              <a:avLst/>
              <a:gdLst/>
              <a:ahLst/>
              <a:cxnLst/>
              <a:rect l="l" t="t" r="r" b="b"/>
              <a:pathLst>
                <a:path w="17649" h="11031" extrusionOk="0">
                  <a:moveTo>
                    <a:pt x="8842" y="2082"/>
                  </a:moveTo>
                  <a:cubicBezTo>
                    <a:pt x="8922" y="2082"/>
                    <a:pt x="9002" y="2099"/>
                    <a:pt x="9074" y="2135"/>
                  </a:cubicBezTo>
                  <a:lnTo>
                    <a:pt x="15158" y="5230"/>
                  </a:lnTo>
                  <a:cubicBezTo>
                    <a:pt x="15620" y="5479"/>
                    <a:pt x="15443" y="6227"/>
                    <a:pt x="14909" y="6227"/>
                  </a:cubicBezTo>
                  <a:lnTo>
                    <a:pt x="14197" y="6227"/>
                  </a:lnTo>
                  <a:lnTo>
                    <a:pt x="14197" y="8966"/>
                  </a:lnTo>
                  <a:lnTo>
                    <a:pt x="14909" y="8966"/>
                  </a:lnTo>
                  <a:cubicBezTo>
                    <a:pt x="15514" y="9038"/>
                    <a:pt x="15514" y="9927"/>
                    <a:pt x="14909" y="9998"/>
                  </a:cubicBezTo>
                  <a:lnTo>
                    <a:pt x="2776" y="9998"/>
                  </a:lnTo>
                  <a:cubicBezTo>
                    <a:pt x="2135" y="9927"/>
                    <a:pt x="2135" y="9038"/>
                    <a:pt x="2776" y="8966"/>
                  </a:cubicBezTo>
                  <a:lnTo>
                    <a:pt x="3487" y="8966"/>
                  </a:lnTo>
                  <a:lnTo>
                    <a:pt x="3487" y="6227"/>
                  </a:lnTo>
                  <a:lnTo>
                    <a:pt x="2776" y="6227"/>
                  </a:lnTo>
                  <a:cubicBezTo>
                    <a:pt x="2527" y="6227"/>
                    <a:pt x="2313" y="6049"/>
                    <a:pt x="2278" y="5800"/>
                  </a:cubicBezTo>
                  <a:cubicBezTo>
                    <a:pt x="2206" y="5586"/>
                    <a:pt x="2313" y="5337"/>
                    <a:pt x="2527" y="5230"/>
                  </a:cubicBezTo>
                  <a:lnTo>
                    <a:pt x="8611" y="2135"/>
                  </a:lnTo>
                  <a:cubicBezTo>
                    <a:pt x="8682" y="2099"/>
                    <a:pt x="8762" y="2082"/>
                    <a:pt x="8842" y="2082"/>
                  </a:cubicBezTo>
                  <a:close/>
                  <a:moveTo>
                    <a:pt x="1210" y="0"/>
                  </a:moveTo>
                  <a:cubicBezTo>
                    <a:pt x="570" y="0"/>
                    <a:pt x="0" y="534"/>
                    <a:pt x="0" y="1210"/>
                  </a:cubicBezTo>
                  <a:lnTo>
                    <a:pt x="0" y="11030"/>
                  </a:lnTo>
                  <a:lnTo>
                    <a:pt x="17649" y="11030"/>
                  </a:lnTo>
                  <a:lnTo>
                    <a:pt x="17649" y="1210"/>
                  </a:lnTo>
                  <a:cubicBezTo>
                    <a:pt x="17649" y="534"/>
                    <a:pt x="17115" y="0"/>
                    <a:pt x="16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0"/>
            <p:cNvSpPr/>
            <p:nvPr/>
          </p:nvSpPr>
          <p:spPr>
            <a:xfrm>
              <a:off x="5628288" y="3097050"/>
              <a:ext cx="187725" cy="36500"/>
            </a:xfrm>
            <a:custGeom>
              <a:avLst/>
              <a:gdLst/>
              <a:ahLst/>
              <a:cxnLst/>
              <a:rect l="l" t="t" r="r" b="b"/>
              <a:pathLst>
                <a:path w="7509" h="1460" extrusionOk="0">
                  <a:moveTo>
                    <a:pt x="356" y="0"/>
                  </a:moveTo>
                  <a:lnTo>
                    <a:pt x="72" y="748"/>
                  </a:lnTo>
                  <a:cubicBezTo>
                    <a:pt x="0" y="926"/>
                    <a:pt x="36" y="1103"/>
                    <a:pt x="107" y="1246"/>
                  </a:cubicBezTo>
                  <a:cubicBezTo>
                    <a:pt x="214" y="1388"/>
                    <a:pt x="392" y="1459"/>
                    <a:pt x="570" y="1459"/>
                  </a:cubicBezTo>
                  <a:lnTo>
                    <a:pt x="6974" y="1459"/>
                  </a:lnTo>
                  <a:cubicBezTo>
                    <a:pt x="7117" y="1459"/>
                    <a:pt x="7295" y="1388"/>
                    <a:pt x="7401" y="1246"/>
                  </a:cubicBezTo>
                  <a:cubicBezTo>
                    <a:pt x="7508" y="1103"/>
                    <a:pt x="7508" y="926"/>
                    <a:pt x="7472" y="748"/>
                  </a:cubicBezTo>
                  <a:lnTo>
                    <a:pt x="7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0"/>
            <p:cNvSpPr/>
            <p:nvPr/>
          </p:nvSpPr>
          <p:spPr>
            <a:xfrm>
              <a:off x="5501088" y="3019650"/>
              <a:ext cx="441225" cy="51625"/>
            </a:xfrm>
            <a:custGeom>
              <a:avLst/>
              <a:gdLst/>
              <a:ahLst/>
              <a:cxnLst/>
              <a:rect l="l" t="t" r="r" b="b"/>
              <a:pathLst>
                <a:path w="17649" h="2065" extrusionOk="0">
                  <a:moveTo>
                    <a:pt x="0" y="1"/>
                  </a:moveTo>
                  <a:lnTo>
                    <a:pt x="0" y="855"/>
                  </a:lnTo>
                  <a:cubicBezTo>
                    <a:pt x="0" y="1531"/>
                    <a:pt x="570" y="2065"/>
                    <a:pt x="1210" y="2065"/>
                  </a:cubicBezTo>
                  <a:lnTo>
                    <a:pt x="16439" y="2065"/>
                  </a:lnTo>
                  <a:cubicBezTo>
                    <a:pt x="17115" y="2065"/>
                    <a:pt x="17649" y="1531"/>
                    <a:pt x="17649" y="855"/>
                  </a:cubicBezTo>
                  <a:lnTo>
                    <a:pt x="17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0"/>
            <p:cNvSpPr/>
            <p:nvPr/>
          </p:nvSpPr>
          <p:spPr>
            <a:xfrm>
              <a:off x="5614063" y="2872900"/>
              <a:ext cx="25825" cy="69400"/>
            </a:xfrm>
            <a:custGeom>
              <a:avLst/>
              <a:gdLst/>
              <a:ahLst/>
              <a:cxnLst/>
              <a:rect l="l" t="t" r="r" b="b"/>
              <a:pathLst>
                <a:path w="1033" h="2776" extrusionOk="0">
                  <a:moveTo>
                    <a:pt x="0" y="0"/>
                  </a:moveTo>
                  <a:lnTo>
                    <a:pt x="0" y="2775"/>
                  </a:lnTo>
                  <a:lnTo>
                    <a:pt x="1032" y="2775"/>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0"/>
            <p:cNvSpPr/>
            <p:nvPr/>
          </p:nvSpPr>
          <p:spPr>
            <a:xfrm>
              <a:off x="5803513" y="2872900"/>
              <a:ext cx="25825" cy="69400"/>
            </a:xfrm>
            <a:custGeom>
              <a:avLst/>
              <a:gdLst/>
              <a:ahLst/>
              <a:cxnLst/>
              <a:rect l="l" t="t" r="r" b="b"/>
              <a:pathLst>
                <a:path w="1033" h="2776" extrusionOk="0">
                  <a:moveTo>
                    <a:pt x="1" y="0"/>
                  </a:moveTo>
                  <a:lnTo>
                    <a:pt x="1" y="2775"/>
                  </a:lnTo>
                  <a:lnTo>
                    <a:pt x="1033" y="2775"/>
                  </a:ln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0"/>
            <p:cNvSpPr/>
            <p:nvPr/>
          </p:nvSpPr>
          <p:spPr>
            <a:xfrm>
              <a:off x="5623838" y="2797275"/>
              <a:ext cx="196600" cy="49850"/>
            </a:xfrm>
            <a:custGeom>
              <a:avLst/>
              <a:gdLst/>
              <a:ahLst/>
              <a:cxnLst/>
              <a:rect l="l" t="t" r="r" b="b"/>
              <a:pathLst>
                <a:path w="7864" h="1994" extrusionOk="0">
                  <a:moveTo>
                    <a:pt x="3914" y="1"/>
                  </a:moveTo>
                  <a:lnTo>
                    <a:pt x="1" y="1993"/>
                  </a:lnTo>
                  <a:lnTo>
                    <a:pt x="7864" y="1993"/>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0"/>
          <p:cNvGrpSpPr/>
          <p:nvPr/>
        </p:nvGrpSpPr>
        <p:grpSpPr>
          <a:xfrm>
            <a:off x="850588" y="3222450"/>
            <a:ext cx="484825" cy="440800"/>
            <a:chOff x="1752638" y="4167125"/>
            <a:chExt cx="484825" cy="440800"/>
          </a:xfrm>
        </p:grpSpPr>
        <p:sp>
          <p:nvSpPr>
            <p:cNvPr id="1578" name="Google Shape;1578;p60"/>
            <p:cNvSpPr/>
            <p:nvPr/>
          </p:nvSpPr>
          <p:spPr>
            <a:xfrm>
              <a:off x="1903863" y="4167125"/>
              <a:ext cx="181475" cy="103225"/>
            </a:xfrm>
            <a:custGeom>
              <a:avLst/>
              <a:gdLst/>
              <a:ahLst/>
              <a:cxnLst/>
              <a:rect l="l" t="t" r="r" b="b"/>
              <a:pathLst>
                <a:path w="7259" h="4129" extrusionOk="0">
                  <a:moveTo>
                    <a:pt x="498" y="1"/>
                  </a:moveTo>
                  <a:cubicBezTo>
                    <a:pt x="214" y="1"/>
                    <a:pt x="0" y="250"/>
                    <a:pt x="0" y="535"/>
                  </a:cubicBezTo>
                  <a:cubicBezTo>
                    <a:pt x="0" y="1816"/>
                    <a:pt x="427" y="3096"/>
                    <a:pt x="1246" y="4128"/>
                  </a:cubicBezTo>
                  <a:lnTo>
                    <a:pt x="6014" y="4128"/>
                  </a:lnTo>
                  <a:cubicBezTo>
                    <a:pt x="6832" y="3096"/>
                    <a:pt x="7259" y="1816"/>
                    <a:pt x="7259" y="535"/>
                  </a:cubicBezTo>
                  <a:cubicBezTo>
                    <a:pt x="7259" y="250"/>
                    <a:pt x="7010" y="1"/>
                    <a:pt x="6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1752638" y="4296125"/>
              <a:ext cx="484825" cy="311800"/>
            </a:xfrm>
            <a:custGeom>
              <a:avLst/>
              <a:gdLst/>
              <a:ahLst/>
              <a:cxnLst/>
              <a:rect l="l" t="t" r="r" b="b"/>
              <a:pathLst>
                <a:path w="19393" h="12472" extrusionOk="0">
                  <a:moveTo>
                    <a:pt x="9670" y="2126"/>
                  </a:moveTo>
                  <a:cubicBezTo>
                    <a:pt x="9928" y="2126"/>
                    <a:pt x="10195" y="2295"/>
                    <a:pt x="10212" y="2633"/>
                  </a:cubicBezTo>
                  <a:lnTo>
                    <a:pt x="10212" y="3131"/>
                  </a:lnTo>
                  <a:lnTo>
                    <a:pt x="10710" y="3131"/>
                  </a:lnTo>
                  <a:cubicBezTo>
                    <a:pt x="11386" y="3131"/>
                    <a:pt x="11386" y="4163"/>
                    <a:pt x="10710" y="4163"/>
                  </a:cubicBezTo>
                  <a:lnTo>
                    <a:pt x="9679" y="4163"/>
                  </a:lnTo>
                  <a:cubicBezTo>
                    <a:pt x="9038" y="4234"/>
                    <a:pt x="9038" y="5159"/>
                    <a:pt x="9679" y="5230"/>
                  </a:cubicBezTo>
                  <a:cubicBezTo>
                    <a:pt x="9691" y="5230"/>
                    <a:pt x="9704" y="5230"/>
                    <a:pt x="9716" y="5230"/>
                  </a:cubicBezTo>
                  <a:cubicBezTo>
                    <a:pt x="11428" y="5230"/>
                    <a:pt x="11837" y="7654"/>
                    <a:pt x="10212" y="8219"/>
                  </a:cubicBezTo>
                  <a:lnTo>
                    <a:pt x="10212" y="8824"/>
                  </a:lnTo>
                  <a:cubicBezTo>
                    <a:pt x="10212" y="9162"/>
                    <a:pt x="9954" y="9331"/>
                    <a:pt x="9696" y="9331"/>
                  </a:cubicBezTo>
                  <a:cubicBezTo>
                    <a:pt x="9438" y="9331"/>
                    <a:pt x="9180" y="9162"/>
                    <a:pt x="9180" y="8824"/>
                  </a:cubicBezTo>
                  <a:lnTo>
                    <a:pt x="9180" y="8326"/>
                  </a:lnTo>
                  <a:lnTo>
                    <a:pt x="8647" y="8326"/>
                  </a:lnTo>
                  <a:cubicBezTo>
                    <a:pt x="7971" y="8326"/>
                    <a:pt x="7971" y="7294"/>
                    <a:pt x="8647" y="7294"/>
                  </a:cubicBezTo>
                  <a:lnTo>
                    <a:pt x="9679" y="7294"/>
                  </a:lnTo>
                  <a:cubicBezTo>
                    <a:pt x="10319" y="7223"/>
                    <a:pt x="10319" y="6298"/>
                    <a:pt x="9679" y="6262"/>
                  </a:cubicBezTo>
                  <a:cubicBezTo>
                    <a:pt x="7935" y="6227"/>
                    <a:pt x="7544" y="3807"/>
                    <a:pt x="9180" y="3238"/>
                  </a:cubicBezTo>
                  <a:lnTo>
                    <a:pt x="9180" y="2633"/>
                  </a:lnTo>
                  <a:cubicBezTo>
                    <a:pt x="9163" y="2295"/>
                    <a:pt x="9412" y="2126"/>
                    <a:pt x="9670" y="2126"/>
                  </a:cubicBezTo>
                  <a:close/>
                  <a:moveTo>
                    <a:pt x="6832" y="0"/>
                  </a:moveTo>
                  <a:lnTo>
                    <a:pt x="4519" y="1566"/>
                  </a:lnTo>
                  <a:cubicBezTo>
                    <a:pt x="1" y="4590"/>
                    <a:pt x="1637" y="11599"/>
                    <a:pt x="7010" y="12311"/>
                  </a:cubicBezTo>
                  <a:cubicBezTo>
                    <a:pt x="7900" y="12418"/>
                    <a:pt x="8789" y="12471"/>
                    <a:pt x="9679" y="12471"/>
                  </a:cubicBezTo>
                  <a:cubicBezTo>
                    <a:pt x="10568" y="12471"/>
                    <a:pt x="11458" y="12418"/>
                    <a:pt x="12347" y="12311"/>
                  </a:cubicBezTo>
                  <a:cubicBezTo>
                    <a:pt x="17755" y="11599"/>
                    <a:pt x="19392" y="4590"/>
                    <a:pt x="14873" y="1566"/>
                  </a:cubicBezTo>
                  <a:lnTo>
                    <a:pt x="12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3"/>
        <p:cNvGrpSpPr/>
        <p:nvPr/>
      </p:nvGrpSpPr>
      <p:grpSpPr>
        <a:xfrm>
          <a:off x="0" y="0"/>
          <a:ext cx="0" cy="0"/>
          <a:chOff x="0" y="0"/>
          <a:chExt cx="0" cy="0"/>
        </a:xfrm>
      </p:grpSpPr>
      <p:sp>
        <p:nvSpPr>
          <p:cNvPr id="1584" name="Google Shape;1584;p61"/>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The </a:t>
            </a:r>
            <a:r>
              <a:rPr lang="en"/>
              <a:t>benefits of banking</a:t>
            </a:r>
            <a:endParaRPr sz="3600">
              <a:solidFill>
                <a:schemeClr val="dk2"/>
              </a:solidFill>
              <a:latin typeface="Montserrat ExtraBold"/>
              <a:ea typeface="Montserrat ExtraBold"/>
              <a:cs typeface="Montserrat ExtraBold"/>
              <a:sym typeface="Montserrat ExtraBold"/>
            </a:endParaRPr>
          </a:p>
        </p:txBody>
      </p:sp>
      <p:sp>
        <p:nvSpPr>
          <p:cNvPr id="1585" name="Google Shape;1585;p61"/>
          <p:cNvSpPr txBox="1"/>
          <p:nvPr/>
        </p:nvSpPr>
        <p:spPr>
          <a:xfrm flipH="1">
            <a:off x="719964" y="1519750"/>
            <a:ext cx="1947300" cy="48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chemeClr val="dk2"/>
                </a:solidFill>
                <a:latin typeface="Poppins"/>
                <a:ea typeface="Poppins"/>
                <a:cs typeface="Poppins"/>
                <a:sym typeface="Poppins"/>
              </a:rPr>
              <a:t>Loans</a:t>
            </a:r>
            <a:endParaRPr sz="2500" b="1">
              <a:solidFill>
                <a:schemeClr val="dk2"/>
              </a:solidFill>
              <a:latin typeface="Poppins"/>
              <a:ea typeface="Poppins"/>
              <a:cs typeface="Poppins"/>
              <a:sym typeface="Poppins"/>
            </a:endParaRPr>
          </a:p>
        </p:txBody>
      </p:sp>
      <p:sp>
        <p:nvSpPr>
          <p:cNvPr id="1586" name="Google Shape;1586;p61"/>
          <p:cNvSpPr txBox="1"/>
          <p:nvPr/>
        </p:nvSpPr>
        <p:spPr>
          <a:xfrm flipH="1">
            <a:off x="719990" y="1938400"/>
            <a:ext cx="1947300" cy="68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Neptune is the farthest planet from the Sun</a:t>
            </a:r>
            <a:endParaRPr>
              <a:solidFill>
                <a:schemeClr val="dk1"/>
              </a:solidFill>
              <a:latin typeface="Poppins"/>
              <a:ea typeface="Poppins"/>
              <a:cs typeface="Poppins"/>
              <a:sym typeface="Poppins"/>
            </a:endParaRPr>
          </a:p>
        </p:txBody>
      </p:sp>
      <p:sp>
        <p:nvSpPr>
          <p:cNvPr id="1587" name="Google Shape;1587;p61"/>
          <p:cNvSpPr/>
          <p:nvPr/>
        </p:nvSpPr>
        <p:spPr>
          <a:xfrm rot="-2700000">
            <a:off x="3369664" y="1523587"/>
            <a:ext cx="1234622" cy="1201583"/>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rot="-2700000">
            <a:off x="3528920" y="1771055"/>
            <a:ext cx="681797" cy="650643"/>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txBox="1"/>
          <p:nvPr/>
        </p:nvSpPr>
        <p:spPr>
          <a:xfrm flipH="1">
            <a:off x="719964" y="2941551"/>
            <a:ext cx="1947300" cy="48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chemeClr val="dk2"/>
                </a:solidFill>
                <a:latin typeface="Poppins"/>
                <a:ea typeface="Poppins"/>
                <a:cs typeface="Poppins"/>
                <a:sym typeface="Poppins"/>
              </a:rPr>
              <a:t>Mortgage</a:t>
            </a:r>
            <a:endParaRPr sz="2500" b="1">
              <a:solidFill>
                <a:schemeClr val="dk2"/>
              </a:solidFill>
              <a:latin typeface="Poppins"/>
              <a:ea typeface="Poppins"/>
              <a:cs typeface="Poppins"/>
              <a:sym typeface="Poppins"/>
            </a:endParaRPr>
          </a:p>
        </p:txBody>
      </p:sp>
      <p:sp>
        <p:nvSpPr>
          <p:cNvPr id="1590" name="Google Shape;1590;p61"/>
          <p:cNvSpPr txBox="1"/>
          <p:nvPr/>
        </p:nvSpPr>
        <p:spPr>
          <a:xfrm flipH="1">
            <a:off x="719960" y="3360776"/>
            <a:ext cx="1947300" cy="68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Jupiter is the biggest planet in the Solar System</a:t>
            </a:r>
            <a:endParaRPr>
              <a:solidFill>
                <a:schemeClr val="dk1"/>
              </a:solidFill>
              <a:latin typeface="Poppins"/>
              <a:ea typeface="Poppins"/>
              <a:cs typeface="Poppins"/>
              <a:sym typeface="Poppins"/>
            </a:endParaRPr>
          </a:p>
        </p:txBody>
      </p:sp>
      <p:sp>
        <p:nvSpPr>
          <p:cNvPr id="1591" name="Google Shape;1591;p61"/>
          <p:cNvSpPr/>
          <p:nvPr/>
        </p:nvSpPr>
        <p:spPr>
          <a:xfrm rot="-2700000">
            <a:off x="3209918" y="2756892"/>
            <a:ext cx="1237098" cy="1195597"/>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1"/>
          <p:cNvSpPr/>
          <p:nvPr/>
        </p:nvSpPr>
        <p:spPr>
          <a:xfrm rot="-2700000">
            <a:off x="3474865" y="3126748"/>
            <a:ext cx="714607" cy="650643"/>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txBox="1"/>
          <p:nvPr/>
        </p:nvSpPr>
        <p:spPr>
          <a:xfrm flipH="1">
            <a:off x="6476615" y="1519750"/>
            <a:ext cx="19473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2"/>
                </a:solidFill>
                <a:latin typeface="Poppins"/>
                <a:ea typeface="Poppins"/>
                <a:cs typeface="Poppins"/>
                <a:sym typeface="Poppins"/>
              </a:rPr>
              <a:t>Charges</a:t>
            </a:r>
            <a:endParaRPr sz="2500" b="1">
              <a:solidFill>
                <a:schemeClr val="dk2"/>
              </a:solidFill>
              <a:latin typeface="Poppins"/>
              <a:ea typeface="Poppins"/>
              <a:cs typeface="Poppins"/>
              <a:sym typeface="Poppins"/>
            </a:endParaRPr>
          </a:p>
        </p:txBody>
      </p:sp>
      <p:sp>
        <p:nvSpPr>
          <p:cNvPr id="1594" name="Google Shape;1594;p61"/>
          <p:cNvSpPr txBox="1"/>
          <p:nvPr/>
        </p:nvSpPr>
        <p:spPr>
          <a:xfrm flipH="1">
            <a:off x="6476740" y="1938397"/>
            <a:ext cx="1947300" cy="6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a gas giant and has several rings</a:t>
            </a:r>
            <a:endParaRPr>
              <a:solidFill>
                <a:schemeClr val="dk1"/>
              </a:solidFill>
              <a:latin typeface="Poppins"/>
              <a:ea typeface="Poppins"/>
              <a:cs typeface="Poppins"/>
              <a:sym typeface="Poppins"/>
            </a:endParaRPr>
          </a:p>
        </p:txBody>
      </p:sp>
      <p:sp>
        <p:nvSpPr>
          <p:cNvPr id="1595" name="Google Shape;1595;p61"/>
          <p:cNvSpPr/>
          <p:nvPr/>
        </p:nvSpPr>
        <p:spPr>
          <a:xfrm rot="-2700000">
            <a:off x="4594427" y="1583615"/>
            <a:ext cx="1354514" cy="1202203"/>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rot="-2700000">
            <a:off x="4859050" y="1784825"/>
            <a:ext cx="738338" cy="649817"/>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txBox="1"/>
          <p:nvPr/>
        </p:nvSpPr>
        <p:spPr>
          <a:xfrm flipH="1">
            <a:off x="6476615" y="2941550"/>
            <a:ext cx="19473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2"/>
                </a:solidFill>
                <a:latin typeface="Poppins"/>
                <a:ea typeface="Poppins"/>
                <a:cs typeface="Poppins"/>
                <a:sym typeface="Poppins"/>
              </a:rPr>
              <a:t>Assets</a:t>
            </a:r>
            <a:endParaRPr sz="2500" b="1">
              <a:solidFill>
                <a:schemeClr val="dk2"/>
              </a:solidFill>
              <a:latin typeface="Poppins"/>
              <a:ea typeface="Poppins"/>
              <a:cs typeface="Poppins"/>
              <a:sym typeface="Poppins"/>
            </a:endParaRPr>
          </a:p>
        </p:txBody>
      </p:sp>
      <p:sp>
        <p:nvSpPr>
          <p:cNvPr id="1598" name="Google Shape;1598;p61"/>
          <p:cNvSpPr txBox="1"/>
          <p:nvPr/>
        </p:nvSpPr>
        <p:spPr>
          <a:xfrm flipH="1">
            <a:off x="6476713" y="3360775"/>
            <a:ext cx="1947300" cy="6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Despite being red, Mars is actually a cold place</a:t>
            </a:r>
            <a:endParaRPr>
              <a:solidFill>
                <a:schemeClr val="dk1"/>
              </a:solidFill>
              <a:latin typeface="Poppins"/>
              <a:ea typeface="Poppins"/>
              <a:cs typeface="Poppins"/>
              <a:sym typeface="Poppins"/>
            </a:endParaRPr>
          </a:p>
        </p:txBody>
      </p:sp>
      <p:sp>
        <p:nvSpPr>
          <p:cNvPr id="1599" name="Google Shape;1599;p61"/>
          <p:cNvSpPr/>
          <p:nvPr/>
        </p:nvSpPr>
        <p:spPr>
          <a:xfrm rot="-2700000">
            <a:off x="4474523" y="2856993"/>
            <a:ext cx="1234415" cy="1201583"/>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rot="-2700000">
            <a:off x="4856033" y="3140023"/>
            <a:ext cx="714607" cy="65023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61"/>
          <p:cNvGrpSpPr/>
          <p:nvPr/>
        </p:nvGrpSpPr>
        <p:grpSpPr>
          <a:xfrm>
            <a:off x="3603977" y="3232130"/>
            <a:ext cx="456350" cy="439900"/>
            <a:chOff x="993888" y="1374050"/>
            <a:chExt cx="456350" cy="439900"/>
          </a:xfrm>
        </p:grpSpPr>
        <p:sp>
          <p:nvSpPr>
            <p:cNvPr id="1602" name="Google Shape;1602;p61"/>
            <p:cNvSpPr/>
            <p:nvPr/>
          </p:nvSpPr>
          <p:spPr>
            <a:xfrm>
              <a:off x="1250938" y="1545725"/>
              <a:ext cx="78325" cy="266875"/>
            </a:xfrm>
            <a:custGeom>
              <a:avLst/>
              <a:gdLst/>
              <a:ahLst/>
              <a:cxnLst/>
              <a:rect l="l" t="t" r="r" b="b"/>
              <a:pathLst>
                <a:path w="3133" h="10675" extrusionOk="0">
                  <a:moveTo>
                    <a:pt x="535" y="1"/>
                  </a:moveTo>
                  <a:cubicBezTo>
                    <a:pt x="250" y="1"/>
                    <a:pt x="1" y="214"/>
                    <a:pt x="1" y="499"/>
                  </a:cubicBezTo>
                  <a:lnTo>
                    <a:pt x="1" y="10141"/>
                  </a:lnTo>
                  <a:cubicBezTo>
                    <a:pt x="1" y="10426"/>
                    <a:pt x="250" y="10675"/>
                    <a:pt x="535" y="10675"/>
                  </a:cubicBezTo>
                  <a:lnTo>
                    <a:pt x="2598" y="10675"/>
                  </a:lnTo>
                  <a:cubicBezTo>
                    <a:pt x="2883" y="10675"/>
                    <a:pt x="3132" y="10426"/>
                    <a:pt x="3132" y="10141"/>
                  </a:cubicBezTo>
                  <a:lnTo>
                    <a:pt x="3132" y="499"/>
                  </a:lnTo>
                  <a:cubicBezTo>
                    <a:pt x="3132" y="214"/>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1129963" y="1614225"/>
              <a:ext cx="77425" cy="198375"/>
            </a:xfrm>
            <a:custGeom>
              <a:avLst/>
              <a:gdLst/>
              <a:ahLst/>
              <a:cxnLst/>
              <a:rect l="l" t="t" r="r" b="b"/>
              <a:pathLst>
                <a:path w="3097" h="7935" extrusionOk="0">
                  <a:moveTo>
                    <a:pt x="535" y="1"/>
                  </a:moveTo>
                  <a:cubicBezTo>
                    <a:pt x="250" y="1"/>
                    <a:pt x="1" y="250"/>
                    <a:pt x="1" y="534"/>
                  </a:cubicBezTo>
                  <a:lnTo>
                    <a:pt x="1" y="7401"/>
                  </a:lnTo>
                  <a:cubicBezTo>
                    <a:pt x="1" y="7686"/>
                    <a:pt x="250" y="7935"/>
                    <a:pt x="535" y="7935"/>
                  </a:cubicBezTo>
                  <a:lnTo>
                    <a:pt x="2598" y="7935"/>
                  </a:lnTo>
                  <a:cubicBezTo>
                    <a:pt x="2883" y="7935"/>
                    <a:pt x="3097" y="7686"/>
                    <a:pt x="3097" y="7401"/>
                  </a:cubicBezTo>
                  <a:lnTo>
                    <a:pt x="3097" y="534"/>
                  </a:lnTo>
                  <a:cubicBezTo>
                    <a:pt x="3097" y="250"/>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1"/>
            <p:cNvSpPr/>
            <p:nvPr/>
          </p:nvSpPr>
          <p:spPr>
            <a:xfrm>
              <a:off x="1371913" y="1476350"/>
              <a:ext cx="78325" cy="336250"/>
            </a:xfrm>
            <a:custGeom>
              <a:avLst/>
              <a:gdLst/>
              <a:ahLst/>
              <a:cxnLst/>
              <a:rect l="l" t="t" r="r" b="b"/>
              <a:pathLst>
                <a:path w="3133" h="13450" extrusionOk="0">
                  <a:moveTo>
                    <a:pt x="535" y="1"/>
                  </a:moveTo>
                  <a:cubicBezTo>
                    <a:pt x="250" y="1"/>
                    <a:pt x="1" y="250"/>
                    <a:pt x="1" y="534"/>
                  </a:cubicBezTo>
                  <a:lnTo>
                    <a:pt x="1" y="12916"/>
                  </a:lnTo>
                  <a:cubicBezTo>
                    <a:pt x="1" y="13201"/>
                    <a:pt x="250" y="13450"/>
                    <a:pt x="535" y="13450"/>
                  </a:cubicBezTo>
                  <a:lnTo>
                    <a:pt x="2598" y="13450"/>
                  </a:lnTo>
                  <a:cubicBezTo>
                    <a:pt x="2883" y="13450"/>
                    <a:pt x="3132" y="13201"/>
                    <a:pt x="3132" y="12916"/>
                  </a:cubicBezTo>
                  <a:lnTo>
                    <a:pt x="3132" y="534"/>
                  </a:lnTo>
                  <a:cubicBezTo>
                    <a:pt x="3132" y="250"/>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1"/>
            <p:cNvSpPr/>
            <p:nvPr/>
          </p:nvSpPr>
          <p:spPr>
            <a:xfrm>
              <a:off x="1010788" y="1374050"/>
              <a:ext cx="276625" cy="213525"/>
            </a:xfrm>
            <a:custGeom>
              <a:avLst/>
              <a:gdLst/>
              <a:ahLst/>
              <a:cxnLst/>
              <a:rect l="l" t="t" r="r" b="b"/>
              <a:pathLst>
                <a:path w="11065" h="8541" extrusionOk="0">
                  <a:moveTo>
                    <a:pt x="7970" y="1"/>
                  </a:moveTo>
                  <a:lnTo>
                    <a:pt x="5551" y="1744"/>
                  </a:lnTo>
                  <a:cubicBezTo>
                    <a:pt x="5124" y="2029"/>
                    <a:pt x="5337" y="2669"/>
                    <a:pt x="5835" y="2669"/>
                  </a:cubicBezTo>
                  <a:cubicBezTo>
                    <a:pt x="5942" y="2669"/>
                    <a:pt x="6049" y="2634"/>
                    <a:pt x="6156" y="2563"/>
                  </a:cubicBezTo>
                  <a:lnTo>
                    <a:pt x="7650" y="1495"/>
                  </a:lnTo>
                  <a:lnTo>
                    <a:pt x="7650" y="1495"/>
                  </a:lnTo>
                  <a:cubicBezTo>
                    <a:pt x="7152" y="4946"/>
                    <a:pt x="4163" y="7508"/>
                    <a:pt x="676" y="7508"/>
                  </a:cubicBezTo>
                  <a:cubicBezTo>
                    <a:pt x="0" y="7508"/>
                    <a:pt x="0" y="8540"/>
                    <a:pt x="676" y="8540"/>
                  </a:cubicBezTo>
                  <a:cubicBezTo>
                    <a:pt x="4732" y="8540"/>
                    <a:pt x="8184" y="5516"/>
                    <a:pt x="8717" y="1495"/>
                  </a:cubicBezTo>
                  <a:lnTo>
                    <a:pt x="9998" y="2563"/>
                  </a:lnTo>
                  <a:cubicBezTo>
                    <a:pt x="10106" y="2649"/>
                    <a:pt x="10219" y="2686"/>
                    <a:pt x="10325" y="2686"/>
                  </a:cubicBezTo>
                  <a:cubicBezTo>
                    <a:pt x="10743" y="2686"/>
                    <a:pt x="11065" y="2113"/>
                    <a:pt x="10639" y="1744"/>
                  </a:cubicBezTo>
                  <a:lnTo>
                    <a:pt x="10425" y="1744"/>
                  </a:lnTo>
                  <a:lnTo>
                    <a:pt x="83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993888" y="1647575"/>
              <a:ext cx="107650" cy="166375"/>
            </a:xfrm>
            <a:custGeom>
              <a:avLst/>
              <a:gdLst/>
              <a:ahLst/>
              <a:cxnLst/>
              <a:rect l="l" t="t" r="r" b="b"/>
              <a:pathLst>
                <a:path w="4306" h="6655" extrusionOk="0">
                  <a:moveTo>
                    <a:pt x="2153" y="1"/>
                  </a:moveTo>
                  <a:cubicBezTo>
                    <a:pt x="1877" y="1"/>
                    <a:pt x="1601" y="196"/>
                    <a:pt x="1637" y="588"/>
                  </a:cubicBezTo>
                  <a:lnTo>
                    <a:pt x="1637" y="837"/>
                  </a:lnTo>
                  <a:cubicBezTo>
                    <a:pt x="0" y="1406"/>
                    <a:pt x="427" y="3826"/>
                    <a:pt x="2171" y="3861"/>
                  </a:cubicBezTo>
                  <a:cubicBezTo>
                    <a:pt x="2847" y="3861"/>
                    <a:pt x="2847" y="4893"/>
                    <a:pt x="2171" y="4893"/>
                  </a:cubicBezTo>
                  <a:lnTo>
                    <a:pt x="1139" y="4893"/>
                  </a:lnTo>
                  <a:cubicBezTo>
                    <a:pt x="498" y="4929"/>
                    <a:pt x="498" y="5854"/>
                    <a:pt x="1139" y="5925"/>
                  </a:cubicBezTo>
                  <a:lnTo>
                    <a:pt x="1637" y="5925"/>
                  </a:lnTo>
                  <a:lnTo>
                    <a:pt x="1637" y="6067"/>
                  </a:lnTo>
                  <a:cubicBezTo>
                    <a:pt x="1601" y="6459"/>
                    <a:pt x="1877" y="6654"/>
                    <a:pt x="2153" y="6654"/>
                  </a:cubicBezTo>
                  <a:cubicBezTo>
                    <a:pt x="2429" y="6654"/>
                    <a:pt x="2704" y="6459"/>
                    <a:pt x="2669" y="6067"/>
                  </a:cubicBezTo>
                  <a:lnTo>
                    <a:pt x="2669" y="5818"/>
                  </a:lnTo>
                  <a:cubicBezTo>
                    <a:pt x="4305" y="5249"/>
                    <a:pt x="3914" y="2794"/>
                    <a:pt x="2171" y="2794"/>
                  </a:cubicBezTo>
                  <a:cubicBezTo>
                    <a:pt x="1459" y="2794"/>
                    <a:pt x="1459" y="1762"/>
                    <a:pt x="2171" y="1762"/>
                  </a:cubicBezTo>
                  <a:lnTo>
                    <a:pt x="3167" y="1762"/>
                  </a:lnTo>
                  <a:cubicBezTo>
                    <a:pt x="3807" y="1726"/>
                    <a:pt x="3807" y="801"/>
                    <a:pt x="3167" y="730"/>
                  </a:cubicBezTo>
                  <a:lnTo>
                    <a:pt x="2669" y="730"/>
                  </a:lnTo>
                  <a:lnTo>
                    <a:pt x="2669" y="588"/>
                  </a:lnTo>
                  <a:cubicBezTo>
                    <a:pt x="2704" y="196"/>
                    <a:pt x="2429" y="1"/>
                    <a:pt x="2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61"/>
          <p:cNvGrpSpPr/>
          <p:nvPr/>
        </p:nvGrpSpPr>
        <p:grpSpPr>
          <a:xfrm>
            <a:off x="5057812" y="3231984"/>
            <a:ext cx="336250" cy="441225"/>
            <a:chOff x="7023063" y="4167125"/>
            <a:chExt cx="336250" cy="441225"/>
          </a:xfrm>
        </p:grpSpPr>
        <p:sp>
          <p:nvSpPr>
            <p:cNvPr id="1608" name="Google Shape;1608;p61"/>
            <p:cNvSpPr/>
            <p:nvPr/>
          </p:nvSpPr>
          <p:spPr>
            <a:xfrm>
              <a:off x="7057738" y="4167125"/>
              <a:ext cx="266900" cy="148575"/>
            </a:xfrm>
            <a:custGeom>
              <a:avLst/>
              <a:gdLst/>
              <a:ahLst/>
              <a:cxnLst/>
              <a:rect l="l" t="t" r="r" b="b"/>
              <a:pathLst>
                <a:path w="10676" h="5943" extrusionOk="0">
                  <a:moveTo>
                    <a:pt x="5338" y="1"/>
                  </a:moveTo>
                  <a:cubicBezTo>
                    <a:pt x="2385" y="1"/>
                    <a:pt x="1" y="2385"/>
                    <a:pt x="1" y="5338"/>
                  </a:cubicBezTo>
                  <a:lnTo>
                    <a:pt x="1" y="5943"/>
                  </a:lnTo>
                  <a:lnTo>
                    <a:pt x="3132" y="5943"/>
                  </a:lnTo>
                  <a:lnTo>
                    <a:pt x="3096" y="5338"/>
                  </a:lnTo>
                  <a:cubicBezTo>
                    <a:pt x="3096" y="3844"/>
                    <a:pt x="4217" y="3096"/>
                    <a:pt x="5338" y="3096"/>
                  </a:cubicBezTo>
                  <a:cubicBezTo>
                    <a:pt x="6459" y="3096"/>
                    <a:pt x="7580" y="3844"/>
                    <a:pt x="7580" y="5338"/>
                  </a:cubicBezTo>
                  <a:lnTo>
                    <a:pt x="7580" y="5943"/>
                  </a:lnTo>
                  <a:lnTo>
                    <a:pt x="10675" y="5943"/>
                  </a:lnTo>
                  <a:lnTo>
                    <a:pt x="10675" y="5338"/>
                  </a:lnTo>
                  <a:cubicBezTo>
                    <a:pt x="10675" y="2385"/>
                    <a:pt x="8291" y="1"/>
                    <a:pt x="5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7023063" y="4341475"/>
              <a:ext cx="336250" cy="266875"/>
            </a:xfrm>
            <a:custGeom>
              <a:avLst/>
              <a:gdLst/>
              <a:ahLst/>
              <a:cxnLst/>
              <a:rect l="l" t="t" r="r" b="b"/>
              <a:pathLst>
                <a:path w="13450" h="10675" extrusionOk="0">
                  <a:moveTo>
                    <a:pt x="6707" y="2055"/>
                  </a:moveTo>
                  <a:cubicBezTo>
                    <a:pt x="6965" y="2055"/>
                    <a:pt x="7223" y="2224"/>
                    <a:pt x="7223" y="2562"/>
                  </a:cubicBezTo>
                  <a:lnTo>
                    <a:pt x="7223" y="2740"/>
                  </a:lnTo>
                  <a:lnTo>
                    <a:pt x="7757" y="2740"/>
                  </a:lnTo>
                  <a:cubicBezTo>
                    <a:pt x="8433" y="2740"/>
                    <a:pt x="8433" y="3772"/>
                    <a:pt x="7757" y="3772"/>
                  </a:cubicBezTo>
                  <a:lnTo>
                    <a:pt x="6725" y="3772"/>
                  </a:lnTo>
                  <a:cubicBezTo>
                    <a:pt x="6013" y="3772"/>
                    <a:pt x="6013" y="4804"/>
                    <a:pt x="6725" y="4804"/>
                  </a:cubicBezTo>
                  <a:cubicBezTo>
                    <a:pt x="8469" y="4804"/>
                    <a:pt x="8860" y="7259"/>
                    <a:pt x="7223" y="7828"/>
                  </a:cubicBezTo>
                  <a:lnTo>
                    <a:pt x="7223" y="8077"/>
                  </a:lnTo>
                  <a:cubicBezTo>
                    <a:pt x="7223" y="8433"/>
                    <a:pt x="6965" y="8611"/>
                    <a:pt x="6707" y="8611"/>
                  </a:cubicBezTo>
                  <a:cubicBezTo>
                    <a:pt x="6449" y="8611"/>
                    <a:pt x="6191" y="8433"/>
                    <a:pt x="6191" y="8077"/>
                  </a:cubicBezTo>
                  <a:lnTo>
                    <a:pt x="6191" y="7900"/>
                  </a:lnTo>
                  <a:lnTo>
                    <a:pt x="5693" y="7900"/>
                  </a:lnTo>
                  <a:cubicBezTo>
                    <a:pt x="5053" y="7864"/>
                    <a:pt x="5053" y="6939"/>
                    <a:pt x="5693" y="6868"/>
                  </a:cubicBezTo>
                  <a:lnTo>
                    <a:pt x="6725" y="6868"/>
                  </a:lnTo>
                  <a:cubicBezTo>
                    <a:pt x="7401" y="6868"/>
                    <a:pt x="7401" y="5836"/>
                    <a:pt x="6725" y="5836"/>
                  </a:cubicBezTo>
                  <a:cubicBezTo>
                    <a:pt x="4982" y="5836"/>
                    <a:pt x="4555" y="3416"/>
                    <a:pt x="6191" y="2847"/>
                  </a:cubicBezTo>
                  <a:lnTo>
                    <a:pt x="6191" y="2562"/>
                  </a:lnTo>
                  <a:cubicBezTo>
                    <a:pt x="6191" y="2224"/>
                    <a:pt x="6449" y="2055"/>
                    <a:pt x="6707" y="2055"/>
                  </a:cubicBezTo>
                  <a:close/>
                  <a:moveTo>
                    <a:pt x="1210" y="1"/>
                  </a:moveTo>
                  <a:cubicBezTo>
                    <a:pt x="534" y="1"/>
                    <a:pt x="0" y="534"/>
                    <a:pt x="0" y="1210"/>
                  </a:cubicBezTo>
                  <a:lnTo>
                    <a:pt x="0" y="9465"/>
                  </a:lnTo>
                  <a:cubicBezTo>
                    <a:pt x="0" y="10141"/>
                    <a:pt x="534" y="10675"/>
                    <a:pt x="1210" y="10675"/>
                  </a:cubicBezTo>
                  <a:lnTo>
                    <a:pt x="12240" y="10675"/>
                  </a:lnTo>
                  <a:cubicBezTo>
                    <a:pt x="12881" y="10675"/>
                    <a:pt x="13450" y="10141"/>
                    <a:pt x="13450" y="9465"/>
                  </a:cubicBezTo>
                  <a:lnTo>
                    <a:pt x="13450" y="1210"/>
                  </a:lnTo>
                  <a:cubicBezTo>
                    <a:pt x="13450" y="534"/>
                    <a:pt x="12881" y="1"/>
                    <a:pt x="1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1"/>
          <p:cNvGrpSpPr/>
          <p:nvPr/>
        </p:nvGrpSpPr>
        <p:grpSpPr>
          <a:xfrm>
            <a:off x="4954479" y="1904992"/>
            <a:ext cx="515950" cy="441125"/>
            <a:chOff x="6895863" y="2027850"/>
            <a:chExt cx="515950" cy="441125"/>
          </a:xfrm>
        </p:grpSpPr>
        <p:sp>
          <p:nvSpPr>
            <p:cNvPr id="1611" name="Google Shape;1611;p61"/>
            <p:cNvSpPr/>
            <p:nvPr/>
          </p:nvSpPr>
          <p:spPr>
            <a:xfrm>
              <a:off x="6895863" y="2027850"/>
              <a:ext cx="515950" cy="441125"/>
            </a:xfrm>
            <a:custGeom>
              <a:avLst/>
              <a:gdLst/>
              <a:ahLst/>
              <a:cxnLst/>
              <a:rect l="l" t="t" r="r" b="b"/>
              <a:pathLst>
                <a:path w="20638" h="17645" extrusionOk="0">
                  <a:moveTo>
                    <a:pt x="11765" y="1006"/>
                  </a:moveTo>
                  <a:cubicBezTo>
                    <a:pt x="15768" y="1006"/>
                    <a:pt x="19605" y="4110"/>
                    <a:pt x="19605" y="8824"/>
                  </a:cubicBezTo>
                  <a:cubicBezTo>
                    <a:pt x="19570" y="13094"/>
                    <a:pt x="16083" y="16581"/>
                    <a:pt x="11813" y="16581"/>
                  </a:cubicBezTo>
                  <a:cubicBezTo>
                    <a:pt x="4839" y="16581"/>
                    <a:pt x="1388" y="8220"/>
                    <a:pt x="6298" y="3309"/>
                  </a:cubicBezTo>
                  <a:cubicBezTo>
                    <a:pt x="7889" y="1719"/>
                    <a:pt x="9846" y="1006"/>
                    <a:pt x="11765" y="1006"/>
                  </a:cubicBezTo>
                  <a:close/>
                  <a:moveTo>
                    <a:pt x="11813" y="1"/>
                  </a:moveTo>
                  <a:cubicBezTo>
                    <a:pt x="3950" y="1"/>
                    <a:pt x="0" y="9501"/>
                    <a:pt x="5551" y="15051"/>
                  </a:cubicBezTo>
                  <a:cubicBezTo>
                    <a:pt x="7342" y="16843"/>
                    <a:pt x="9549" y="17644"/>
                    <a:pt x="11716" y="17644"/>
                  </a:cubicBezTo>
                  <a:cubicBezTo>
                    <a:pt x="16264" y="17644"/>
                    <a:pt x="20637" y="14114"/>
                    <a:pt x="20637" y="8789"/>
                  </a:cubicBezTo>
                  <a:cubicBezTo>
                    <a:pt x="20602" y="3950"/>
                    <a:pt x="16688" y="1"/>
                    <a:pt x="11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6965238" y="2078550"/>
              <a:ext cx="394975" cy="338225"/>
            </a:xfrm>
            <a:custGeom>
              <a:avLst/>
              <a:gdLst/>
              <a:ahLst/>
              <a:cxnLst/>
              <a:rect l="l" t="t" r="r" b="b"/>
              <a:pathLst>
                <a:path w="15799" h="13529" extrusionOk="0">
                  <a:moveTo>
                    <a:pt x="10070" y="1958"/>
                  </a:moveTo>
                  <a:cubicBezTo>
                    <a:pt x="10746" y="1958"/>
                    <a:pt x="10746" y="2989"/>
                    <a:pt x="10070" y="2989"/>
                  </a:cubicBezTo>
                  <a:cubicBezTo>
                    <a:pt x="8789" y="2989"/>
                    <a:pt x="7650" y="3665"/>
                    <a:pt x="6974" y="4733"/>
                  </a:cubicBezTo>
                  <a:lnTo>
                    <a:pt x="10070" y="4733"/>
                  </a:lnTo>
                  <a:cubicBezTo>
                    <a:pt x="10746" y="4733"/>
                    <a:pt x="10746" y="5765"/>
                    <a:pt x="10070" y="5765"/>
                  </a:cubicBezTo>
                  <a:lnTo>
                    <a:pt x="6547" y="5765"/>
                  </a:lnTo>
                  <a:cubicBezTo>
                    <a:pt x="6476" y="6049"/>
                    <a:pt x="6441" y="6334"/>
                    <a:pt x="6441" y="6619"/>
                  </a:cubicBezTo>
                  <a:cubicBezTo>
                    <a:pt x="6441" y="6903"/>
                    <a:pt x="6476" y="7188"/>
                    <a:pt x="6547" y="7473"/>
                  </a:cubicBezTo>
                  <a:lnTo>
                    <a:pt x="10070" y="7473"/>
                  </a:lnTo>
                  <a:cubicBezTo>
                    <a:pt x="10675" y="7544"/>
                    <a:pt x="10675" y="8469"/>
                    <a:pt x="10070" y="8504"/>
                  </a:cubicBezTo>
                  <a:lnTo>
                    <a:pt x="6974" y="8504"/>
                  </a:lnTo>
                  <a:cubicBezTo>
                    <a:pt x="7650" y="9572"/>
                    <a:pt x="8789" y="10248"/>
                    <a:pt x="10070" y="10248"/>
                  </a:cubicBezTo>
                  <a:cubicBezTo>
                    <a:pt x="10675" y="10283"/>
                    <a:pt x="10675" y="11208"/>
                    <a:pt x="10070" y="11280"/>
                  </a:cubicBezTo>
                  <a:cubicBezTo>
                    <a:pt x="8220" y="11280"/>
                    <a:pt x="6547" y="10177"/>
                    <a:pt x="5800" y="8504"/>
                  </a:cubicBezTo>
                  <a:lnTo>
                    <a:pt x="4555" y="8504"/>
                  </a:lnTo>
                  <a:cubicBezTo>
                    <a:pt x="3914" y="8469"/>
                    <a:pt x="3914" y="7544"/>
                    <a:pt x="4555" y="7473"/>
                  </a:cubicBezTo>
                  <a:lnTo>
                    <a:pt x="5480" y="7473"/>
                  </a:lnTo>
                  <a:cubicBezTo>
                    <a:pt x="5444" y="7188"/>
                    <a:pt x="5409" y="6903"/>
                    <a:pt x="5409" y="6619"/>
                  </a:cubicBezTo>
                  <a:cubicBezTo>
                    <a:pt x="5409" y="6334"/>
                    <a:pt x="5444" y="6049"/>
                    <a:pt x="5480" y="5765"/>
                  </a:cubicBezTo>
                  <a:lnTo>
                    <a:pt x="4555" y="5765"/>
                  </a:lnTo>
                  <a:cubicBezTo>
                    <a:pt x="3843" y="5765"/>
                    <a:pt x="3843" y="4733"/>
                    <a:pt x="4555" y="4733"/>
                  </a:cubicBezTo>
                  <a:lnTo>
                    <a:pt x="5800" y="4733"/>
                  </a:lnTo>
                  <a:cubicBezTo>
                    <a:pt x="6547" y="3061"/>
                    <a:pt x="8220" y="1958"/>
                    <a:pt x="10070" y="1958"/>
                  </a:cubicBezTo>
                  <a:close/>
                  <a:moveTo>
                    <a:pt x="9038" y="1"/>
                  </a:moveTo>
                  <a:cubicBezTo>
                    <a:pt x="2989" y="1"/>
                    <a:pt x="1" y="7295"/>
                    <a:pt x="4235" y="11529"/>
                  </a:cubicBezTo>
                  <a:cubicBezTo>
                    <a:pt x="5616" y="12910"/>
                    <a:pt x="7315" y="13528"/>
                    <a:pt x="8980" y="13528"/>
                  </a:cubicBezTo>
                  <a:cubicBezTo>
                    <a:pt x="12461" y="13528"/>
                    <a:pt x="15798" y="10828"/>
                    <a:pt x="15798" y="6761"/>
                  </a:cubicBezTo>
                  <a:cubicBezTo>
                    <a:pt x="15763" y="3025"/>
                    <a:pt x="12738" y="1"/>
                    <a:pt x="9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61"/>
          <p:cNvGrpSpPr/>
          <p:nvPr/>
        </p:nvGrpSpPr>
        <p:grpSpPr>
          <a:xfrm>
            <a:off x="3649180" y="1963012"/>
            <a:ext cx="441225" cy="266875"/>
            <a:chOff x="6231388" y="4254300"/>
            <a:chExt cx="441225" cy="266875"/>
          </a:xfrm>
        </p:grpSpPr>
        <p:sp>
          <p:nvSpPr>
            <p:cNvPr id="1614" name="Google Shape;1614;p61"/>
            <p:cNvSpPr/>
            <p:nvPr/>
          </p:nvSpPr>
          <p:spPr>
            <a:xfrm>
              <a:off x="6231388" y="4254300"/>
              <a:ext cx="77400" cy="77425"/>
            </a:xfrm>
            <a:custGeom>
              <a:avLst/>
              <a:gdLst/>
              <a:ahLst/>
              <a:cxnLst/>
              <a:rect l="l" t="t" r="r" b="b"/>
              <a:pathLst>
                <a:path w="3096" h="3097" extrusionOk="0">
                  <a:moveTo>
                    <a:pt x="534" y="1"/>
                  </a:moveTo>
                  <a:cubicBezTo>
                    <a:pt x="249" y="1"/>
                    <a:pt x="0" y="214"/>
                    <a:pt x="0" y="499"/>
                  </a:cubicBezTo>
                  <a:lnTo>
                    <a:pt x="0" y="3096"/>
                  </a:lnTo>
                  <a:lnTo>
                    <a:pt x="534" y="3096"/>
                  </a:lnTo>
                  <a:cubicBezTo>
                    <a:pt x="1957" y="3096"/>
                    <a:pt x="3096" y="1922"/>
                    <a:pt x="3096" y="499"/>
                  </a:cubicBezTo>
                  <a:lnTo>
                    <a:pt x="3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6231388" y="4443775"/>
              <a:ext cx="77400" cy="77400"/>
            </a:xfrm>
            <a:custGeom>
              <a:avLst/>
              <a:gdLst/>
              <a:ahLst/>
              <a:cxnLst/>
              <a:rect l="l" t="t" r="r" b="b"/>
              <a:pathLst>
                <a:path w="3096" h="3096" extrusionOk="0">
                  <a:moveTo>
                    <a:pt x="0" y="0"/>
                  </a:moveTo>
                  <a:lnTo>
                    <a:pt x="0" y="2598"/>
                  </a:lnTo>
                  <a:cubicBezTo>
                    <a:pt x="0" y="2882"/>
                    <a:pt x="249" y="3096"/>
                    <a:pt x="534" y="3096"/>
                  </a:cubicBezTo>
                  <a:lnTo>
                    <a:pt x="3096" y="3096"/>
                  </a:lnTo>
                  <a:lnTo>
                    <a:pt x="3096" y="2598"/>
                  </a:lnTo>
                  <a:cubicBezTo>
                    <a:pt x="3096" y="1139"/>
                    <a:pt x="1957"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6231388" y="4254300"/>
              <a:ext cx="441225" cy="266875"/>
            </a:xfrm>
            <a:custGeom>
              <a:avLst/>
              <a:gdLst/>
              <a:ahLst/>
              <a:cxnLst/>
              <a:rect l="l" t="t" r="r" b="b"/>
              <a:pathLst>
                <a:path w="17649" h="10675" extrusionOk="0">
                  <a:moveTo>
                    <a:pt x="8829" y="2109"/>
                  </a:moveTo>
                  <a:cubicBezTo>
                    <a:pt x="9073" y="2109"/>
                    <a:pt x="9323" y="2260"/>
                    <a:pt x="9358" y="2563"/>
                  </a:cubicBezTo>
                  <a:lnTo>
                    <a:pt x="9358" y="2741"/>
                  </a:lnTo>
                  <a:lnTo>
                    <a:pt x="9856" y="2741"/>
                  </a:lnTo>
                  <a:cubicBezTo>
                    <a:pt x="10532" y="2741"/>
                    <a:pt x="10532" y="3772"/>
                    <a:pt x="9856" y="3772"/>
                  </a:cubicBezTo>
                  <a:lnTo>
                    <a:pt x="8824" y="3772"/>
                  </a:lnTo>
                  <a:cubicBezTo>
                    <a:pt x="8802" y="3770"/>
                    <a:pt x="8781" y="3769"/>
                    <a:pt x="8760" y="3769"/>
                  </a:cubicBezTo>
                  <a:cubicBezTo>
                    <a:pt x="8099" y="3769"/>
                    <a:pt x="8099" y="4807"/>
                    <a:pt x="8760" y="4807"/>
                  </a:cubicBezTo>
                  <a:cubicBezTo>
                    <a:pt x="8781" y="4807"/>
                    <a:pt x="8802" y="4806"/>
                    <a:pt x="8824" y="4804"/>
                  </a:cubicBezTo>
                  <a:cubicBezTo>
                    <a:pt x="10568" y="4840"/>
                    <a:pt x="10959" y="7224"/>
                    <a:pt x="9358" y="7829"/>
                  </a:cubicBezTo>
                  <a:lnTo>
                    <a:pt x="9358" y="8078"/>
                  </a:lnTo>
                  <a:cubicBezTo>
                    <a:pt x="9323" y="8398"/>
                    <a:pt x="9073" y="8558"/>
                    <a:pt x="8829" y="8558"/>
                  </a:cubicBezTo>
                  <a:cubicBezTo>
                    <a:pt x="8584" y="8558"/>
                    <a:pt x="8344" y="8398"/>
                    <a:pt x="8326" y="8078"/>
                  </a:cubicBezTo>
                  <a:lnTo>
                    <a:pt x="8326" y="7935"/>
                  </a:lnTo>
                  <a:lnTo>
                    <a:pt x="7793" y="7935"/>
                  </a:lnTo>
                  <a:cubicBezTo>
                    <a:pt x="7116" y="7935"/>
                    <a:pt x="7116" y="6903"/>
                    <a:pt x="7793" y="6903"/>
                  </a:cubicBezTo>
                  <a:lnTo>
                    <a:pt x="8824" y="6903"/>
                  </a:lnTo>
                  <a:cubicBezTo>
                    <a:pt x="9465" y="6832"/>
                    <a:pt x="9465" y="5907"/>
                    <a:pt x="8824" y="5836"/>
                  </a:cubicBezTo>
                  <a:cubicBezTo>
                    <a:pt x="7081" y="5836"/>
                    <a:pt x="6690" y="3417"/>
                    <a:pt x="8326" y="2847"/>
                  </a:cubicBezTo>
                  <a:lnTo>
                    <a:pt x="8326" y="2563"/>
                  </a:lnTo>
                  <a:cubicBezTo>
                    <a:pt x="8344" y="2260"/>
                    <a:pt x="8584" y="2109"/>
                    <a:pt x="8829" y="2109"/>
                  </a:cubicBezTo>
                  <a:close/>
                  <a:moveTo>
                    <a:pt x="4128" y="1"/>
                  </a:moveTo>
                  <a:lnTo>
                    <a:pt x="4128" y="499"/>
                  </a:lnTo>
                  <a:cubicBezTo>
                    <a:pt x="4128" y="2491"/>
                    <a:pt x="2527" y="4128"/>
                    <a:pt x="534" y="4128"/>
                  </a:cubicBezTo>
                  <a:lnTo>
                    <a:pt x="0" y="4128"/>
                  </a:lnTo>
                  <a:lnTo>
                    <a:pt x="0" y="6548"/>
                  </a:lnTo>
                  <a:lnTo>
                    <a:pt x="534" y="6548"/>
                  </a:lnTo>
                  <a:cubicBezTo>
                    <a:pt x="2527" y="6548"/>
                    <a:pt x="4128" y="8149"/>
                    <a:pt x="4128" y="10177"/>
                  </a:cubicBezTo>
                  <a:lnTo>
                    <a:pt x="4128" y="10675"/>
                  </a:lnTo>
                  <a:lnTo>
                    <a:pt x="13521" y="10675"/>
                  </a:lnTo>
                  <a:lnTo>
                    <a:pt x="13521" y="10177"/>
                  </a:lnTo>
                  <a:cubicBezTo>
                    <a:pt x="13521" y="8149"/>
                    <a:pt x="15122" y="6548"/>
                    <a:pt x="17150" y="6548"/>
                  </a:cubicBezTo>
                  <a:lnTo>
                    <a:pt x="17648" y="6548"/>
                  </a:lnTo>
                  <a:lnTo>
                    <a:pt x="17648" y="4164"/>
                  </a:lnTo>
                  <a:lnTo>
                    <a:pt x="17150" y="4164"/>
                  </a:lnTo>
                  <a:cubicBezTo>
                    <a:pt x="15122" y="4128"/>
                    <a:pt x="13521" y="2527"/>
                    <a:pt x="13521" y="535"/>
                  </a:cubicBezTo>
                  <a:lnTo>
                    <a:pt x="13521" y="499"/>
                  </a:lnTo>
                  <a:lnTo>
                    <a:pt x="135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6595188" y="4443775"/>
              <a:ext cx="77425" cy="77400"/>
            </a:xfrm>
            <a:custGeom>
              <a:avLst/>
              <a:gdLst/>
              <a:ahLst/>
              <a:cxnLst/>
              <a:rect l="l" t="t" r="r" b="b"/>
              <a:pathLst>
                <a:path w="3097" h="3096" extrusionOk="0">
                  <a:moveTo>
                    <a:pt x="2563" y="0"/>
                  </a:moveTo>
                  <a:cubicBezTo>
                    <a:pt x="1139" y="0"/>
                    <a:pt x="1" y="1139"/>
                    <a:pt x="1" y="2598"/>
                  </a:cubicBezTo>
                  <a:lnTo>
                    <a:pt x="1" y="3096"/>
                  </a:lnTo>
                  <a:lnTo>
                    <a:pt x="2563" y="3096"/>
                  </a:lnTo>
                  <a:cubicBezTo>
                    <a:pt x="2883" y="3096"/>
                    <a:pt x="3096" y="2882"/>
                    <a:pt x="3096" y="2598"/>
                  </a:cubicBez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6595188" y="4254300"/>
              <a:ext cx="77425" cy="77425"/>
            </a:xfrm>
            <a:custGeom>
              <a:avLst/>
              <a:gdLst/>
              <a:ahLst/>
              <a:cxnLst/>
              <a:rect l="l" t="t" r="r" b="b"/>
              <a:pathLst>
                <a:path w="3097" h="3097" extrusionOk="0">
                  <a:moveTo>
                    <a:pt x="1" y="1"/>
                  </a:moveTo>
                  <a:lnTo>
                    <a:pt x="1" y="499"/>
                  </a:lnTo>
                  <a:cubicBezTo>
                    <a:pt x="1" y="1922"/>
                    <a:pt x="1139" y="3096"/>
                    <a:pt x="2598" y="3096"/>
                  </a:cubicBezTo>
                  <a:lnTo>
                    <a:pt x="3096" y="3096"/>
                  </a:lnTo>
                  <a:lnTo>
                    <a:pt x="3096" y="499"/>
                  </a:lnTo>
                  <a:cubicBezTo>
                    <a:pt x="3096" y="214"/>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62"/>
          <p:cNvSpPr/>
          <p:nvPr/>
        </p:nvSpPr>
        <p:spPr>
          <a:xfrm>
            <a:off x="1237638" y="143093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2"/>
          <p:cNvSpPr/>
          <p:nvPr/>
        </p:nvSpPr>
        <p:spPr>
          <a:xfrm>
            <a:off x="4211550" y="143093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2"/>
          <p:cNvSpPr/>
          <p:nvPr/>
        </p:nvSpPr>
        <p:spPr>
          <a:xfrm>
            <a:off x="5698500" y="2456975"/>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2"/>
          <p:cNvSpPr/>
          <p:nvPr/>
        </p:nvSpPr>
        <p:spPr>
          <a:xfrm>
            <a:off x="2724600" y="2456975"/>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2"/>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History </a:t>
            </a:r>
            <a:r>
              <a:rPr lang="en"/>
              <a:t>of the event</a:t>
            </a:r>
            <a:endParaRPr sz="3600">
              <a:solidFill>
                <a:schemeClr val="dk2"/>
              </a:solidFill>
              <a:latin typeface="Montserrat ExtraBold"/>
              <a:ea typeface="Montserrat ExtraBold"/>
              <a:cs typeface="Montserrat ExtraBold"/>
              <a:sym typeface="Montserrat ExtraBold"/>
            </a:endParaRPr>
          </a:p>
        </p:txBody>
      </p:sp>
      <p:sp>
        <p:nvSpPr>
          <p:cNvPr id="1628" name="Google Shape;1628;p62"/>
          <p:cNvSpPr txBox="1"/>
          <p:nvPr/>
        </p:nvSpPr>
        <p:spPr>
          <a:xfrm>
            <a:off x="2206950" y="3659475"/>
            <a:ext cx="1756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Saturn is the ringed planet</a:t>
            </a:r>
            <a:endParaRPr sz="1600">
              <a:solidFill>
                <a:schemeClr val="dk1"/>
              </a:solidFill>
              <a:latin typeface="Poppins"/>
              <a:ea typeface="Poppins"/>
              <a:cs typeface="Poppins"/>
              <a:sym typeface="Poppins"/>
            </a:endParaRPr>
          </a:p>
        </p:txBody>
      </p:sp>
      <p:sp>
        <p:nvSpPr>
          <p:cNvPr id="1629" name="Google Shape;1629;p62"/>
          <p:cNvSpPr txBox="1"/>
          <p:nvPr/>
        </p:nvSpPr>
        <p:spPr>
          <a:xfrm>
            <a:off x="2430000" y="3197800"/>
            <a:ext cx="1310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2002</a:t>
            </a:r>
            <a:endParaRPr sz="2700" b="1">
              <a:solidFill>
                <a:schemeClr val="dk2"/>
              </a:solidFill>
              <a:latin typeface="Poppins"/>
              <a:ea typeface="Poppins"/>
              <a:cs typeface="Poppins"/>
              <a:sym typeface="Poppins"/>
            </a:endParaRPr>
          </a:p>
        </p:txBody>
      </p:sp>
      <p:sp>
        <p:nvSpPr>
          <p:cNvPr id="1630" name="Google Shape;1630;p62"/>
          <p:cNvSpPr txBox="1"/>
          <p:nvPr/>
        </p:nvSpPr>
        <p:spPr>
          <a:xfrm>
            <a:off x="5403900" y="3197800"/>
            <a:ext cx="1310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2019</a:t>
            </a:r>
            <a:endParaRPr sz="2700" b="1">
              <a:solidFill>
                <a:schemeClr val="dk2"/>
              </a:solidFill>
              <a:latin typeface="Poppins"/>
              <a:ea typeface="Poppins"/>
              <a:cs typeface="Poppins"/>
              <a:sym typeface="Poppins"/>
            </a:endParaRPr>
          </a:p>
        </p:txBody>
      </p:sp>
      <p:sp>
        <p:nvSpPr>
          <p:cNvPr id="1631" name="Google Shape;1631;p62"/>
          <p:cNvSpPr txBox="1"/>
          <p:nvPr/>
        </p:nvSpPr>
        <p:spPr>
          <a:xfrm>
            <a:off x="720000" y="2604100"/>
            <a:ext cx="1756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Venus is a beautiful place</a:t>
            </a:r>
            <a:endParaRPr sz="1600">
              <a:solidFill>
                <a:schemeClr val="dk1"/>
              </a:solidFill>
              <a:latin typeface="Poppins"/>
              <a:ea typeface="Poppins"/>
              <a:cs typeface="Poppins"/>
              <a:sym typeface="Poppins"/>
            </a:endParaRPr>
          </a:p>
        </p:txBody>
      </p:sp>
      <p:sp>
        <p:nvSpPr>
          <p:cNvPr id="1632" name="Google Shape;1632;p62"/>
          <p:cNvSpPr txBox="1"/>
          <p:nvPr/>
        </p:nvSpPr>
        <p:spPr>
          <a:xfrm>
            <a:off x="3693900" y="2604100"/>
            <a:ext cx="1756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Mars is a very cold planet</a:t>
            </a:r>
            <a:endParaRPr sz="1600">
              <a:solidFill>
                <a:schemeClr val="dk1"/>
              </a:solidFill>
              <a:latin typeface="Poppins"/>
              <a:ea typeface="Poppins"/>
              <a:cs typeface="Poppins"/>
              <a:sym typeface="Poppins"/>
            </a:endParaRPr>
          </a:p>
        </p:txBody>
      </p:sp>
      <p:sp>
        <p:nvSpPr>
          <p:cNvPr id="1633" name="Google Shape;1633;p62"/>
          <p:cNvSpPr txBox="1"/>
          <p:nvPr/>
        </p:nvSpPr>
        <p:spPr>
          <a:xfrm>
            <a:off x="943050" y="2142300"/>
            <a:ext cx="1310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1990</a:t>
            </a:r>
            <a:endParaRPr sz="2700" b="1">
              <a:solidFill>
                <a:schemeClr val="dk2"/>
              </a:solidFill>
              <a:latin typeface="Poppins"/>
              <a:ea typeface="Poppins"/>
              <a:cs typeface="Poppins"/>
              <a:sym typeface="Poppins"/>
            </a:endParaRPr>
          </a:p>
        </p:txBody>
      </p:sp>
      <p:sp>
        <p:nvSpPr>
          <p:cNvPr id="1634" name="Google Shape;1634;p62"/>
          <p:cNvSpPr txBox="1"/>
          <p:nvPr/>
        </p:nvSpPr>
        <p:spPr>
          <a:xfrm>
            <a:off x="3916950" y="2142300"/>
            <a:ext cx="1310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2015</a:t>
            </a:r>
            <a:endParaRPr sz="2700" b="1">
              <a:solidFill>
                <a:schemeClr val="dk2"/>
              </a:solidFill>
              <a:latin typeface="Poppins"/>
              <a:ea typeface="Poppins"/>
              <a:cs typeface="Poppins"/>
              <a:sym typeface="Poppins"/>
            </a:endParaRPr>
          </a:p>
        </p:txBody>
      </p:sp>
      <p:grpSp>
        <p:nvGrpSpPr>
          <p:cNvPr id="1635" name="Google Shape;1635;p62"/>
          <p:cNvGrpSpPr/>
          <p:nvPr/>
        </p:nvGrpSpPr>
        <p:grpSpPr>
          <a:xfrm>
            <a:off x="4351408" y="1552575"/>
            <a:ext cx="441225" cy="440450"/>
            <a:chOff x="7683963" y="2705575"/>
            <a:chExt cx="441225" cy="440450"/>
          </a:xfrm>
        </p:grpSpPr>
        <p:sp>
          <p:nvSpPr>
            <p:cNvPr id="1636" name="Google Shape;1636;p62"/>
            <p:cNvSpPr/>
            <p:nvPr/>
          </p:nvSpPr>
          <p:spPr>
            <a:xfrm>
              <a:off x="7978413" y="2775050"/>
              <a:ext cx="146775" cy="95200"/>
            </a:xfrm>
            <a:custGeom>
              <a:avLst/>
              <a:gdLst/>
              <a:ahLst/>
              <a:cxnLst/>
              <a:rect l="l" t="t" r="r" b="b"/>
              <a:pathLst>
                <a:path w="5871" h="3808" extrusionOk="0">
                  <a:moveTo>
                    <a:pt x="0" y="0"/>
                  </a:moveTo>
                  <a:lnTo>
                    <a:pt x="0" y="3807"/>
                  </a:lnTo>
                  <a:lnTo>
                    <a:pt x="4661" y="3807"/>
                  </a:lnTo>
                  <a:cubicBezTo>
                    <a:pt x="5302" y="3807"/>
                    <a:pt x="5871" y="3238"/>
                    <a:pt x="5871" y="2598"/>
                  </a:cubicBezTo>
                  <a:lnTo>
                    <a:pt x="5871" y="1210"/>
                  </a:lnTo>
                  <a:cubicBezTo>
                    <a:pt x="5835" y="534"/>
                    <a:pt x="5302" y="0"/>
                    <a:pt x="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2"/>
            <p:cNvSpPr/>
            <p:nvPr/>
          </p:nvSpPr>
          <p:spPr>
            <a:xfrm>
              <a:off x="7724013" y="2965400"/>
              <a:ext cx="360275" cy="78300"/>
            </a:xfrm>
            <a:custGeom>
              <a:avLst/>
              <a:gdLst/>
              <a:ahLst/>
              <a:cxnLst/>
              <a:rect l="l" t="t" r="r" b="b"/>
              <a:pathLst>
                <a:path w="14411" h="3132" extrusionOk="0">
                  <a:moveTo>
                    <a:pt x="3273" y="0"/>
                  </a:moveTo>
                  <a:cubicBezTo>
                    <a:pt x="1530" y="0"/>
                    <a:pt x="107" y="1388"/>
                    <a:pt x="0" y="3132"/>
                  </a:cubicBezTo>
                  <a:lnTo>
                    <a:pt x="14410" y="3132"/>
                  </a:lnTo>
                  <a:cubicBezTo>
                    <a:pt x="14304" y="1388"/>
                    <a:pt x="12880" y="0"/>
                    <a:pt x="1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2"/>
            <p:cNvSpPr/>
            <p:nvPr/>
          </p:nvSpPr>
          <p:spPr>
            <a:xfrm>
              <a:off x="7683963" y="3068575"/>
              <a:ext cx="441225" cy="77450"/>
            </a:xfrm>
            <a:custGeom>
              <a:avLst/>
              <a:gdLst/>
              <a:ahLst/>
              <a:cxnLst/>
              <a:rect l="l" t="t" r="r" b="b"/>
              <a:pathLst>
                <a:path w="17649" h="3098" extrusionOk="0">
                  <a:moveTo>
                    <a:pt x="1175" y="1"/>
                  </a:moveTo>
                  <a:cubicBezTo>
                    <a:pt x="535" y="1"/>
                    <a:pt x="1" y="570"/>
                    <a:pt x="1" y="1211"/>
                  </a:cubicBezTo>
                  <a:lnTo>
                    <a:pt x="1" y="1922"/>
                  </a:lnTo>
                  <a:cubicBezTo>
                    <a:pt x="1" y="2563"/>
                    <a:pt x="535" y="3096"/>
                    <a:pt x="1175" y="3096"/>
                  </a:cubicBezTo>
                  <a:lnTo>
                    <a:pt x="16439" y="3096"/>
                  </a:lnTo>
                  <a:cubicBezTo>
                    <a:pt x="16458" y="3097"/>
                    <a:pt x="16477" y="3098"/>
                    <a:pt x="16496" y="3098"/>
                  </a:cubicBezTo>
                  <a:cubicBezTo>
                    <a:pt x="17113" y="3098"/>
                    <a:pt x="17649" y="2544"/>
                    <a:pt x="17649" y="1922"/>
                  </a:cubicBezTo>
                  <a:lnTo>
                    <a:pt x="17649" y="1211"/>
                  </a:lnTo>
                  <a:cubicBezTo>
                    <a:pt x="17649" y="535"/>
                    <a:pt x="17080" y="1"/>
                    <a:pt x="16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2"/>
            <p:cNvSpPr/>
            <p:nvPr/>
          </p:nvSpPr>
          <p:spPr>
            <a:xfrm>
              <a:off x="7788938" y="2757250"/>
              <a:ext cx="163700" cy="130775"/>
            </a:xfrm>
            <a:custGeom>
              <a:avLst/>
              <a:gdLst/>
              <a:ahLst/>
              <a:cxnLst/>
              <a:rect l="l" t="t" r="r" b="b"/>
              <a:pathLst>
                <a:path w="6548" h="5231" extrusionOk="0">
                  <a:moveTo>
                    <a:pt x="0" y="1"/>
                  </a:moveTo>
                  <a:lnTo>
                    <a:pt x="0" y="5231"/>
                  </a:lnTo>
                  <a:lnTo>
                    <a:pt x="6547" y="5231"/>
                  </a:lnTo>
                  <a:lnTo>
                    <a:pt x="6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2"/>
            <p:cNvSpPr/>
            <p:nvPr/>
          </p:nvSpPr>
          <p:spPr>
            <a:xfrm>
              <a:off x="7766338" y="2705575"/>
              <a:ext cx="208900" cy="25975"/>
            </a:xfrm>
            <a:custGeom>
              <a:avLst/>
              <a:gdLst/>
              <a:ahLst/>
              <a:cxnLst/>
              <a:rect l="l" t="t" r="r" b="b"/>
              <a:pathLst>
                <a:path w="8356" h="1039" extrusionOk="0">
                  <a:moveTo>
                    <a:pt x="662" y="1"/>
                  </a:moveTo>
                  <a:cubicBezTo>
                    <a:pt x="1" y="1"/>
                    <a:pt x="1" y="1039"/>
                    <a:pt x="662" y="1039"/>
                  </a:cubicBezTo>
                  <a:cubicBezTo>
                    <a:pt x="683" y="1039"/>
                    <a:pt x="705" y="1038"/>
                    <a:pt x="727" y="1036"/>
                  </a:cubicBezTo>
                  <a:lnTo>
                    <a:pt x="7629" y="1036"/>
                  </a:lnTo>
                  <a:cubicBezTo>
                    <a:pt x="7651" y="1038"/>
                    <a:pt x="7673" y="1039"/>
                    <a:pt x="7693" y="1039"/>
                  </a:cubicBezTo>
                  <a:cubicBezTo>
                    <a:pt x="8355" y="1039"/>
                    <a:pt x="8355" y="1"/>
                    <a:pt x="7693" y="1"/>
                  </a:cubicBezTo>
                  <a:cubicBezTo>
                    <a:pt x="7673" y="1"/>
                    <a:pt x="7651" y="2"/>
                    <a:pt x="7629" y="4"/>
                  </a:cubicBezTo>
                  <a:lnTo>
                    <a:pt x="727" y="4"/>
                  </a:lnTo>
                  <a:cubicBezTo>
                    <a:pt x="705" y="2"/>
                    <a:pt x="683"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2"/>
            <p:cNvSpPr/>
            <p:nvPr/>
          </p:nvSpPr>
          <p:spPr>
            <a:xfrm>
              <a:off x="7767588" y="2913800"/>
              <a:ext cx="206400" cy="25825"/>
            </a:xfrm>
            <a:custGeom>
              <a:avLst/>
              <a:gdLst/>
              <a:ahLst/>
              <a:cxnLst/>
              <a:rect l="l" t="t" r="r" b="b"/>
              <a:pathLst>
                <a:path w="8256" h="1033" extrusionOk="0">
                  <a:moveTo>
                    <a:pt x="677" y="1"/>
                  </a:moveTo>
                  <a:cubicBezTo>
                    <a:pt x="0" y="1"/>
                    <a:pt x="0" y="1033"/>
                    <a:pt x="677" y="1033"/>
                  </a:cubicBezTo>
                  <a:lnTo>
                    <a:pt x="7579" y="1033"/>
                  </a:lnTo>
                  <a:cubicBezTo>
                    <a:pt x="8255" y="1033"/>
                    <a:pt x="8255" y="1"/>
                    <a:pt x="7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62"/>
          <p:cNvGrpSpPr/>
          <p:nvPr/>
        </p:nvGrpSpPr>
        <p:grpSpPr>
          <a:xfrm>
            <a:off x="2861467" y="2577775"/>
            <a:ext cx="450125" cy="442125"/>
            <a:chOff x="1769538" y="3408375"/>
            <a:chExt cx="450125" cy="442125"/>
          </a:xfrm>
        </p:grpSpPr>
        <p:sp>
          <p:nvSpPr>
            <p:cNvPr id="1643" name="Google Shape;1643;p62"/>
            <p:cNvSpPr/>
            <p:nvPr/>
          </p:nvSpPr>
          <p:spPr>
            <a:xfrm>
              <a:off x="1792663" y="3597850"/>
              <a:ext cx="94325" cy="200150"/>
            </a:xfrm>
            <a:custGeom>
              <a:avLst/>
              <a:gdLst/>
              <a:ahLst/>
              <a:cxnLst/>
              <a:rect l="l" t="t" r="r" b="b"/>
              <a:pathLst>
                <a:path w="3773" h="8006" extrusionOk="0">
                  <a:moveTo>
                    <a:pt x="1" y="0"/>
                  </a:moveTo>
                  <a:lnTo>
                    <a:pt x="1" y="8006"/>
                  </a:lnTo>
                  <a:lnTo>
                    <a:pt x="3772" y="8006"/>
                  </a:lnTo>
                  <a:lnTo>
                    <a:pt x="3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2"/>
            <p:cNvSpPr/>
            <p:nvPr/>
          </p:nvSpPr>
          <p:spPr>
            <a:xfrm>
              <a:off x="2102213" y="3597850"/>
              <a:ext cx="95225" cy="200150"/>
            </a:xfrm>
            <a:custGeom>
              <a:avLst/>
              <a:gdLst/>
              <a:ahLst/>
              <a:cxnLst/>
              <a:rect l="l" t="t" r="r" b="b"/>
              <a:pathLst>
                <a:path w="3809" h="8006" extrusionOk="0">
                  <a:moveTo>
                    <a:pt x="1" y="0"/>
                  </a:moveTo>
                  <a:lnTo>
                    <a:pt x="1" y="8006"/>
                  </a:lnTo>
                  <a:lnTo>
                    <a:pt x="3808" y="8006"/>
                  </a:lnTo>
                  <a:lnTo>
                    <a:pt x="38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2"/>
            <p:cNvSpPr/>
            <p:nvPr/>
          </p:nvSpPr>
          <p:spPr>
            <a:xfrm>
              <a:off x="1769813" y="3408375"/>
              <a:ext cx="446300" cy="163725"/>
            </a:xfrm>
            <a:custGeom>
              <a:avLst/>
              <a:gdLst/>
              <a:ahLst/>
              <a:cxnLst/>
              <a:rect l="l" t="t" r="r" b="b"/>
              <a:pathLst>
                <a:path w="17852" h="6549" extrusionOk="0">
                  <a:moveTo>
                    <a:pt x="8992" y="1"/>
                  </a:moveTo>
                  <a:cubicBezTo>
                    <a:pt x="8894" y="1"/>
                    <a:pt x="8796" y="36"/>
                    <a:pt x="8707" y="107"/>
                  </a:cubicBezTo>
                  <a:lnTo>
                    <a:pt x="417" y="5622"/>
                  </a:lnTo>
                  <a:cubicBezTo>
                    <a:pt x="1" y="5900"/>
                    <a:pt x="159" y="6549"/>
                    <a:pt x="661" y="6549"/>
                  </a:cubicBezTo>
                  <a:cubicBezTo>
                    <a:pt x="674" y="6549"/>
                    <a:pt x="688" y="6548"/>
                    <a:pt x="701" y="6547"/>
                  </a:cubicBezTo>
                  <a:lnTo>
                    <a:pt x="17318" y="6547"/>
                  </a:lnTo>
                  <a:cubicBezTo>
                    <a:pt x="17531" y="6547"/>
                    <a:pt x="17745" y="6405"/>
                    <a:pt x="17816" y="6192"/>
                  </a:cubicBezTo>
                  <a:cubicBezTo>
                    <a:pt x="17851" y="5978"/>
                    <a:pt x="17780" y="5729"/>
                    <a:pt x="17602" y="5622"/>
                  </a:cubicBezTo>
                  <a:lnTo>
                    <a:pt x="9276" y="107"/>
                  </a:lnTo>
                  <a:cubicBezTo>
                    <a:pt x="9187" y="36"/>
                    <a:pt x="9089" y="1"/>
                    <a:pt x="8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2"/>
            <p:cNvSpPr/>
            <p:nvPr/>
          </p:nvSpPr>
          <p:spPr>
            <a:xfrm>
              <a:off x="1769538" y="3824675"/>
              <a:ext cx="450125" cy="25825"/>
            </a:xfrm>
            <a:custGeom>
              <a:avLst/>
              <a:gdLst/>
              <a:ahLst/>
              <a:cxnLst/>
              <a:rect l="l" t="t" r="r" b="b"/>
              <a:pathLst>
                <a:path w="18005" h="1033" extrusionOk="0">
                  <a:moveTo>
                    <a:pt x="712" y="0"/>
                  </a:moveTo>
                  <a:cubicBezTo>
                    <a:pt x="1" y="0"/>
                    <a:pt x="1" y="1032"/>
                    <a:pt x="712" y="1032"/>
                  </a:cubicBezTo>
                  <a:lnTo>
                    <a:pt x="17329" y="1032"/>
                  </a:lnTo>
                  <a:cubicBezTo>
                    <a:pt x="18005" y="1032"/>
                    <a:pt x="18005" y="0"/>
                    <a:pt x="17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2"/>
            <p:cNvSpPr/>
            <p:nvPr/>
          </p:nvSpPr>
          <p:spPr>
            <a:xfrm>
              <a:off x="1940338" y="3616300"/>
              <a:ext cx="108250" cy="163250"/>
            </a:xfrm>
            <a:custGeom>
              <a:avLst/>
              <a:gdLst/>
              <a:ahLst/>
              <a:cxnLst/>
              <a:rect l="l" t="t" r="r" b="b"/>
              <a:pathLst>
                <a:path w="4330" h="6530" extrusionOk="0">
                  <a:moveTo>
                    <a:pt x="2188" y="1"/>
                  </a:moveTo>
                  <a:cubicBezTo>
                    <a:pt x="1930" y="1"/>
                    <a:pt x="1672" y="170"/>
                    <a:pt x="1672" y="508"/>
                  </a:cubicBezTo>
                  <a:lnTo>
                    <a:pt x="1672" y="757"/>
                  </a:lnTo>
                  <a:cubicBezTo>
                    <a:pt x="0" y="1326"/>
                    <a:pt x="427" y="3781"/>
                    <a:pt x="2171" y="3781"/>
                  </a:cubicBezTo>
                  <a:cubicBezTo>
                    <a:pt x="2847" y="3781"/>
                    <a:pt x="2847" y="4813"/>
                    <a:pt x="2171" y="4813"/>
                  </a:cubicBezTo>
                  <a:lnTo>
                    <a:pt x="1139" y="4813"/>
                  </a:lnTo>
                  <a:cubicBezTo>
                    <a:pt x="463" y="4813"/>
                    <a:pt x="463" y="5845"/>
                    <a:pt x="1139" y="5845"/>
                  </a:cubicBezTo>
                  <a:lnTo>
                    <a:pt x="1672" y="5845"/>
                  </a:lnTo>
                  <a:lnTo>
                    <a:pt x="1672" y="6023"/>
                  </a:lnTo>
                  <a:cubicBezTo>
                    <a:pt x="1655" y="6361"/>
                    <a:pt x="1904" y="6530"/>
                    <a:pt x="2162" y="6530"/>
                  </a:cubicBezTo>
                  <a:cubicBezTo>
                    <a:pt x="2420" y="6530"/>
                    <a:pt x="2687" y="6361"/>
                    <a:pt x="2704" y="6023"/>
                  </a:cubicBezTo>
                  <a:lnTo>
                    <a:pt x="2704" y="5738"/>
                  </a:lnTo>
                  <a:cubicBezTo>
                    <a:pt x="4329" y="5173"/>
                    <a:pt x="3920" y="2749"/>
                    <a:pt x="2208" y="2749"/>
                  </a:cubicBezTo>
                  <a:cubicBezTo>
                    <a:pt x="2196" y="2749"/>
                    <a:pt x="2183" y="2749"/>
                    <a:pt x="2171" y="2749"/>
                  </a:cubicBezTo>
                  <a:cubicBezTo>
                    <a:pt x="1495" y="2749"/>
                    <a:pt x="1495" y="1717"/>
                    <a:pt x="2171" y="1717"/>
                  </a:cubicBezTo>
                  <a:lnTo>
                    <a:pt x="3202" y="1717"/>
                  </a:lnTo>
                  <a:cubicBezTo>
                    <a:pt x="3843" y="1682"/>
                    <a:pt x="3843" y="757"/>
                    <a:pt x="3202" y="686"/>
                  </a:cubicBezTo>
                  <a:lnTo>
                    <a:pt x="2704" y="686"/>
                  </a:lnTo>
                  <a:lnTo>
                    <a:pt x="2704" y="508"/>
                  </a:lnTo>
                  <a:cubicBezTo>
                    <a:pt x="2704" y="170"/>
                    <a:pt x="2446" y="1"/>
                    <a:pt x="2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2"/>
          <p:cNvGrpSpPr/>
          <p:nvPr/>
        </p:nvGrpSpPr>
        <p:grpSpPr>
          <a:xfrm>
            <a:off x="5838350" y="2577675"/>
            <a:ext cx="441225" cy="442325"/>
            <a:chOff x="1773988" y="2026750"/>
            <a:chExt cx="441225" cy="442325"/>
          </a:xfrm>
        </p:grpSpPr>
        <p:sp>
          <p:nvSpPr>
            <p:cNvPr id="1649" name="Google Shape;1649;p62"/>
            <p:cNvSpPr/>
            <p:nvPr/>
          </p:nvSpPr>
          <p:spPr>
            <a:xfrm>
              <a:off x="1773988" y="2184400"/>
              <a:ext cx="441225" cy="284675"/>
            </a:xfrm>
            <a:custGeom>
              <a:avLst/>
              <a:gdLst/>
              <a:ahLst/>
              <a:cxnLst/>
              <a:rect l="l" t="t" r="r" b="b"/>
              <a:pathLst>
                <a:path w="17649" h="11387" extrusionOk="0">
                  <a:moveTo>
                    <a:pt x="15087" y="6192"/>
                  </a:moveTo>
                  <a:cubicBezTo>
                    <a:pt x="15692" y="6263"/>
                    <a:pt x="15692" y="7188"/>
                    <a:pt x="15087" y="7224"/>
                  </a:cubicBezTo>
                  <a:lnTo>
                    <a:pt x="10604" y="7224"/>
                  </a:lnTo>
                  <a:cubicBezTo>
                    <a:pt x="9963" y="7188"/>
                    <a:pt x="9963" y="6263"/>
                    <a:pt x="10604" y="6192"/>
                  </a:cubicBezTo>
                  <a:close/>
                  <a:moveTo>
                    <a:pt x="3612" y="2411"/>
                  </a:moveTo>
                  <a:cubicBezTo>
                    <a:pt x="3870" y="2411"/>
                    <a:pt x="4128" y="2580"/>
                    <a:pt x="4128" y="2918"/>
                  </a:cubicBezTo>
                  <a:lnTo>
                    <a:pt x="4128" y="3096"/>
                  </a:lnTo>
                  <a:lnTo>
                    <a:pt x="4662" y="3096"/>
                  </a:lnTo>
                  <a:cubicBezTo>
                    <a:pt x="5338" y="3096"/>
                    <a:pt x="5338" y="4128"/>
                    <a:pt x="4662" y="4128"/>
                  </a:cubicBezTo>
                  <a:lnTo>
                    <a:pt x="3630" y="4128"/>
                  </a:lnTo>
                  <a:cubicBezTo>
                    <a:pt x="2989" y="4199"/>
                    <a:pt x="2989" y="5089"/>
                    <a:pt x="3630" y="5160"/>
                  </a:cubicBezTo>
                  <a:cubicBezTo>
                    <a:pt x="5373" y="5160"/>
                    <a:pt x="5800" y="7615"/>
                    <a:pt x="4128" y="8184"/>
                  </a:cubicBezTo>
                  <a:lnTo>
                    <a:pt x="4128" y="8433"/>
                  </a:lnTo>
                  <a:cubicBezTo>
                    <a:pt x="4128" y="8771"/>
                    <a:pt x="3870" y="8940"/>
                    <a:pt x="3612" y="8940"/>
                  </a:cubicBezTo>
                  <a:cubicBezTo>
                    <a:pt x="3354" y="8940"/>
                    <a:pt x="3096" y="8771"/>
                    <a:pt x="3096" y="8433"/>
                  </a:cubicBezTo>
                  <a:lnTo>
                    <a:pt x="3096" y="8255"/>
                  </a:lnTo>
                  <a:lnTo>
                    <a:pt x="2598" y="8255"/>
                  </a:lnTo>
                  <a:cubicBezTo>
                    <a:pt x="1922" y="8255"/>
                    <a:pt x="1922" y="7224"/>
                    <a:pt x="2598" y="7224"/>
                  </a:cubicBezTo>
                  <a:lnTo>
                    <a:pt x="3630" y="7224"/>
                  </a:lnTo>
                  <a:cubicBezTo>
                    <a:pt x="4270" y="7188"/>
                    <a:pt x="4270" y="6263"/>
                    <a:pt x="3630" y="6192"/>
                  </a:cubicBezTo>
                  <a:cubicBezTo>
                    <a:pt x="1886" y="6192"/>
                    <a:pt x="1459" y="3772"/>
                    <a:pt x="3096" y="3203"/>
                  </a:cubicBezTo>
                  <a:lnTo>
                    <a:pt x="3096" y="2918"/>
                  </a:lnTo>
                  <a:cubicBezTo>
                    <a:pt x="3096" y="2580"/>
                    <a:pt x="3354" y="2411"/>
                    <a:pt x="3612" y="2411"/>
                  </a:cubicBezTo>
                  <a:close/>
                  <a:moveTo>
                    <a:pt x="15087" y="8255"/>
                  </a:moveTo>
                  <a:cubicBezTo>
                    <a:pt x="15692" y="8327"/>
                    <a:pt x="15692" y="9252"/>
                    <a:pt x="15087" y="9287"/>
                  </a:cubicBezTo>
                  <a:lnTo>
                    <a:pt x="7508" y="9287"/>
                  </a:lnTo>
                  <a:cubicBezTo>
                    <a:pt x="6868" y="9252"/>
                    <a:pt x="6868" y="8327"/>
                    <a:pt x="7508" y="8255"/>
                  </a:cubicBezTo>
                  <a:close/>
                  <a:moveTo>
                    <a:pt x="534" y="1"/>
                  </a:moveTo>
                  <a:cubicBezTo>
                    <a:pt x="250" y="1"/>
                    <a:pt x="1" y="214"/>
                    <a:pt x="1" y="499"/>
                  </a:cubicBezTo>
                  <a:lnTo>
                    <a:pt x="1" y="10853"/>
                  </a:lnTo>
                  <a:cubicBezTo>
                    <a:pt x="1" y="11137"/>
                    <a:pt x="250" y="11351"/>
                    <a:pt x="534" y="11386"/>
                  </a:cubicBezTo>
                  <a:lnTo>
                    <a:pt x="17151" y="11386"/>
                  </a:lnTo>
                  <a:cubicBezTo>
                    <a:pt x="17435" y="11351"/>
                    <a:pt x="17649" y="11137"/>
                    <a:pt x="17649" y="10853"/>
                  </a:cubicBezTo>
                  <a:lnTo>
                    <a:pt x="17649" y="499"/>
                  </a:lnTo>
                  <a:cubicBezTo>
                    <a:pt x="17649" y="214"/>
                    <a:pt x="17435" y="1"/>
                    <a:pt x="17151" y="1"/>
                  </a:cubicBezTo>
                  <a:lnTo>
                    <a:pt x="16617" y="1"/>
                  </a:lnTo>
                  <a:lnTo>
                    <a:pt x="16617" y="2207"/>
                  </a:lnTo>
                  <a:cubicBezTo>
                    <a:pt x="16617" y="2562"/>
                    <a:pt x="16510" y="2883"/>
                    <a:pt x="16297" y="3132"/>
                  </a:cubicBezTo>
                  <a:lnTo>
                    <a:pt x="15265" y="4519"/>
                  </a:lnTo>
                  <a:cubicBezTo>
                    <a:pt x="14962" y="4929"/>
                    <a:pt x="14500" y="5133"/>
                    <a:pt x="14033" y="5133"/>
                  </a:cubicBezTo>
                  <a:cubicBezTo>
                    <a:pt x="13566" y="5133"/>
                    <a:pt x="13094" y="4929"/>
                    <a:pt x="12774" y="4519"/>
                  </a:cubicBezTo>
                  <a:lnTo>
                    <a:pt x="11778" y="3132"/>
                  </a:lnTo>
                  <a:cubicBezTo>
                    <a:pt x="11564" y="2883"/>
                    <a:pt x="11458" y="2562"/>
                    <a:pt x="11458" y="2207"/>
                  </a:cubicBezTo>
                  <a:lnTo>
                    <a:pt x="11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2"/>
            <p:cNvSpPr/>
            <p:nvPr/>
          </p:nvSpPr>
          <p:spPr>
            <a:xfrm>
              <a:off x="2085313" y="2026750"/>
              <a:ext cx="129900" cy="260875"/>
            </a:xfrm>
            <a:custGeom>
              <a:avLst/>
              <a:gdLst/>
              <a:ahLst/>
              <a:cxnLst/>
              <a:rect l="l" t="t" r="r" b="b"/>
              <a:pathLst>
                <a:path w="5196" h="10435" extrusionOk="0">
                  <a:moveTo>
                    <a:pt x="1566" y="0"/>
                  </a:moveTo>
                  <a:cubicBezTo>
                    <a:pt x="784" y="0"/>
                    <a:pt x="1" y="525"/>
                    <a:pt x="1" y="1574"/>
                  </a:cubicBezTo>
                  <a:lnTo>
                    <a:pt x="1" y="2073"/>
                  </a:lnTo>
                  <a:lnTo>
                    <a:pt x="890" y="2073"/>
                  </a:lnTo>
                  <a:cubicBezTo>
                    <a:pt x="1566" y="2073"/>
                    <a:pt x="1566" y="3104"/>
                    <a:pt x="890" y="3104"/>
                  </a:cubicBezTo>
                  <a:lnTo>
                    <a:pt x="1" y="3104"/>
                  </a:lnTo>
                  <a:lnTo>
                    <a:pt x="1" y="8513"/>
                  </a:lnTo>
                  <a:cubicBezTo>
                    <a:pt x="1" y="8619"/>
                    <a:pt x="36" y="8726"/>
                    <a:pt x="108" y="8833"/>
                  </a:cubicBezTo>
                  <a:lnTo>
                    <a:pt x="1139" y="10221"/>
                  </a:lnTo>
                  <a:cubicBezTo>
                    <a:pt x="1246" y="10327"/>
                    <a:pt x="1389" y="10434"/>
                    <a:pt x="1566" y="10434"/>
                  </a:cubicBezTo>
                  <a:cubicBezTo>
                    <a:pt x="1744" y="10434"/>
                    <a:pt x="1887" y="10327"/>
                    <a:pt x="1993" y="10221"/>
                  </a:cubicBezTo>
                  <a:lnTo>
                    <a:pt x="3025" y="8833"/>
                  </a:lnTo>
                  <a:cubicBezTo>
                    <a:pt x="3096" y="8726"/>
                    <a:pt x="3132" y="8619"/>
                    <a:pt x="3132" y="8513"/>
                  </a:cubicBezTo>
                  <a:lnTo>
                    <a:pt x="3132" y="3140"/>
                  </a:lnTo>
                  <a:lnTo>
                    <a:pt x="4164" y="3140"/>
                  </a:lnTo>
                  <a:lnTo>
                    <a:pt x="4164" y="4741"/>
                  </a:lnTo>
                  <a:cubicBezTo>
                    <a:pt x="4164" y="5079"/>
                    <a:pt x="4422" y="5248"/>
                    <a:pt x="4680" y="5248"/>
                  </a:cubicBezTo>
                  <a:cubicBezTo>
                    <a:pt x="4938" y="5248"/>
                    <a:pt x="5196" y="5079"/>
                    <a:pt x="5196" y="4741"/>
                  </a:cubicBezTo>
                  <a:lnTo>
                    <a:pt x="5196" y="2606"/>
                  </a:lnTo>
                  <a:cubicBezTo>
                    <a:pt x="5196" y="2322"/>
                    <a:pt x="4947" y="2108"/>
                    <a:pt x="4662" y="2108"/>
                  </a:cubicBezTo>
                  <a:lnTo>
                    <a:pt x="4698" y="2073"/>
                  </a:lnTo>
                  <a:lnTo>
                    <a:pt x="3132" y="2073"/>
                  </a:lnTo>
                  <a:lnTo>
                    <a:pt x="3132" y="1574"/>
                  </a:lnTo>
                  <a:cubicBezTo>
                    <a:pt x="3132" y="525"/>
                    <a:pt x="2349" y="0"/>
                    <a:pt x="1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2"/>
          <p:cNvGrpSpPr/>
          <p:nvPr/>
        </p:nvGrpSpPr>
        <p:grpSpPr>
          <a:xfrm>
            <a:off x="1377475" y="1552213"/>
            <a:ext cx="441225" cy="441200"/>
            <a:chOff x="1773988" y="1371400"/>
            <a:chExt cx="441225" cy="441200"/>
          </a:xfrm>
        </p:grpSpPr>
        <p:sp>
          <p:nvSpPr>
            <p:cNvPr id="1652" name="Google Shape;1652;p62"/>
            <p:cNvSpPr/>
            <p:nvPr/>
          </p:nvSpPr>
          <p:spPr>
            <a:xfrm>
              <a:off x="1773988" y="1371400"/>
              <a:ext cx="441225" cy="51600"/>
            </a:xfrm>
            <a:custGeom>
              <a:avLst/>
              <a:gdLst/>
              <a:ahLst/>
              <a:cxnLst/>
              <a:rect l="l" t="t" r="r" b="b"/>
              <a:pathLst>
                <a:path w="17649" h="2064" extrusionOk="0">
                  <a:moveTo>
                    <a:pt x="534" y="0"/>
                  </a:moveTo>
                  <a:cubicBezTo>
                    <a:pt x="250" y="0"/>
                    <a:pt x="1" y="213"/>
                    <a:pt x="1" y="498"/>
                  </a:cubicBezTo>
                  <a:lnTo>
                    <a:pt x="1" y="1566"/>
                  </a:lnTo>
                  <a:cubicBezTo>
                    <a:pt x="36" y="1815"/>
                    <a:pt x="250" y="2064"/>
                    <a:pt x="534" y="2064"/>
                  </a:cubicBezTo>
                  <a:lnTo>
                    <a:pt x="17151" y="2064"/>
                  </a:lnTo>
                  <a:cubicBezTo>
                    <a:pt x="17435" y="2064"/>
                    <a:pt x="17649" y="1815"/>
                    <a:pt x="17649" y="1530"/>
                  </a:cubicBezTo>
                  <a:lnTo>
                    <a:pt x="17649" y="498"/>
                  </a:lnTo>
                  <a:cubicBezTo>
                    <a:pt x="17649" y="213"/>
                    <a:pt x="17435" y="0"/>
                    <a:pt x="17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2"/>
            <p:cNvSpPr/>
            <p:nvPr/>
          </p:nvSpPr>
          <p:spPr>
            <a:xfrm>
              <a:off x="1787338" y="1448775"/>
              <a:ext cx="415425" cy="363825"/>
            </a:xfrm>
            <a:custGeom>
              <a:avLst/>
              <a:gdLst/>
              <a:ahLst/>
              <a:cxnLst/>
              <a:rect l="l" t="t" r="r" b="b"/>
              <a:pathLst>
                <a:path w="16617" h="14553" extrusionOk="0">
                  <a:moveTo>
                    <a:pt x="13009" y="1007"/>
                  </a:moveTo>
                  <a:cubicBezTo>
                    <a:pt x="13256" y="1007"/>
                    <a:pt x="13514" y="1069"/>
                    <a:pt x="13770" y="1210"/>
                  </a:cubicBezTo>
                  <a:cubicBezTo>
                    <a:pt x="15158" y="1993"/>
                    <a:pt x="14624" y="4128"/>
                    <a:pt x="13023" y="4128"/>
                  </a:cubicBezTo>
                  <a:cubicBezTo>
                    <a:pt x="12845" y="4128"/>
                    <a:pt x="12667" y="4092"/>
                    <a:pt x="12525" y="4057"/>
                  </a:cubicBezTo>
                  <a:lnTo>
                    <a:pt x="11564" y="5302"/>
                  </a:lnTo>
                  <a:cubicBezTo>
                    <a:pt x="11706" y="5551"/>
                    <a:pt x="11813" y="5836"/>
                    <a:pt x="11813" y="6120"/>
                  </a:cubicBezTo>
                  <a:cubicBezTo>
                    <a:pt x="11813" y="7152"/>
                    <a:pt x="11030" y="7668"/>
                    <a:pt x="10248" y="7668"/>
                  </a:cubicBezTo>
                  <a:cubicBezTo>
                    <a:pt x="9465" y="7668"/>
                    <a:pt x="8682" y="7152"/>
                    <a:pt x="8682" y="6120"/>
                  </a:cubicBezTo>
                  <a:cubicBezTo>
                    <a:pt x="8682" y="6049"/>
                    <a:pt x="8682" y="5978"/>
                    <a:pt x="8682" y="5907"/>
                  </a:cubicBezTo>
                  <a:lnTo>
                    <a:pt x="7437" y="5302"/>
                  </a:lnTo>
                  <a:cubicBezTo>
                    <a:pt x="7152" y="5551"/>
                    <a:pt x="6761" y="5729"/>
                    <a:pt x="6369" y="5729"/>
                  </a:cubicBezTo>
                  <a:cubicBezTo>
                    <a:pt x="6191" y="5729"/>
                    <a:pt x="5978" y="5693"/>
                    <a:pt x="5800" y="5622"/>
                  </a:cubicBezTo>
                  <a:lnTo>
                    <a:pt x="4946" y="6654"/>
                  </a:lnTo>
                  <a:cubicBezTo>
                    <a:pt x="5088" y="6868"/>
                    <a:pt x="5159" y="7152"/>
                    <a:pt x="5159" y="7437"/>
                  </a:cubicBezTo>
                  <a:cubicBezTo>
                    <a:pt x="5159" y="8350"/>
                    <a:pt x="4397" y="8971"/>
                    <a:pt x="3605" y="8971"/>
                  </a:cubicBezTo>
                  <a:cubicBezTo>
                    <a:pt x="3225" y="8971"/>
                    <a:pt x="2838" y="8828"/>
                    <a:pt x="2527" y="8504"/>
                  </a:cubicBezTo>
                  <a:cubicBezTo>
                    <a:pt x="1530" y="7544"/>
                    <a:pt x="2242" y="5871"/>
                    <a:pt x="3594" y="5871"/>
                  </a:cubicBezTo>
                  <a:cubicBezTo>
                    <a:pt x="3807" y="5871"/>
                    <a:pt x="3985" y="5907"/>
                    <a:pt x="4163" y="5978"/>
                  </a:cubicBezTo>
                  <a:lnTo>
                    <a:pt x="5017" y="4946"/>
                  </a:lnTo>
                  <a:cubicBezTo>
                    <a:pt x="4875" y="4733"/>
                    <a:pt x="4804" y="4448"/>
                    <a:pt x="4804" y="4163"/>
                  </a:cubicBezTo>
                  <a:cubicBezTo>
                    <a:pt x="4804" y="3132"/>
                    <a:pt x="5586" y="2616"/>
                    <a:pt x="6369" y="2616"/>
                  </a:cubicBezTo>
                  <a:cubicBezTo>
                    <a:pt x="7152" y="2616"/>
                    <a:pt x="7935" y="3132"/>
                    <a:pt x="7935" y="4163"/>
                  </a:cubicBezTo>
                  <a:cubicBezTo>
                    <a:pt x="7935" y="4235"/>
                    <a:pt x="7935" y="4306"/>
                    <a:pt x="7935" y="4377"/>
                  </a:cubicBezTo>
                  <a:lnTo>
                    <a:pt x="9180" y="5017"/>
                  </a:lnTo>
                  <a:cubicBezTo>
                    <a:pt x="9465" y="4733"/>
                    <a:pt x="9856" y="4590"/>
                    <a:pt x="10248" y="4590"/>
                  </a:cubicBezTo>
                  <a:cubicBezTo>
                    <a:pt x="10295" y="4581"/>
                    <a:pt x="10340" y="4576"/>
                    <a:pt x="10384" y="4576"/>
                  </a:cubicBezTo>
                  <a:cubicBezTo>
                    <a:pt x="10504" y="4576"/>
                    <a:pt x="10615" y="4609"/>
                    <a:pt x="10746" y="4662"/>
                  </a:cubicBezTo>
                  <a:lnTo>
                    <a:pt x="11706" y="3416"/>
                  </a:lnTo>
                  <a:cubicBezTo>
                    <a:pt x="11006" y="2307"/>
                    <a:pt x="11885" y="1007"/>
                    <a:pt x="13009" y="1007"/>
                  </a:cubicBezTo>
                  <a:close/>
                  <a:moveTo>
                    <a:pt x="0" y="1"/>
                  </a:moveTo>
                  <a:lnTo>
                    <a:pt x="0" y="10532"/>
                  </a:lnTo>
                  <a:cubicBezTo>
                    <a:pt x="0" y="10817"/>
                    <a:pt x="214" y="11031"/>
                    <a:pt x="498" y="11031"/>
                  </a:cubicBezTo>
                  <a:lnTo>
                    <a:pt x="13236" y="11031"/>
                  </a:lnTo>
                  <a:lnTo>
                    <a:pt x="13236" y="12632"/>
                  </a:lnTo>
                  <a:cubicBezTo>
                    <a:pt x="12311" y="13165"/>
                    <a:pt x="12667" y="14553"/>
                    <a:pt x="13734" y="14553"/>
                  </a:cubicBezTo>
                  <a:cubicBezTo>
                    <a:pt x="14802" y="14553"/>
                    <a:pt x="15193" y="13165"/>
                    <a:pt x="14268" y="12632"/>
                  </a:cubicBezTo>
                  <a:lnTo>
                    <a:pt x="14268" y="11031"/>
                  </a:lnTo>
                  <a:lnTo>
                    <a:pt x="16083" y="11031"/>
                  </a:lnTo>
                  <a:cubicBezTo>
                    <a:pt x="16367" y="11031"/>
                    <a:pt x="16617" y="10817"/>
                    <a:pt x="16617" y="10532"/>
                  </a:cubicBezTo>
                  <a:lnTo>
                    <a:pt x="16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2"/>
            <p:cNvSpPr/>
            <p:nvPr/>
          </p:nvSpPr>
          <p:spPr>
            <a:xfrm>
              <a:off x="2098663" y="1500325"/>
              <a:ext cx="31150" cy="25875"/>
            </a:xfrm>
            <a:custGeom>
              <a:avLst/>
              <a:gdLst/>
              <a:ahLst/>
              <a:cxnLst/>
              <a:rect l="l" t="t" r="r" b="b"/>
              <a:pathLst>
                <a:path w="1246" h="1035" extrusionOk="0">
                  <a:moveTo>
                    <a:pt x="543" y="0"/>
                  </a:moveTo>
                  <a:cubicBezTo>
                    <a:pt x="270" y="0"/>
                    <a:pt x="1" y="217"/>
                    <a:pt x="1" y="536"/>
                  </a:cubicBezTo>
                  <a:cubicBezTo>
                    <a:pt x="1" y="821"/>
                    <a:pt x="250" y="1034"/>
                    <a:pt x="534" y="1034"/>
                  </a:cubicBezTo>
                  <a:cubicBezTo>
                    <a:pt x="997" y="1034"/>
                    <a:pt x="1246" y="500"/>
                    <a:pt x="890" y="145"/>
                  </a:cubicBezTo>
                  <a:cubicBezTo>
                    <a:pt x="790" y="45"/>
                    <a:pt x="666" y="0"/>
                    <a:pt x="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2"/>
            <p:cNvSpPr/>
            <p:nvPr/>
          </p:nvSpPr>
          <p:spPr>
            <a:xfrm>
              <a:off x="2030163" y="1589275"/>
              <a:ext cx="30275" cy="25875"/>
            </a:xfrm>
            <a:custGeom>
              <a:avLst/>
              <a:gdLst/>
              <a:ahLst/>
              <a:cxnLst/>
              <a:rect l="l" t="t" r="r" b="b"/>
              <a:pathLst>
                <a:path w="1211" h="1035" extrusionOk="0">
                  <a:moveTo>
                    <a:pt x="527" y="0"/>
                  </a:moveTo>
                  <a:cubicBezTo>
                    <a:pt x="254" y="0"/>
                    <a:pt x="1" y="218"/>
                    <a:pt x="1" y="536"/>
                  </a:cubicBezTo>
                  <a:cubicBezTo>
                    <a:pt x="1" y="821"/>
                    <a:pt x="214" y="1034"/>
                    <a:pt x="499" y="1034"/>
                  </a:cubicBezTo>
                  <a:cubicBezTo>
                    <a:pt x="962" y="1034"/>
                    <a:pt x="1211" y="500"/>
                    <a:pt x="890" y="145"/>
                  </a:cubicBezTo>
                  <a:cubicBezTo>
                    <a:pt x="780" y="45"/>
                    <a:pt x="651"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2"/>
            <p:cNvSpPr/>
            <p:nvPr/>
          </p:nvSpPr>
          <p:spPr>
            <a:xfrm>
              <a:off x="1864713" y="1621100"/>
              <a:ext cx="30275" cy="26050"/>
            </a:xfrm>
            <a:custGeom>
              <a:avLst/>
              <a:gdLst/>
              <a:ahLst/>
              <a:cxnLst/>
              <a:rect l="l" t="t" r="r" b="b"/>
              <a:pathLst>
                <a:path w="1211" h="1042" extrusionOk="0">
                  <a:moveTo>
                    <a:pt x="528" y="1"/>
                  </a:moveTo>
                  <a:cubicBezTo>
                    <a:pt x="261" y="1"/>
                    <a:pt x="1" y="207"/>
                    <a:pt x="1" y="544"/>
                  </a:cubicBezTo>
                  <a:cubicBezTo>
                    <a:pt x="1" y="793"/>
                    <a:pt x="214" y="1042"/>
                    <a:pt x="499" y="1042"/>
                  </a:cubicBezTo>
                  <a:cubicBezTo>
                    <a:pt x="961" y="1042"/>
                    <a:pt x="1211" y="473"/>
                    <a:pt x="890" y="152"/>
                  </a:cubicBezTo>
                  <a:cubicBezTo>
                    <a:pt x="786" y="49"/>
                    <a:pt x="656" y="1"/>
                    <a:pt x="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2"/>
            <p:cNvSpPr/>
            <p:nvPr/>
          </p:nvSpPr>
          <p:spPr>
            <a:xfrm>
              <a:off x="1933213" y="1540125"/>
              <a:ext cx="30275" cy="26100"/>
            </a:xfrm>
            <a:custGeom>
              <a:avLst/>
              <a:gdLst/>
              <a:ahLst/>
              <a:cxnLst/>
              <a:rect l="l" t="t" r="r" b="b"/>
              <a:pathLst>
                <a:path w="1211" h="1044" extrusionOk="0">
                  <a:moveTo>
                    <a:pt x="522" y="1"/>
                  </a:moveTo>
                  <a:cubicBezTo>
                    <a:pt x="257" y="1"/>
                    <a:pt x="1" y="199"/>
                    <a:pt x="1" y="509"/>
                  </a:cubicBezTo>
                  <a:cubicBezTo>
                    <a:pt x="1" y="794"/>
                    <a:pt x="250" y="1043"/>
                    <a:pt x="534" y="1043"/>
                  </a:cubicBezTo>
                  <a:cubicBezTo>
                    <a:pt x="997" y="1043"/>
                    <a:pt x="1210" y="474"/>
                    <a:pt x="890" y="154"/>
                  </a:cubicBezTo>
                  <a:cubicBezTo>
                    <a:pt x="785" y="48"/>
                    <a:pt x="653" y="1"/>
                    <a:pt x="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62"/>
          <p:cNvSpPr txBox="1"/>
          <p:nvPr/>
        </p:nvSpPr>
        <p:spPr>
          <a:xfrm>
            <a:off x="5180850" y="3659475"/>
            <a:ext cx="1756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Jupiter is the biggest planet</a:t>
            </a:r>
            <a:endParaRPr sz="1600">
              <a:solidFill>
                <a:schemeClr val="dk1"/>
              </a:solidFill>
              <a:latin typeface="Poppins"/>
              <a:ea typeface="Poppins"/>
              <a:cs typeface="Poppins"/>
              <a:sym typeface="Poppins"/>
            </a:endParaRPr>
          </a:p>
        </p:txBody>
      </p:sp>
      <p:sp>
        <p:nvSpPr>
          <p:cNvPr id="1659" name="Google Shape;1659;p62"/>
          <p:cNvSpPr/>
          <p:nvPr/>
        </p:nvSpPr>
        <p:spPr>
          <a:xfrm>
            <a:off x="7185450" y="1401600"/>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2"/>
          <p:cNvSpPr txBox="1"/>
          <p:nvPr/>
        </p:nvSpPr>
        <p:spPr>
          <a:xfrm>
            <a:off x="6890850" y="2142425"/>
            <a:ext cx="1310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2020</a:t>
            </a:r>
            <a:endParaRPr sz="2700" b="1">
              <a:solidFill>
                <a:schemeClr val="dk2"/>
              </a:solidFill>
              <a:latin typeface="Poppins"/>
              <a:ea typeface="Poppins"/>
              <a:cs typeface="Poppins"/>
              <a:sym typeface="Poppins"/>
            </a:endParaRPr>
          </a:p>
        </p:txBody>
      </p:sp>
      <p:sp>
        <p:nvSpPr>
          <p:cNvPr id="1661" name="Google Shape;1661;p62"/>
          <p:cNvSpPr txBox="1"/>
          <p:nvPr/>
        </p:nvSpPr>
        <p:spPr>
          <a:xfrm>
            <a:off x="6667800" y="2604100"/>
            <a:ext cx="1756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Neptune is far away from us</a:t>
            </a:r>
            <a:endParaRPr sz="1600">
              <a:solidFill>
                <a:schemeClr val="dk1"/>
              </a:solidFill>
              <a:latin typeface="Poppins"/>
              <a:ea typeface="Poppins"/>
              <a:cs typeface="Poppins"/>
              <a:sym typeface="Poppins"/>
            </a:endParaRPr>
          </a:p>
        </p:txBody>
      </p:sp>
      <p:grpSp>
        <p:nvGrpSpPr>
          <p:cNvPr id="1662" name="Google Shape;1662;p62"/>
          <p:cNvGrpSpPr/>
          <p:nvPr/>
        </p:nvGrpSpPr>
        <p:grpSpPr>
          <a:xfrm>
            <a:off x="7390650" y="1522850"/>
            <a:ext cx="310475" cy="441200"/>
            <a:chOff x="5566913" y="1371400"/>
            <a:chExt cx="310475" cy="441200"/>
          </a:xfrm>
        </p:grpSpPr>
        <p:sp>
          <p:nvSpPr>
            <p:cNvPr id="1663" name="Google Shape;1663;p62"/>
            <p:cNvSpPr/>
            <p:nvPr/>
          </p:nvSpPr>
          <p:spPr>
            <a:xfrm>
              <a:off x="5644288" y="1448775"/>
              <a:ext cx="155700" cy="53400"/>
            </a:xfrm>
            <a:custGeom>
              <a:avLst/>
              <a:gdLst/>
              <a:ahLst/>
              <a:cxnLst/>
              <a:rect l="l" t="t" r="r" b="b"/>
              <a:pathLst>
                <a:path w="6228" h="2136" extrusionOk="0">
                  <a:moveTo>
                    <a:pt x="1" y="1"/>
                  </a:moveTo>
                  <a:lnTo>
                    <a:pt x="1" y="2135"/>
                  </a:lnTo>
                  <a:lnTo>
                    <a:pt x="6228" y="2135"/>
                  </a:lnTo>
                  <a:lnTo>
                    <a:pt x="6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2"/>
            <p:cNvSpPr/>
            <p:nvPr/>
          </p:nvSpPr>
          <p:spPr>
            <a:xfrm>
              <a:off x="5566913" y="1371400"/>
              <a:ext cx="310475" cy="441200"/>
            </a:xfrm>
            <a:custGeom>
              <a:avLst/>
              <a:gdLst/>
              <a:ahLst/>
              <a:cxnLst/>
              <a:rect l="l" t="t" r="r" b="b"/>
              <a:pathLst>
                <a:path w="12419" h="17648" extrusionOk="0">
                  <a:moveTo>
                    <a:pt x="9821" y="2064"/>
                  </a:moveTo>
                  <a:cubicBezTo>
                    <a:pt x="10105" y="2064"/>
                    <a:pt x="10354" y="2313"/>
                    <a:pt x="10354" y="2597"/>
                  </a:cubicBezTo>
                  <a:lnTo>
                    <a:pt x="10354" y="5657"/>
                  </a:lnTo>
                  <a:cubicBezTo>
                    <a:pt x="10354" y="5942"/>
                    <a:pt x="10141" y="6191"/>
                    <a:pt x="9856" y="6191"/>
                  </a:cubicBezTo>
                  <a:lnTo>
                    <a:pt x="2598" y="6191"/>
                  </a:lnTo>
                  <a:cubicBezTo>
                    <a:pt x="2313" y="6191"/>
                    <a:pt x="2064" y="5942"/>
                    <a:pt x="2064" y="5657"/>
                  </a:cubicBezTo>
                  <a:lnTo>
                    <a:pt x="2064" y="2597"/>
                  </a:lnTo>
                  <a:cubicBezTo>
                    <a:pt x="2064" y="2313"/>
                    <a:pt x="2313" y="2064"/>
                    <a:pt x="2598" y="2064"/>
                  </a:cubicBezTo>
                  <a:close/>
                  <a:moveTo>
                    <a:pt x="9334" y="7746"/>
                  </a:moveTo>
                  <a:cubicBezTo>
                    <a:pt x="9600" y="7746"/>
                    <a:pt x="9856" y="7944"/>
                    <a:pt x="9856" y="8255"/>
                  </a:cubicBezTo>
                  <a:cubicBezTo>
                    <a:pt x="9856" y="8539"/>
                    <a:pt x="9607" y="8788"/>
                    <a:pt x="9323" y="8788"/>
                  </a:cubicBezTo>
                  <a:cubicBezTo>
                    <a:pt x="8860" y="8788"/>
                    <a:pt x="8647" y="8219"/>
                    <a:pt x="8967" y="7899"/>
                  </a:cubicBezTo>
                  <a:cubicBezTo>
                    <a:pt x="9072" y="7794"/>
                    <a:pt x="9204" y="7746"/>
                    <a:pt x="9334" y="7746"/>
                  </a:cubicBezTo>
                  <a:close/>
                  <a:moveTo>
                    <a:pt x="3087" y="7790"/>
                  </a:moveTo>
                  <a:cubicBezTo>
                    <a:pt x="3360" y="7790"/>
                    <a:pt x="3630" y="8007"/>
                    <a:pt x="3630" y="8326"/>
                  </a:cubicBezTo>
                  <a:cubicBezTo>
                    <a:pt x="3630" y="8611"/>
                    <a:pt x="3381" y="8824"/>
                    <a:pt x="3096" y="8824"/>
                  </a:cubicBezTo>
                  <a:cubicBezTo>
                    <a:pt x="2633" y="8824"/>
                    <a:pt x="2420" y="8255"/>
                    <a:pt x="2740" y="7934"/>
                  </a:cubicBezTo>
                  <a:cubicBezTo>
                    <a:pt x="2840" y="7835"/>
                    <a:pt x="2964" y="7790"/>
                    <a:pt x="3087" y="7790"/>
                  </a:cubicBezTo>
                  <a:close/>
                  <a:moveTo>
                    <a:pt x="6204" y="7766"/>
                  </a:moveTo>
                  <a:cubicBezTo>
                    <a:pt x="6469" y="7766"/>
                    <a:pt x="6725" y="7980"/>
                    <a:pt x="6725" y="8290"/>
                  </a:cubicBezTo>
                  <a:cubicBezTo>
                    <a:pt x="6725" y="8575"/>
                    <a:pt x="6512" y="8824"/>
                    <a:pt x="6227" y="8824"/>
                  </a:cubicBezTo>
                  <a:cubicBezTo>
                    <a:pt x="5765" y="8824"/>
                    <a:pt x="5515" y="8255"/>
                    <a:pt x="5836" y="7934"/>
                  </a:cubicBezTo>
                  <a:cubicBezTo>
                    <a:pt x="5941" y="7817"/>
                    <a:pt x="6073" y="7766"/>
                    <a:pt x="6204" y="7766"/>
                  </a:cubicBezTo>
                  <a:close/>
                  <a:moveTo>
                    <a:pt x="9314" y="10850"/>
                  </a:moveTo>
                  <a:cubicBezTo>
                    <a:pt x="9587" y="10850"/>
                    <a:pt x="9856" y="11067"/>
                    <a:pt x="9856" y="11386"/>
                  </a:cubicBezTo>
                  <a:cubicBezTo>
                    <a:pt x="9856" y="11670"/>
                    <a:pt x="9607" y="11884"/>
                    <a:pt x="9323" y="11884"/>
                  </a:cubicBezTo>
                  <a:cubicBezTo>
                    <a:pt x="8860" y="11884"/>
                    <a:pt x="8647" y="11350"/>
                    <a:pt x="8967" y="10994"/>
                  </a:cubicBezTo>
                  <a:cubicBezTo>
                    <a:pt x="9067" y="10895"/>
                    <a:pt x="9191" y="10850"/>
                    <a:pt x="9314" y="10850"/>
                  </a:cubicBezTo>
                  <a:close/>
                  <a:moveTo>
                    <a:pt x="6199" y="10886"/>
                  </a:moveTo>
                  <a:cubicBezTo>
                    <a:pt x="6472" y="10886"/>
                    <a:pt x="6725" y="11103"/>
                    <a:pt x="6725" y="11421"/>
                  </a:cubicBezTo>
                  <a:cubicBezTo>
                    <a:pt x="6725" y="11706"/>
                    <a:pt x="6512" y="11920"/>
                    <a:pt x="6227" y="11920"/>
                  </a:cubicBezTo>
                  <a:cubicBezTo>
                    <a:pt x="5765" y="11920"/>
                    <a:pt x="5515" y="11350"/>
                    <a:pt x="5836" y="11030"/>
                  </a:cubicBezTo>
                  <a:cubicBezTo>
                    <a:pt x="5947" y="10930"/>
                    <a:pt x="6075" y="10886"/>
                    <a:pt x="6199" y="10886"/>
                  </a:cubicBezTo>
                  <a:close/>
                  <a:moveTo>
                    <a:pt x="3108" y="10913"/>
                  </a:moveTo>
                  <a:cubicBezTo>
                    <a:pt x="3373" y="10913"/>
                    <a:pt x="3630" y="11111"/>
                    <a:pt x="3630" y="11421"/>
                  </a:cubicBezTo>
                  <a:cubicBezTo>
                    <a:pt x="3630" y="11706"/>
                    <a:pt x="3381" y="11955"/>
                    <a:pt x="3096" y="11955"/>
                  </a:cubicBezTo>
                  <a:cubicBezTo>
                    <a:pt x="2633" y="11955"/>
                    <a:pt x="2420" y="11386"/>
                    <a:pt x="2740" y="11066"/>
                  </a:cubicBezTo>
                  <a:cubicBezTo>
                    <a:pt x="2845" y="10960"/>
                    <a:pt x="2978" y="10913"/>
                    <a:pt x="3108" y="10913"/>
                  </a:cubicBezTo>
                  <a:close/>
                  <a:moveTo>
                    <a:pt x="9334" y="13973"/>
                  </a:moveTo>
                  <a:cubicBezTo>
                    <a:pt x="9600" y="13973"/>
                    <a:pt x="9856" y="14171"/>
                    <a:pt x="9856" y="14481"/>
                  </a:cubicBezTo>
                  <a:cubicBezTo>
                    <a:pt x="9856" y="14766"/>
                    <a:pt x="9607" y="15015"/>
                    <a:pt x="9323" y="15015"/>
                  </a:cubicBezTo>
                  <a:cubicBezTo>
                    <a:pt x="8860" y="15015"/>
                    <a:pt x="8647" y="14446"/>
                    <a:pt x="8967" y="14126"/>
                  </a:cubicBezTo>
                  <a:cubicBezTo>
                    <a:pt x="9072" y="14020"/>
                    <a:pt x="9204" y="13973"/>
                    <a:pt x="9334" y="13973"/>
                  </a:cubicBezTo>
                  <a:close/>
                  <a:moveTo>
                    <a:pt x="3087" y="14017"/>
                  </a:moveTo>
                  <a:cubicBezTo>
                    <a:pt x="3360" y="14017"/>
                    <a:pt x="3630" y="14234"/>
                    <a:pt x="3630" y="14552"/>
                  </a:cubicBezTo>
                  <a:cubicBezTo>
                    <a:pt x="3630" y="14837"/>
                    <a:pt x="3381" y="15051"/>
                    <a:pt x="3096" y="15051"/>
                  </a:cubicBezTo>
                  <a:cubicBezTo>
                    <a:pt x="2633" y="15051"/>
                    <a:pt x="2420" y="14517"/>
                    <a:pt x="2740" y="14161"/>
                  </a:cubicBezTo>
                  <a:cubicBezTo>
                    <a:pt x="2840" y="14061"/>
                    <a:pt x="2964" y="14017"/>
                    <a:pt x="3087" y="14017"/>
                  </a:cubicBezTo>
                  <a:close/>
                  <a:moveTo>
                    <a:pt x="6219" y="14008"/>
                  </a:moveTo>
                  <a:cubicBezTo>
                    <a:pt x="6485" y="14008"/>
                    <a:pt x="6725" y="14206"/>
                    <a:pt x="6725" y="14517"/>
                  </a:cubicBezTo>
                  <a:cubicBezTo>
                    <a:pt x="6725" y="14802"/>
                    <a:pt x="6512" y="15051"/>
                    <a:pt x="6227" y="15051"/>
                  </a:cubicBezTo>
                  <a:cubicBezTo>
                    <a:pt x="5765" y="15051"/>
                    <a:pt x="5515" y="14481"/>
                    <a:pt x="5836" y="14161"/>
                  </a:cubicBezTo>
                  <a:cubicBezTo>
                    <a:pt x="5953" y="14056"/>
                    <a:pt x="6089" y="14008"/>
                    <a:pt x="6219" y="14008"/>
                  </a:cubicBezTo>
                  <a:close/>
                  <a:moveTo>
                    <a:pt x="1566" y="0"/>
                  </a:moveTo>
                  <a:cubicBezTo>
                    <a:pt x="712" y="0"/>
                    <a:pt x="0" y="712"/>
                    <a:pt x="0" y="1566"/>
                  </a:cubicBezTo>
                  <a:lnTo>
                    <a:pt x="0" y="16082"/>
                  </a:lnTo>
                  <a:cubicBezTo>
                    <a:pt x="0" y="16936"/>
                    <a:pt x="712" y="17648"/>
                    <a:pt x="1566" y="17648"/>
                  </a:cubicBezTo>
                  <a:lnTo>
                    <a:pt x="10853" y="17648"/>
                  </a:lnTo>
                  <a:cubicBezTo>
                    <a:pt x="11707" y="17648"/>
                    <a:pt x="12418" y="16936"/>
                    <a:pt x="12418" y="16082"/>
                  </a:cubicBezTo>
                  <a:lnTo>
                    <a:pt x="12418" y="1566"/>
                  </a:lnTo>
                  <a:cubicBezTo>
                    <a:pt x="12418" y="712"/>
                    <a:pt x="11707" y="0"/>
                    <a:pt x="10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65" name="Google Shape;1665;p62"/>
          <p:cNvCxnSpPr>
            <a:stCxn id="1623" idx="3"/>
            <a:endCxn id="1626" idx="0"/>
          </p:cNvCxnSpPr>
          <p:nvPr/>
        </p:nvCxnSpPr>
        <p:spPr>
          <a:xfrm>
            <a:off x="1958538" y="1772788"/>
            <a:ext cx="1126500" cy="684300"/>
          </a:xfrm>
          <a:prstGeom prst="curvedConnector2">
            <a:avLst/>
          </a:prstGeom>
          <a:noFill/>
          <a:ln w="19050" cap="flat" cmpd="sng">
            <a:solidFill>
              <a:schemeClr val="dk2"/>
            </a:solidFill>
            <a:prstDash val="solid"/>
            <a:round/>
            <a:headEnd type="none" w="med" len="med"/>
            <a:tailEnd type="none" w="med" len="med"/>
          </a:ln>
        </p:spPr>
      </p:cxnSp>
      <p:cxnSp>
        <p:nvCxnSpPr>
          <p:cNvPr id="1666" name="Google Shape;1666;p62"/>
          <p:cNvCxnSpPr>
            <a:stCxn id="1626" idx="0"/>
            <a:endCxn id="1624" idx="1"/>
          </p:cNvCxnSpPr>
          <p:nvPr/>
        </p:nvCxnSpPr>
        <p:spPr>
          <a:xfrm rot="-5400000">
            <a:off x="3306150" y="1551575"/>
            <a:ext cx="684300" cy="1126500"/>
          </a:xfrm>
          <a:prstGeom prst="curvedConnector2">
            <a:avLst/>
          </a:prstGeom>
          <a:noFill/>
          <a:ln w="19050" cap="flat" cmpd="sng">
            <a:solidFill>
              <a:schemeClr val="dk2"/>
            </a:solidFill>
            <a:prstDash val="solid"/>
            <a:round/>
            <a:headEnd type="none" w="med" len="med"/>
            <a:tailEnd type="none" w="med" len="med"/>
          </a:ln>
        </p:spPr>
      </p:cxnSp>
      <p:cxnSp>
        <p:nvCxnSpPr>
          <p:cNvPr id="1667" name="Google Shape;1667;p62"/>
          <p:cNvCxnSpPr>
            <a:stCxn id="1624" idx="3"/>
            <a:endCxn id="1625" idx="0"/>
          </p:cNvCxnSpPr>
          <p:nvPr/>
        </p:nvCxnSpPr>
        <p:spPr>
          <a:xfrm>
            <a:off x="4932450" y="1772788"/>
            <a:ext cx="1126500" cy="684300"/>
          </a:xfrm>
          <a:prstGeom prst="curvedConnector2">
            <a:avLst/>
          </a:prstGeom>
          <a:noFill/>
          <a:ln w="19050" cap="flat" cmpd="sng">
            <a:solidFill>
              <a:schemeClr val="dk2"/>
            </a:solidFill>
            <a:prstDash val="solid"/>
            <a:round/>
            <a:headEnd type="none" w="med" len="med"/>
            <a:tailEnd type="none" w="med" len="med"/>
          </a:ln>
        </p:spPr>
      </p:cxnSp>
      <p:cxnSp>
        <p:nvCxnSpPr>
          <p:cNvPr id="1668" name="Google Shape;1668;p62"/>
          <p:cNvCxnSpPr>
            <a:stCxn id="1625" idx="0"/>
            <a:endCxn id="1659" idx="1"/>
          </p:cNvCxnSpPr>
          <p:nvPr/>
        </p:nvCxnSpPr>
        <p:spPr>
          <a:xfrm rot="-5400000">
            <a:off x="6265500" y="1537025"/>
            <a:ext cx="713400" cy="1126500"/>
          </a:xfrm>
          <a:prstGeom prst="curvedConnector2">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63"/>
          <p:cNvSpPr/>
          <p:nvPr/>
        </p:nvSpPr>
        <p:spPr>
          <a:xfrm>
            <a:off x="6659575" y="2185950"/>
            <a:ext cx="336300" cy="291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1356113" y="186506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When is it celebrated?</a:t>
            </a:r>
            <a:endParaRPr sz="3600">
              <a:solidFill>
                <a:schemeClr val="dk2"/>
              </a:solidFill>
              <a:latin typeface="Montserrat ExtraBold"/>
              <a:ea typeface="Montserrat ExtraBold"/>
              <a:cs typeface="Montserrat ExtraBold"/>
              <a:sym typeface="Montserrat ExtraBold"/>
            </a:endParaRPr>
          </a:p>
        </p:txBody>
      </p:sp>
      <p:graphicFrame>
        <p:nvGraphicFramePr>
          <p:cNvPr id="1676" name="Google Shape;1676;p63"/>
          <p:cNvGraphicFramePr/>
          <p:nvPr/>
        </p:nvGraphicFramePr>
        <p:xfrm>
          <a:off x="2859525" y="1672450"/>
          <a:ext cx="3000000" cy="3000000"/>
        </p:xfrm>
        <a:graphic>
          <a:graphicData uri="http://schemas.openxmlformats.org/drawingml/2006/table">
            <a:tbl>
              <a:tblPr>
                <a:noFill/>
                <a:tableStyleId>{206CFFC1-AF7C-4F20-8D80-AB2EBAAEAB1E}</a:tableStyleId>
              </a:tblPr>
              <a:tblGrid>
                <a:gridCol w="719425">
                  <a:extLst>
                    <a:ext uri="{9D8B030D-6E8A-4147-A177-3AD203B41FA5}">
                      <a16:colId xmlns:a16="http://schemas.microsoft.com/office/drawing/2014/main" val="20000"/>
                    </a:ext>
                  </a:extLst>
                </a:gridCol>
                <a:gridCol w="719425">
                  <a:extLst>
                    <a:ext uri="{9D8B030D-6E8A-4147-A177-3AD203B41FA5}">
                      <a16:colId xmlns:a16="http://schemas.microsoft.com/office/drawing/2014/main" val="20001"/>
                    </a:ext>
                  </a:extLst>
                </a:gridCol>
                <a:gridCol w="719425">
                  <a:extLst>
                    <a:ext uri="{9D8B030D-6E8A-4147-A177-3AD203B41FA5}">
                      <a16:colId xmlns:a16="http://schemas.microsoft.com/office/drawing/2014/main" val="20002"/>
                    </a:ext>
                  </a:extLst>
                </a:gridCol>
                <a:gridCol w="719425">
                  <a:extLst>
                    <a:ext uri="{9D8B030D-6E8A-4147-A177-3AD203B41FA5}">
                      <a16:colId xmlns:a16="http://schemas.microsoft.com/office/drawing/2014/main" val="20003"/>
                    </a:ext>
                  </a:extLst>
                </a:gridCol>
                <a:gridCol w="719425">
                  <a:extLst>
                    <a:ext uri="{9D8B030D-6E8A-4147-A177-3AD203B41FA5}">
                      <a16:colId xmlns:a16="http://schemas.microsoft.com/office/drawing/2014/main" val="20004"/>
                    </a:ext>
                  </a:extLst>
                </a:gridCol>
                <a:gridCol w="719425">
                  <a:extLst>
                    <a:ext uri="{9D8B030D-6E8A-4147-A177-3AD203B41FA5}">
                      <a16:colId xmlns:a16="http://schemas.microsoft.com/office/drawing/2014/main" val="20005"/>
                    </a:ext>
                  </a:extLst>
                </a:gridCol>
                <a:gridCol w="719425">
                  <a:extLst>
                    <a:ext uri="{9D8B030D-6E8A-4147-A177-3AD203B41FA5}">
                      <a16:colId xmlns:a16="http://schemas.microsoft.com/office/drawing/2014/main" val="20006"/>
                    </a:ext>
                  </a:extLst>
                </a:gridCol>
              </a:tblGrid>
              <a:tr h="461725">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Mon</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Tue</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Wed</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Thu</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Fri</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Sat</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Sun</a:t>
                      </a:r>
                      <a:endParaRPr sz="1800" b="1">
                        <a:solidFill>
                          <a:schemeClr val="dk2"/>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29</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30</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3</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4</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5</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6</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7</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8</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9</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10                                                  </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11</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12</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13</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14</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15</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16</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17</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18</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19</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20</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21</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22</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23</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24</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25</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26</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27</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28</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29</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30</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31</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1</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Poppins"/>
                          <a:ea typeface="Poppins"/>
                          <a:cs typeface="Poppins"/>
                          <a:sym typeface="Poppins"/>
                        </a:rPr>
                        <a:t>2</a:t>
                      </a:r>
                      <a:endParaRPr sz="1300">
                        <a:solidFill>
                          <a:schemeClr val="dk1"/>
                        </a:solidFill>
                        <a:latin typeface="Poppins"/>
                        <a:ea typeface="Poppins"/>
                        <a:cs typeface="Poppins"/>
                        <a:sym typeface="Poppins"/>
                      </a:endParaRPr>
                    </a:p>
                  </a:txBody>
                  <a:tcPr marL="91425" marR="91425" marT="91425" marB="91425">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677" name="Google Shape;1677;p63"/>
          <p:cNvSpPr txBox="1">
            <a:spLocks noGrp="1"/>
          </p:cNvSpPr>
          <p:nvPr>
            <p:ph type="subTitle" idx="4294967295"/>
          </p:nvPr>
        </p:nvSpPr>
        <p:spPr>
          <a:xfrm>
            <a:off x="746975" y="3044975"/>
            <a:ext cx="1939200" cy="86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1"/>
                </a:solidFill>
                <a:latin typeface="Poppins"/>
                <a:ea typeface="Poppins"/>
                <a:cs typeface="Poppins"/>
                <a:sym typeface="Poppins"/>
              </a:rPr>
              <a:t>Mercury is the closest planet to the Sun</a:t>
            </a:r>
            <a:endParaRPr sz="1600">
              <a:solidFill>
                <a:schemeClr val="dk1"/>
              </a:solidFill>
              <a:latin typeface="Poppins"/>
              <a:ea typeface="Poppins"/>
              <a:cs typeface="Poppins"/>
              <a:sym typeface="Poppins"/>
            </a:endParaRPr>
          </a:p>
        </p:txBody>
      </p:sp>
      <p:sp>
        <p:nvSpPr>
          <p:cNvPr id="1678" name="Google Shape;1678;p63"/>
          <p:cNvSpPr txBox="1">
            <a:spLocks noGrp="1"/>
          </p:cNvSpPr>
          <p:nvPr>
            <p:ph type="subTitle" idx="4294967295"/>
          </p:nvPr>
        </p:nvSpPr>
        <p:spPr>
          <a:xfrm>
            <a:off x="746975" y="2655525"/>
            <a:ext cx="1939200" cy="413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latin typeface="Poppins"/>
                <a:ea typeface="Poppins"/>
                <a:cs typeface="Poppins"/>
                <a:sym typeface="Poppins"/>
              </a:rPr>
              <a:t>December </a:t>
            </a:r>
            <a:r>
              <a:rPr lang="en" sz="1800" b="1"/>
              <a:t>4th</a:t>
            </a:r>
            <a:endParaRPr sz="1800" b="1">
              <a:latin typeface="Poppins"/>
              <a:ea typeface="Poppins"/>
              <a:cs typeface="Poppins"/>
              <a:sym typeface="Poppins"/>
            </a:endParaRPr>
          </a:p>
        </p:txBody>
      </p:sp>
      <p:grpSp>
        <p:nvGrpSpPr>
          <p:cNvPr id="1679" name="Google Shape;1679;p63"/>
          <p:cNvGrpSpPr/>
          <p:nvPr/>
        </p:nvGrpSpPr>
        <p:grpSpPr>
          <a:xfrm>
            <a:off x="1521093" y="2000100"/>
            <a:ext cx="390859" cy="413650"/>
            <a:chOff x="3279938" y="4180475"/>
            <a:chExt cx="441250" cy="413650"/>
          </a:xfrm>
        </p:grpSpPr>
        <p:sp>
          <p:nvSpPr>
            <p:cNvPr id="1680" name="Google Shape;1680;p63"/>
            <p:cNvSpPr/>
            <p:nvPr/>
          </p:nvSpPr>
          <p:spPr>
            <a:xfrm>
              <a:off x="3279938" y="4219625"/>
              <a:ext cx="441250" cy="90750"/>
            </a:xfrm>
            <a:custGeom>
              <a:avLst/>
              <a:gdLst/>
              <a:ahLst/>
              <a:cxnLst/>
              <a:rect l="l" t="t" r="r" b="b"/>
              <a:pathLst>
                <a:path w="17650" h="3630" extrusionOk="0">
                  <a:moveTo>
                    <a:pt x="1175" y="0"/>
                  </a:moveTo>
                  <a:cubicBezTo>
                    <a:pt x="535" y="0"/>
                    <a:pt x="1" y="534"/>
                    <a:pt x="1" y="1210"/>
                  </a:cubicBezTo>
                  <a:lnTo>
                    <a:pt x="1" y="3629"/>
                  </a:lnTo>
                  <a:lnTo>
                    <a:pt x="17649" y="3629"/>
                  </a:lnTo>
                  <a:lnTo>
                    <a:pt x="17649" y="1210"/>
                  </a:lnTo>
                  <a:cubicBezTo>
                    <a:pt x="17649" y="534"/>
                    <a:pt x="17080" y="0"/>
                    <a:pt x="16439" y="0"/>
                  </a:cubicBezTo>
                  <a:lnTo>
                    <a:pt x="15194" y="0"/>
                  </a:lnTo>
                  <a:lnTo>
                    <a:pt x="15194" y="996"/>
                  </a:lnTo>
                  <a:cubicBezTo>
                    <a:pt x="15194" y="1886"/>
                    <a:pt x="14482" y="2598"/>
                    <a:pt x="13593" y="2598"/>
                  </a:cubicBezTo>
                  <a:cubicBezTo>
                    <a:pt x="12775" y="2562"/>
                    <a:pt x="12098" y="1886"/>
                    <a:pt x="12098" y="1032"/>
                  </a:cubicBezTo>
                  <a:lnTo>
                    <a:pt x="12098" y="0"/>
                  </a:lnTo>
                  <a:lnTo>
                    <a:pt x="10355" y="0"/>
                  </a:lnTo>
                  <a:lnTo>
                    <a:pt x="10355" y="996"/>
                  </a:lnTo>
                  <a:cubicBezTo>
                    <a:pt x="10355" y="1886"/>
                    <a:pt x="9643" y="2598"/>
                    <a:pt x="8789" y="2598"/>
                  </a:cubicBezTo>
                  <a:cubicBezTo>
                    <a:pt x="7936" y="2562"/>
                    <a:pt x="7259" y="1886"/>
                    <a:pt x="7259" y="1032"/>
                  </a:cubicBezTo>
                  <a:lnTo>
                    <a:pt x="7259" y="0"/>
                  </a:lnTo>
                  <a:lnTo>
                    <a:pt x="5552" y="0"/>
                  </a:lnTo>
                  <a:lnTo>
                    <a:pt x="5552" y="996"/>
                  </a:lnTo>
                  <a:cubicBezTo>
                    <a:pt x="5552" y="1886"/>
                    <a:pt x="4840" y="2598"/>
                    <a:pt x="3950" y="2598"/>
                  </a:cubicBezTo>
                  <a:cubicBezTo>
                    <a:pt x="3097" y="2562"/>
                    <a:pt x="2420" y="1886"/>
                    <a:pt x="2420" y="1032"/>
                  </a:cubicBezTo>
                  <a:lnTo>
                    <a:pt x="2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3279938" y="4336150"/>
              <a:ext cx="441250" cy="257975"/>
            </a:xfrm>
            <a:custGeom>
              <a:avLst/>
              <a:gdLst/>
              <a:ahLst/>
              <a:cxnLst/>
              <a:rect l="l" t="t" r="r" b="b"/>
              <a:pathLst>
                <a:path w="17650" h="10319" extrusionOk="0">
                  <a:moveTo>
                    <a:pt x="4626" y="1032"/>
                  </a:moveTo>
                  <a:cubicBezTo>
                    <a:pt x="4911" y="1032"/>
                    <a:pt x="5125" y="1246"/>
                    <a:pt x="5125" y="1530"/>
                  </a:cubicBezTo>
                  <a:lnTo>
                    <a:pt x="5125" y="3629"/>
                  </a:lnTo>
                  <a:cubicBezTo>
                    <a:pt x="5125" y="3914"/>
                    <a:pt x="4911" y="4128"/>
                    <a:pt x="4626" y="4128"/>
                  </a:cubicBezTo>
                  <a:lnTo>
                    <a:pt x="2563" y="4128"/>
                  </a:lnTo>
                  <a:cubicBezTo>
                    <a:pt x="2278" y="4128"/>
                    <a:pt x="2029" y="3914"/>
                    <a:pt x="2029" y="3629"/>
                  </a:cubicBezTo>
                  <a:lnTo>
                    <a:pt x="2029" y="1530"/>
                  </a:lnTo>
                  <a:cubicBezTo>
                    <a:pt x="2029" y="1246"/>
                    <a:pt x="2278" y="1032"/>
                    <a:pt x="2563" y="1032"/>
                  </a:cubicBezTo>
                  <a:close/>
                  <a:moveTo>
                    <a:pt x="9821" y="1032"/>
                  </a:moveTo>
                  <a:cubicBezTo>
                    <a:pt x="10106" y="1032"/>
                    <a:pt x="10355" y="1246"/>
                    <a:pt x="10355" y="1530"/>
                  </a:cubicBezTo>
                  <a:lnTo>
                    <a:pt x="10355" y="3629"/>
                  </a:lnTo>
                  <a:cubicBezTo>
                    <a:pt x="10355" y="3914"/>
                    <a:pt x="10106" y="4128"/>
                    <a:pt x="9821" y="4128"/>
                  </a:cubicBezTo>
                  <a:lnTo>
                    <a:pt x="7758" y="4128"/>
                  </a:lnTo>
                  <a:cubicBezTo>
                    <a:pt x="7473" y="4128"/>
                    <a:pt x="7224" y="3914"/>
                    <a:pt x="7224" y="3629"/>
                  </a:cubicBezTo>
                  <a:lnTo>
                    <a:pt x="7224" y="1530"/>
                  </a:lnTo>
                  <a:cubicBezTo>
                    <a:pt x="7224" y="1246"/>
                    <a:pt x="7473" y="1032"/>
                    <a:pt x="7758" y="1032"/>
                  </a:cubicBezTo>
                  <a:close/>
                  <a:moveTo>
                    <a:pt x="15016" y="1032"/>
                  </a:moveTo>
                  <a:cubicBezTo>
                    <a:pt x="15301" y="1032"/>
                    <a:pt x="15550" y="1246"/>
                    <a:pt x="15550" y="1530"/>
                  </a:cubicBezTo>
                  <a:lnTo>
                    <a:pt x="15550" y="3629"/>
                  </a:lnTo>
                  <a:cubicBezTo>
                    <a:pt x="15550" y="3914"/>
                    <a:pt x="15301" y="4128"/>
                    <a:pt x="15016" y="4128"/>
                  </a:cubicBezTo>
                  <a:lnTo>
                    <a:pt x="13024" y="4128"/>
                  </a:lnTo>
                  <a:cubicBezTo>
                    <a:pt x="12703" y="4128"/>
                    <a:pt x="12490" y="3914"/>
                    <a:pt x="12490" y="3629"/>
                  </a:cubicBezTo>
                  <a:lnTo>
                    <a:pt x="12454" y="1530"/>
                  </a:lnTo>
                  <a:cubicBezTo>
                    <a:pt x="12454" y="1246"/>
                    <a:pt x="12668" y="1032"/>
                    <a:pt x="12952" y="1032"/>
                  </a:cubicBezTo>
                  <a:close/>
                  <a:moveTo>
                    <a:pt x="4626" y="5159"/>
                  </a:moveTo>
                  <a:cubicBezTo>
                    <a:pt x="4911" y="5159"/>
                    <a:pt x="5125" y="5408"/>
                    <a:pt x="5125" y="5693"/>
                  </a:cubicBezTo>
                  <a:lnTo>
                    <a:pt x="5125" y="7757"/>
                  </a:lnTo>
                  <a:cubicBezTo>
                    <a:pt x="5125" y="8041"/>
                    <a:pt x="4911" y="8255"/>
                    <a:pt x="4626" y="8255"/>
                  </a:cubicBezTo>
                  <a:lnTo>
                    <a:pt x="2563" y="8255"/>
                  </a:lnTo>
                  <a:cubicBezTo>
                    <a:pt x="2278" y="8255"/>
                    <a:pt x="2029" y="8041"/>
                    <a:pt x="2029" y="7757"/>
                  </a:cubicBezTo>
                  <a:lnTo>
                    <a:pt x="2029" y="5693"/>
                  </a:lnTo>
                  <a:cubicBezTo>
                    <a:pt x="2029" y="5408"/>
                    <a:pt x="2278" y="5159"/>
                    <a:pt x="2563" y="5159"/>
                  </a:cubicBezTo>
                  <a:close/>
                  <a:moveTo>
                    <a:pt x="9821" y="5159"/>
                  </a:moveTo>
                  <a:cubicBezTo>
                    <a:pt x="10106" y="5159"/>
                    <a:pt x="10355" y="5408"/>
                    <a:pt x="10355" y="5693"/>
                  </a:cubicBezTo>
                  <a:lnTo>
                    <a:pt x="10355" y="7757"/>
                  </a:lnTo>
                  <a:cubicBezTo>
                    <a:pt x="10355" y="8041"/>
                    <a:pt x="10106" y="8255"/>
                    <a:pt x="9821" y="8255"/>
                  </a:cubicBezTo>
                  <a:lnTo>
                    <a:pt x="7758" y="8255"/>
                  </a:lnTo>
                  <a:cubicBezTo>
                    <a:pt x="7473" y="8255"/>
                    <a:pt x="7224" y="8041"/>
                    <a:pt x="7224" y="7757"/>
                  </a:cubicBezTo>
                  <a:lnTo>
                    <a:pt x="7224" y="5693"/>
                  </a:lnTo>
                  <a:cubicBezTo>
                    <a:pt x="7224" y="5408"/>
                    <a:pt x="7473" y="5159"/>
                    <a:pt x="7758" y="5159"/>
                  </a:cubicBezTo>
                  <a:close/>
                  <a:moveTo>
                    <a:pt x="15016" y="5159"/>
                  </a:moveTo>
                  <a:cubicBezTo>
                    <a:pt x="15301" y="5159"/>
                    <a:pt x="15550" y="5408"/>
                    <a:pt x="15550" y="5693"/>
                  </a:cubicBezTo>
                  <a:lnTo>
                    <a:pt x="15550" y="7757"/>
                  </a:lnTo>
                  <a:cubicBezTo>
                    <a:pt x="15550" y="8041"/>
                    <a:pt x="15301" y="8255"/>
                    <a:pt x="15016" y="8255"/>
                  </a:cubicBezTo>
                  <a:lnTo>
                    <a:pt x="13024" y="8255"/>
                  </a:lnTo>
                  <a:cubicBezTo>
                    <a:pt x="12703" y="8255"/>
                    <a:pt x="12490" y="8041"/>
                    <a:pt x="12490" y="7757"/>
                  </a:cubicBezTo>
                  <a:lnTo>
                    <a:pt x="12454" y="5693"/>
                  </a:lnTo>
                  <a:cubicBezTo>
                    <a:pt x="12454" y="5408"/>
                    <a:pt x="12668" y="5159"/>
                    <a:pt x="12952" y="5159"/>
                  </a:cubicBezTo>
                  <a:close/>
                  <a:moveTo>
                    <a:pt x="1" y="0"/>
                  </a:moveTo>
                  <a:lnTo>
                    <a:pt x="1" y="9144"/>
                  </a:lnTo>
                  <a:cubicBezTo>
                    <a:pt x="1" y="9785"/>
                    <a:pt x="535" y="10319"/>
                    <a:pt x="1211" y="10319"/>
                  </a:cubicBezTo>
                  <a:lnTo>
                    <a:pt x="16439" y="10319"/>
                  </a:lnTo>
                  <a:cubicBezTo>
                    <a:pt x="17080" y="10319"/>
                    <a:pt x="17649" y="9785"/>
                    <a:pt x="17649" y="9144"/>
                  </a:cubicBezTo>
                  <a:lnTo>
                    <a:pt x="17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3357338" y="4387725"/>
              <a:ext cx="25825" cy="25825"/>
            </a:xfrm>
            <a:custGeom>
              <a:avLst/>
              <a:gdLst/>
              <a:ahLst/>
              <a:cxnLst/>
              <a:rect l="l" t="t" r="r" b="b"/>
              <a:pathLst>
                <a:path w="1033" h="1033" extrusionOk="0">
                  <a:moveTo>
                    <a:pt x="1" y="1"/>
                  </a:moveTo>
                  <a:lnTo>
                    <a:pt x="1" y="1033"/>
                  </a:lnTo>
                  <a:lnTo>
                    <a:pt x="1032" y="1033"/>
                  </a:lnTo>
                  <a:lnTo>
                    <a:pt x="1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3617088" y="4387725"/>
              <a:ext cx="25800" cy="25825"/>
            </a:xfrm>
            <a:custGeom>
              <a:avLst/>
              <a:gdLst/>
              <a:ahLst/>
              <a:cxnLst/>
              <a:rect l="l" t="t" r="r" b="b"/>
              <a:pathLst>
                <a:path w="1032" h="1033" extrusionOk="0">
                  <a:moveTo>
                    <a:pt x="0" y="1"/>
                  </a:moveTo>
                  <a:lnTo>
                    <a:pt x="0" y="1033"/>
                  </a:lnTo>
                  <a:lnTo>
                    <a:pt x="1032" y="1033"/>
                  </a:lnTo>
                  <a:lnTo>
                    <a:pt x="1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3357338" y="4490925"/>
              <a:ext cx="25825" cy="25825"/>
            </a:xfrm>
            <a:custGeom>
              <a:avLst/>
              <a:gdLst/>
              <a:ahLst/>
              <a:cxnLst/>
              <a:rect l="l" t="t" r="r" b="b"/>
              <a:pathLst>
                <a:path w="1033" h="1033" extrusionOk="0">
                  <a:moveTo>
                    <a:pt x="1" y="0"/>
                  </a:moveTo>
                  <a:lnTo>
                    <a:pt x="1" y="1032"/>
                  </a:lnTo>
                  <a:lnTo>
                    <a:pt x="1032" y="1032"/>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3617088" y="4490925"/>
              <a:ext cx="25800" cy="25825"/>
            </a:xfrm>
            <a:custGeom>
              <a:avLst/>
              <a:gdLst/>
              <a:ahLst/>
              <a:cxnLst/>
              <a:rect l="l" t="t" r="r" b="b"/>
              <a:pathLst>
                <a:path w="1032" h="1033" extrusionOk="0">
                  <a:moveTo>
                    <a:pt x="0" y="0"/>
                  </a:moveTo>
                  <a:lnTo>
                    <a:pt x="0" y="1032"/>
                  </a:lnTo>
                  <a:lnTo>
                    <a:pt x="1032" y="1032"/>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3366238" y="4180475"/>
              <a:ext cx="26700" cy="77425"/>
            </a:xfrm>
            <a:custGeom>
              <a:avLst/>
              <a:gdLst/>
              <a:ahLst/>
              <a:cxnLst/>
              <a:rect l="l" t="t" r="r" b="b"/>
              <a:pathLst>
                <a:path w="1068" h="3097" extrusionOk="0">
                  <a:moveTo>
                    <a:pt x="552" y="1"/>
                  </a:moveTo>
                  <a:cubicBezTo>
                    <a:pt x="294" y="1"/>
                    <a:pt x="36" y="179"/>
                    <a:pt x="36" y="534"/>
                  </a:cubicBezTo>
                  <a:lnTo>
                    <a:pt x="36" y="2598"/>
                  </a:lnTo>
                  <a:cubicBezTo>
                    <a:pt x="0" y="2883"/>
                    <a:pt x="249" y="3096"/>
                    <a:pt x="534" y="3096"/>
                  </a:cubicBezTo>
                  <a:cubicBezTo>
                    <a:pt x="819" y="3096"/>
                    <a:pt x="1068" y="2883"/>
                    <a:pt x="1068" y="2598"/>
                  </a:cubicBezTo>
                  <a:lnTo>
                    <a:pt x="1068" y="534"/>
                  </a:lnTo>
                  <a:cubicBezTo>
                    <a:pt x="1068" y="179"/>
                    <a:pt x="810"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3608188" y="4180475"/>
              <a:ext cx="25825" cy="77425"/>
            </a:xfrm>
            <a:custGeom>
              <a:avLst/>
              <a:gdLst/>
              <a:ahLst/>
              <a:cxnLst/>
              <a:rect l="l" t="t" r="r" b="b"/>
              <a:pathLst>
                <a:path w="1033" h="3097" extrusionOk="0">
                  <a:moveTo>
                    <a:pt x="516" y="1"/>
                  </a:moveTo>
                  <a:cubicBezTo>
                    <a:pt x="258" y="1"/>
                    <a:pt x="0" y="179"/>
                    <a:pt x="0" y="534"/>
                  </a:cubicBezTo>
                  <a:lnTo>
                    <a:pt x="0" y="2598"/>
                  </a:lnTo>
                  <a:cubicBezTo>
                    <a:pt x="0" y="2883"/>
                    <a:pt x="214" y="3096"/>
                    <a:pt x="498" y="3096"/>
                  </a:cubicBezTo>
                  <a:cubicBezTo>
                    <a:pt x="783" y="3096"/>
                    <a:pt x="1032" y="2883"/>
                    <a:pt x="1032" y="2598"/>
                  </a:cubicBezTo>
                  <a:lnTo>
                    <a:pt x="1032" y="534"/>
                  </a:lnTo>
                  <a:cubicBezTo>
                    <a:pt x="1032" y="179"/>
                    <a:pt x="774"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3487213" y="4180475"/>
              <a:ext cx="25825" cy="77425"/>
            </a:xfrm>
            <a:custGeom>
              <a:avLst/>
              <a:gdLst/>
              <a:ahLst/>
              <a:cxnLst/>
              <a:rect l="l" t="t" r="r" b="b"/>
              <a:pathLst>
                <a:path w="1033" h="3097" extrusionOk="0">
                  <a:moveTo>
                    <a:pt x="516" y="1"/>
                  </a:moveTo>
                  <a:cubicBezTo>
                    <a:pt x="258" y="1"/>
                    <a:pt x="0" y="179"/>
                    <a:pt x="0" y="534"/>
                  </a:cubicBezTo>
                  <a:lnTo>
                    <a:pt x="0" y="2598"/>
                  </a:lnTo>
                  <a:cubicBezTo>
                    <a:pt x="0" y="2883"/>
                    <a:pt x="249" y="3096"/>
                    <a:pt x="534" y="3096"/>
                  </a:cubicBezTo>
                  <a:cubicBezTo>
                    <a:pt x="819" y="3096"/>
                    <a:pt x="1032" y="2883"/>
                    <a:pt x="1032" y="2598"/>
                  </a:cubicBezTo>
                  <a:lnTo>
                    <a:pt x="1032" y="534"/>
                  </a:lnTo>
                  <a:cubicBezTo>
                    <a:pt x="1032" y="179"/>
                    <a:pt x="774"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3487213" y="4387725"/>
              <a:ext cx="25825" cy="25825"/>
            </a:xfrm>
            <a:custGeom>
              <a:avLst/>
              <a:gdLst/>
              <a:ahLst/>
              <a:cxnLst/>
              <a:rect l="l" t="t" r="r" b="b"/>
              <a:pathLst>
                <a:path w="1033" h="1033" extrusionOk="0">
                  <a:moveTo>
                    <a:pt x="0" y="1"/>
                  </a:moveTo>
                  <a:lnTo>
                    <a:pt x="0" y="1033"/>
                  </a:lnTo>
                  <a:lnTo>
                    <a:pt x="1032" y="1033"/>
                  </a:lnTo>
                  <a:lnTo>
                    <a:pt x="1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3487213" y="4490925"/>
              <a:ext cx="25825" cy="25825"/>
            </a:xfrm>
            <a:custGeom>
              <a:avLst/>
              <a:gdLst/>
              <a:ahLst/>
              <a:cxnLst/>
              <a:rect l="l" t="t" r="r" b="b"/>
              <a:pathLst>
                <a:path w="1033" h="1033" extrusionOk="0">
                  <a:moveTo>
                    <a:pt x="0" y="0"/>
                  </a:moveTo>
                  <a:lnTo>
                    <a:pt x="0" y="1032"/>
                  </a:lnTo>
                  <a:lnTo>
                    <a:pt x="1032" y="1032"/>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cxnSp>
        <p:nvCxnSpPr>
          <p:cNvPr id="1695" name="Google Shape;1695;p64"/>
          <p:cNvCxnSpPr/>
          <p:nvPr/>
        </p:nvCxnSpPr>
        <p:spPr>
          <a:xfrm rot="10800000" flipH="1">
            <a:off x="1660625" y="2789400"/>
            <a:ext cx="6130200" cy="108900"/>
          </a:xfrm>
          <a:prstGeom prst="curvedConnector3">
            <a:avLst>
              <a:gd name="adj1" fmla="val 50000"/>
            </a:avLst>
          </a:prstGeom>
          <a:noFill/>
          <a:ln w="19050" cap="flat" cmpd="sng">
            <a:solidFill>
              <a:schemeClr val="dk2"/>
            </a:solidFill>
            <a:prstDash val="solid"/>
            <a:round/>
            <a:headEnd type="none" w="med" len="med"/>
            <a:tailEnd type="none" w="med" len="med"/>
          </a:ln>
        </p:spPr>
      </p:cxnSp>
      <p:sp>
        <p:nvSpPr>
          <p:cNvPr id="1696" name="Google Shape;1696;p64"/>
          <p:cNvSpPr/>
          <p:nvPr/>
        </p:nvSpPr>
        <p:spPr>
          <a:xfrm>
            <a:off x="1206148" y="25671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3218003" y="25671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5207520" y="25671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7221850" y="260901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Banking </a:t>
            </a:r>
            <a:r>
              <a:rPr lang="en"/>
              <a:t>p</a:t>
            </a:r>
            <a:r>
              <a:rPr lang="en" sz="3600">
                <a:solidFill>
                  <a:schemeClr val="dk2"/>
                </a:solidFill>
                <a:latin typeface="Montserrat ExtraBold"/>
                <a:ea typeface="Montserrat ExtraBold"/>
                <a:cs typeface="Montserrat ExtraBold"/>
                <a:sym typeface="Montserrat ExtraBold"/>
              </a:rPr>
              <a:t>rogress</a:t>
            </a:r>
            <a:endParaRPr sz="3600">
              <a:solidFill>
                <a:schemeClr val="dk2"/>
              </a:solidFill>
              <a:latin typeface="Montserrat ExtraBold"/>
              <a:ea typeface="Montserrat ExtraBold"/>
              <a:cs typeface="Montserrat ExtraBold"/>
              <a:sym typeface="Montserrat ExtraBold"/>
            </a:endParaRPr>
          </a:p>
        </p:txBody>
      </p:sp>
      <p:sp>
        <p:nvSpPr>
          <p:cNvPr id="1701" name="Google Shape;1701;p64"/>
          <p:cNvSpPr txBox="1"/>
          <p:nvPr/>
        </p:nvSpPr>
        <p:spPr>
          <a:xfrm>
            <a:off x="2725232" y="4040475"/>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Saturn is the ringed planet</a:t>
            </a:r>
            <a:endParaRPr sz="1600">
              <a:solidFill>
                <a:schemeClr val="dk1"/>
              </a:solidFill>
              <a:latin typeface="Poppins"/>
              <a:ea typeface="Poppins"/>
              <a:cs typeface="Poppins"/>
              <a:sym typeface="Poppins"/>
            </a:endParaRPr>
          </a:p>
        </p:txBody>
      </p:sp>
      <p:sp>
        <p:nvSpPr>
          <p:cNvPr id="1702" name="Google Shape;1702;p64"/>
          <p:cNvSpPr txBox="1"/>
          <p:nvPr/>
        </p:nvSpPr>
        <p:spPr>
          <a:xfrm>
            <a:off x="6735700" y="4040475"/>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Jupiter is the biggest planet</a:t>
            </a:r>
            <a:endParaRPr sz="1600">
              <a:solidFill>
                <a:schemeClr val="dk1"/>
              </a:solidFill>
              <a:latin typeface="Poppins"/>
              <a:ea typeface="Poppins"/>
              <a:cs typeface="Poppins"/>
              <a:sym typeface="Poppins"/>
            </a:endParaRPr>
          </a:p>
        </p:txBody>
      </p:sp>
      <p:sp>
        <p:nvSpPr>
          <p:cNvPr id="1703" name="Google Shape;1703;p64"/>
          <p:cNvSpPr txBox="1"/>
          <p:nvPr/>
        </p:nvSpPr>
        <p:spPr>
          <a:xfrm>
            <a:off x="2725232" y="3578700"/>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Step 2</a:t>
            </a:r>
            <a:endParaRPr sz="2700" b="1">
              <a:solidFill>
                <a:schemeClr val="dk2"/>
              </a:solidFill>
              <a:latin typeface="Poppins"/>
              <a:ea typeface="Poppins"/>
              <a:cs typeface="Poppins"/>
              <a:sym typeface="Poppins"/>
            </a:endParaRPr>
          </a:p>
        </p:txBody>
      </p:sp>
      <p:sp>
        <p:nvSpPr>
          <p:cNvPr id="1704" name="Google Shape;1704;p64"/>
          <p:cNvSpPr txBox="1"/>
          <p:nvPr/>
        </p:nvSpPr>
        <p:spPr>
          <a:xfrm>
            <a:off x="6735700" y="3578700"/>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Step 4</a:t>
            </a:r>
            <a:endParaRPr sz="2700" b="1">
              <a:solidFill>
                <a:schemeClr val="dk2"/>
              </a:solidFill>
              <a:latin typeface="Poppins"/>
              <a:ea typeface="Poppins"/>
              <a:cs typeface="Poppins"/>
              <a:sym typeface="Poppins"/>
            </a:endParaRPr>
          </a:p>
        </p:txBody>
      </p:sp>
      <p:sp>
        <p:nvSpPr>
          <p:cNvPr id="1705" name="Google Shape;1705;p64"/>
          <p:cNvSpPr txBox="1"/>
          <p:nvPr/>
        </p:nvSpPr>
        <p:spPr>
          <a:xfrm>
            <a:off x="719998" y="1842075"/>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Mercury is a small planet</a:t>
            </a:r>
            <a:endParaRPr sz="1600">
              <a:solidFill>
                <a:schemeClr val="dk1"/>
              </a:solidFill>
              <a:latin typeface="Poppins"/>
              <a:ea typeface="Poppins"/>
              <a:cs typeface="Poppins"/>
              <a:sym typeface="Poppins"/>
            </a:endParaRPr>
          </a:p>
        </p:txBody>
      </p:sp>
      <p:sp>
        <p:nvSpPr>
          <p:cNvPr id="1706" name="Google Shape;1706;p64"/>
          <p:cNvSpPr txBox="1"/>
          <p:nvPr/>
        </p:nvSpPr>
        <p:spPr>
          <a:xfrm>
            <a:off x="4730466" y="1842102"/>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Poppins"/>
                <a:ea typeface="Poppins"/>
                <a:cs typeface="Poppins"/>
                <a:sym typeface="Poppins"/>
              </a:rPr>
              <a:t>Mars is a very cold place</a:t>
            </a:r>
            <a:endParaRPr sz="1600">
              <a:solidFill>
                <a:schemeClr val="dk1"/>
              </a:solidFill>
              <a:latin typeface="Poppins"/>
              <a:ea typeface="Poppins"/>
              <a:cs typeface="Poppins"/>
              <a:sym typeface="Poppins"/>
            </a:endParaRPr>
          </a:p>
        </p:txBody>
      </p:sp>
      <p:sp>
        <p:nvSpPr>
          <p:cNvPr id="1707" name="Google Shape;1707;p64"/>
          <p:cNvSpPr txBox="1"/>
          <p:nvPr/>
        </p:nvSpPr>
        <p:spPr>
          <a:xfrm>
            <a:off x="719998" y="1380300"/>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Step 1</a:t>
            </a:r>
            <a:endParaRPr sz="2700" b="1">
              <a:solidFill>
                <a:schemeClr val="dk2"/>
              </a:solidFill>
              <a:latin typeface="Poppins"/>
              <a:ea typeface="Poppins"/>
              <a:cs typeface="Poppins"/>
              <a:sym typeface="Poppins"/>
            </a:endParaRPr>
          </a:p>
        </p:txBody>
      </p:sp>
      <p:sp>
        <p:nvSpPr>
          <p:cNvPr id="1708" name="Google Shape;1708;p64"/>
          <p:cNvSpPr txBox="1"/>
          <p:nvPr/>
        </p:nvSpPr>
        <p:spPr>
          <a:xfrm>
            <a:off x="4730466" y="1380300"/>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Poppins"/>
                <a:ea typeface="Poppins"/>
                <a:cs typeface="Poppins"/>
                <a:sym typeface="Poppins"/>
              </a:rPr>
              <a:t>Step 3</a:t>
            </a:r>
            <a:endParaRPr sz="2700" b="1">
              <a:solidFill>
                <a:schemeClr val="dk2"/>
              </a:solidFill>
              <a:latin typeface="Poppins"/>
              <a:ea typeface="Poppins"/>
              <a:cs typeface="Poppins"/>
              <a:sym typeface="Poppins"/>
            </a:endParaRPr>
          </a:p>
        </p:txBody>
      </p:sp>
      <p:grpSp>
        <p:nvGrpSpPr>
          <p:cNvPr id="1709" name="Google Shape;1709;p64"/>
          <p:cNvGrpSpPr/>
          <p:nvPr/>
        </p:nvGrpSpPr>
        <p:grpSpPr>
          <a:xfrm>
            <a:off x="1345988" y="2688475"/>
            <a:ext cx="441225" cy="441225"/>
            <a:chOff x="7683088" y="3408375"/>
            <a:chExt cx="441225" cy="441225"/>
          </a:xfrm>
        </p:grpSpPr>
        <p:sp>
          <p:nvSpPr>
            <p:cNvPr id="1710" name="Google Shape;1710;p64"/>
            <p:cNvSpPr/>
            <p:nvPr/>
          </p:nvSpPr>
          <p:spPr>
            <a:xfrm>
              <a:off x="7683088" y="3408375"/>
              <a:ext cx="441225" cy="441225"/>
            </a:xfrm>
            <a:custGeom>
              <a:avLst/>
              <a:gdLst/>
              <a:ahLst/>
              <a:cxnLst/>
              <a:rect l="l" t="t" r="r" b="b"/>
              <a:pathLst>
                <a:path w="17649" h="17649" extrusionOk="0">
                  <a:moveTo>
                    <a:pt x="8795" y="3491"/>
                  </a:moveTo>
                  <a:cubicBezTo>
                    <a:pt x="11552" y="3491"/>
                    <a:pt x="14197" y="5619"/>
                    <a:pt x="14197" y="8825"/>
                  </a:cubicBezTo>
                  <a:cubicBezTo>
                    <a:pt x="14197" y="11778"/>
                    <a:pt x="11778" y="14162"/>
                    <a:pt x="8860" y="14162"/>
                  </a:cubicBezTo>
                  <a:cubicBezTo>
                    <a:pt x="4092" y="14162"/>
                    <a:pt x="1708" y="8433"/>
                    <a:pt x="5053" y="5053"/>
                  </a:cubicBezTo>
                  <a:cubicBezTo>
                    <a:pt x="6143" y="3974"/>
                    <a:pt x="7482" y="3491"/>
                    <a:pt x="8795" y="3491"/>
                  </a:cubicBezTo>
                  <a:close/>
                  <a:moveTo>
                    <a:pt x="7116" y="1"/>
                  </a:moveTo>
                  <a:cubicBezTo>
                    <a:pt x="6654" y="1"/>
                    <a:pt x="6263" y="392"/>
                    <a:pt x="6263" y="890"/>
                  </a:cubicBezTo>
                  <a:lnTo>
                    <a:pt x="6263" y="1886"/>
                  </a:lnTo>
                  <a:cubicBezTo>
                    <a:pt x="6085" y="1958"/>
                    <a:pt x="5907" y="2029"/>
                    <a:pt x="5764" y="2100"/>
                  </a:cubicBezTo>
                  <a:lnTo>
                    <a:pt x="5302" y="1637"/>
                  </a:lnTo>
                  <a:cubicBezTo>
                    <a:pt x="5053" y="1388"/>
                    <a:pt x="4741" y="1264"/>
                    <a:pt x="4435" y="1264"/>
                  </a:cubicBezTo>
                  <a:cubicBezTo>
                    <a:pt x="4128" y="1264"/>
                    <a:pt x="3825" y="1388"/>
                    <a:pt x="3594" y="1637"/>
                  </a:cubicBezTo>
                  <a:lnTo>
                    <a:pt x="1637" y="3559"/>
                  </a:lnTo>
                  <a:cubicBezTo>
                    <a:pt x="1139" y="4057"/>
                    <a:pt x="1139" y="4804"/>
                    <a:pt x="1637" y="5267"/>
                  </a:cubicBezTo>
                  <a:lnTo>
                    <a:pt x="2100" y="5765"/>
                  </a:lnTo>
                  <a:cubicBezTo>
                    <a:pt x="2028" y="5907"/>
                    <a:pt x="1957" y="6085"/>
                    <a:pt x="1886" y="6263"/>
                  </a:cubicBezTo>
                  <a:lnTo>
                    <a:pt x="1210" y="6263"/>
                  </a:lnTo>
                  <a:cubicBezTo>
                    <a:pt x="570" y="6263"/>
                    <a:pt x="36" y="6797"/>
                    <a:pt x="36" y="7437"/>
                  </a:cubicBezTo>
                  <a:lnTo>
                    <a:pt x="36" y="10212"/>
                  </a:lnTo>
                  <a:cubicBezTo>
                    <a:pt x="0" y="10888"/>
                    <a:pt x="570" y="11422"/>
                    <a:pt x="1210" y="11422"/>
                  </a:cubicBezTo>
                  <a:lnTo>
                    <a:pt x="1886" y="11422"/>
                  </a:lnTo>
                  <a:cubicBezTo>
                    <a:pt x="1957" y="11600"/>
                    <a:pt x="2028" y="11742"/>
                    <a:pt x="2100" y="11920"/>
                  </a:cubicBezTo>
                  <a:lnTo>
                    <a:pt x="1637" y="12383"/>
                  </a:lnTo>
                  <a:cubicBezTo>
                    <a:pt x="1139" y="12881"/>
                    <a:pt x="1139" y="13628"/>
                    <a:pt x="1637" y="14091"/>
                  </a:cubicBezTo>
                  <a:lnTo>
                    <a:pt x="3558" y="16047"/>
                  </a:lnTo>
                  <a:cubicBezTo>
                    <a:pt x="3807" y="16279"/>
                    <a:pt x="4119" y="16394"/>
                    <a:pt x="4426" y="16394"/>
                  </a:cubicBezTo>
                  <a:cubicBezTo>
                    <a:pt x="4733" y="16394"/>
                    <a:pt x="5035" y="16279"/>
                    <a:pt x="5266" y="16047"/>
                  </a:cubicBezTo>
                  <a:lnTo>
                    <a:pt x="5764" y="15585"/>
                  </a:lnTo>
                  <a:cubicBezTo>
                    <a:pt x="5907" y="15656"/>
                    <a:pt x="6085" y="15727"/>
                    <a:pt x="6263" y="15763"/>
                  </a:cubicBezTo>
                  <a:lnTo>
                    <a:pt x="6263" y="16439"/>
                  </a:lnTo>
                  <a:cubicBezTo>
                    <a:pt x="6263" y="17115"/>
                    <a:pt x="6796" y="17649"/>
                    <a:pt x="7472" y="17649"/>
                  </a:cubicBezTo>
                  <a:lnTo>
                    <a:pt x="10212" y="17649"/>
                  </a:lnTo>
                  <a:cubicBezTo>
                    <a:pt x="10888" y="17649"/>
                    <a:pt x="11422" y="17115"/>
                    <a:pt x="11422" y="16439"/>
                  </a:cubicBezTo>
                  <a:lnTo>
                    <a:pt x="11422" y="15763"/>
                  </a:lnTo>
                  <a:cubicBezTo>
                    <a:pt x="11600" y="15727"/>
                    <a:pt x="11742" y="15656"/>
                    <a:pt x="11920" y="15585"/>
                  </a:cubicBezTo>
                  <a:lnTo>
                    <a:pt x="12382" y="16047"/>
                  </a:lnTo>
                  <a:cubicBezTo>
                    <a:pt x="12614" y="16279"/>
                    <a:pt x="12925" y="16394"/>
                    <a:pt x="13236" y="16394"/>
                  </a:cubicBezTo>
                  <a:cubicBezTo>
                    <a:pt x="13548" y="16394"/>
                    <a:pt x="13859" y="16279"/>
                    <a:pt x="14090" y="16047"/>
                  </a:cubicBezTo>
                  <a:lnTo>
                    <a:pt x="16047" y="14091"/>
                  </a:lnTo>
                  <a:cubicBezTo>
                    <a:pt x="16510" y="13628"/>
                    <a:pt x="16510" y="12881"/>
                    <a:pt x="16047" y="12383"/>
                  </a:cubicBezTo>
                  <a:lnTo>
                    <a:pt x="15585" y="11920"/>
                  </a:lnTo>
                  <a:cubicBezTo>
                    <a:pt x="15656" y="11742"/>
                    <a:pt x="15727" y="11600"/>
                    <a:pt x="15798" y="11422"/>
                  </a:cubicBezTo>
                  <a:lnTo>
                    <a:pt x="16439" y="11422"/>
                  </a:lnTo>
                  <a:cubicBezTo>
                    <a:pt x="17115" y="11422"/>
                    <a:pt x="17648" y="10888"/>
                    <a:pt x="17648" y="10212"/>
                  </a:cubicBezTo>
                  <a:lnTo>
                    <a:pt x="17648" y="7437"/>
                  </a:lnTo>
                  <a:cubicBezTo>
                    <a:pt x="17648" y="6797"/>
                    <a:pt x="17115" y="6263"/>
                    <a:pt x="16439" y="6263"/>
                  </a:cubicBezTo>
                  <a:lnTo>
                    <a:pt x="15798" y="6263"/>
                  </a:lnTo>
                  <a:cubicBezTo>
                    <a:pt x="15727" y="6085"/>
                    <a:pt x="15656" y="5907"/>
                    <a:pt x="15585" y="5765"/>
                  </a:cubicBezTo>
                  <a:lnTo>
                    <a:pt x="16047" y="5267"/>
                  </a:lnTo>
                  <a:cubicBezTo>
                    <a:pt x="16510" y="4804"/>
                    <a:pt x="16510" y="4057"/>
                    <a:pt x="16047" y="3559"/>
                  </a:cubicBezTo>
                  <a:lnTo>
                    <a:pt x="14090" y="1637"/>
                  </a:lnTo>
                  <a:cubicBezTo>
                    <a:pt x="13859" y="1388"/>
                    <a:pt x="13557" y="1264"/>
                    <a:pt x="13254" y="1264"/>
                  </a:cubicBezTo>
                  <a:cubicBezTo>
                    <a:pt x="12952" y="1264"/>
                    <a:pt x="12649" y="1388"/>
                    <a:pt x="12418" y="1637"/>
                  </a:cubicBezTo>
                  <a:lnTo>
                    <a:pt x="11920" y="2100"/>
                  </a:lnTo>
                  <a:cubicBezTo>
                    <a:pt x="11742" y="2029"/>
                    <a:pt x="11600" y="1958"/>
                    <a:pt x="11422" y="1886"/>
                  </a:cubicBezTo>
                  <a:lnTo>
                    <a:pt x="11422" y="890"/>
                  </a:lnTo>
                  <a:cubicBezTo>
                    <a:pt x="11422" y="392"/>
                    <a:pt x="11030" y="1"/>
                    <a:pt x="10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7759588" y="3521350"/>
              <a:ext cx="252350" cy="215750"/>
            </a:xfrm>
            <a:custGeom>
              <a:avLst/>
              <a:gdLst/>
              <a:ahLst/>
              <a:cxnLst/>
              <a:rect l="l" t="t" r="r" b="b"/>
              <a:pathLst>
                <a:path w="10094" h="8630" extrusionOk="0">
                  <a:moveTo>
                    <a:pt x="5782" y="1032"/>
                  </a:moveTo>
                  <a:cubicBezTo>
                    <a:pt x="6040" y="1032"/>
                    <a:pt x="6298" y="1210"/>
                    <a:pt x="6298" y="1566"/>
                  </a:cubicBezTo>
                  <a:lnTo>
                    <a:pt x="6298" y="1744"/>
                  </a:lnTo>
                  <a:lnTo>
                    <a:pt x="6832" y="1744"/>
                  </a:lnTo>
                  <a:cubicBezTo>
                    <a:pt x="7472" y="1779"/>
                    <a:pt x="7472" y="2704"/>
                    <a:pt x="6832" y="2776"/>
                  </a:cubicBezTo>
                  <a:lnTo>
                    <a:pt x="5800" y="2776"/>
                  </a:lnTo>
                  <a:cubicBezTo>
                    <a:pt x="5124" y="2776"/>
                    <a:pt x="5124" y="3807"/>
                    <a:pt x="5800" y="3807"/>
                  </a:cubicBezTo>
                  <a:cubicBezTo>
                    <a:pt x="7508" y="3807"/>
                    <a:pt x="7935" y="6227"/>
                    <a:pt x="6298" y="6796"/>
                  </a:cubicBezTo>
                  <a:lnTo>
                    <a:pt x="6298" y="7081"/>
                  </a:lnTo>
                  <a:cubicBezTo>
                    <a:pt x="6298" y="7419"/>
                    <a:pt x="6040" y="7588"/>
                    <a:pt x="5782" y="7588"/>
                  </a:cubicBezTo>
                  <a:cubicBezTo>
                    <a:pt x="5524" y="7588"/>
                    <a:pt x="5266" y="7419"/>
                    <a:pt x="5266" y="7081"/>
                  </a:cubicBezTo>
                  <a:lnTo>
                    <a:pt x="5266" y="6903"/>
                  </a:lnTo>
                  <a:lnTo>
                    <a:pt x="4733" y="6903"/>
                  </a:lnTo>
                  <a:cubicBezTo>
                    <a:pt x="4128" y="6832"/>
                    <a:pt x="4128" y="5942"/>
                    <a:pt x="4733" y="5871"/>
                  </a:cubicBezTo>
                  <a:lnTo>
                    <a:pt x="5800" y="5871"/>
                  </a:lnTo>
                  <a:cubicBezTo>
                    <a:pt x="6476" y="5871"/>
                    <a:pt x="6476" y="4839"/>
                    <a:pt x="5800" y="4839"/>
                  </a:cubicBezTo>
                  <a:cubicBezTo>
                    <a:pt x="4056" y="4839"/>
                    <a:pt x="3630" y="2384"/>
                    <a:pt x="5266" y="1815"/>
                  </a:cubicBezTo>
                  <a:lnTo>
                    <a:pt x="5266" y="1566"/>
                  </a:lnTo>
                  <a:cubicBezTo>
                    <a:pt x="5266" y="1210"/>
                    <a:pt x="5524" y="1032"/>
                    <a:pt x="5782" y="1032"/>
                  </a:cubicBezTo>
                  <a:close/>
                  <a:moveTo>
                    <a:pt x="5800" y="0"/>
                  </a:moveTo>
                  <a:cubicBezTo>
                    <a:pt x="1957" y="0"/>
                    <a:pt x="0" y="4661"/>
                    <a:pt x="2740" y="7366"/>
                  </a:cubicBezTo>
                  <a:cubicBezTo>
                    <a:pt x="3613" y="8238"/>
                    <a:pt x="4689" y="8629"/>
                    <a:pt x="5746" y="8629"/>
                  </a:cubicBezTo>
                  <a:cubicBezTo>
                    <a:pt x="7964" y="8629"/>
                    <a:pt x="10094" y="6908"/>
                    <a:pt x="10070" y="4306"/>
                  </a:cubicBezTo>
                  <a:cubicBezTo>
                    <a:pt x="10070" y="1922"/>
                    <a:pt x="8148" y="0"/>
                    <a:pt x="5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64"/>
          <p:cNvGrpSpPr/>
          <p:nvPr/>
        </p:nvGrpSpPr>
        <p:grpSpPr>
          <a:xfrm>
            <a:off x="7391663" y="2730413"/>
            <a:ext cx="370950" cy="440925"/>
            <a:chOff x="5536663" y="3408675"/>
            <a:chExt cx="370950" cy="440925"/>
          </a:xfrm>
        </p:grpSpPr>
        <p:sp>
          <p:nvSpPr>
            <p:cNvPr id="1713" name="Google Shape;1713;p64"/>
            <p:cNvSpPr/>
            <p:nvPr/>
          </p:nvSpPr>
          <p:spPr>
            <a:xfrm>
              <a:off x="5622963" y="3408675"/>
              <a:ext cx="231300" cy="198100"/>
            </a:xfrm>
            <a:custGeom>
              <a:avLst/>
              <a:gdLst/>
              <a:ahLst/>
              <a:cxnLst/>
              <a:rect l="l" t="t" r="r" b="b"/>
              <a:pathLst>
                <a:path w="9252" h="7924" extrusionOk="0">
                  <a:moveTo>
                    <a:pt x="3999" y="1"/>
                  </a:moveTo>
                  <a:cubicBezTo>
                    <a:pt x="1960" y="1"/>
                    <a:pt x="0" y="1587"/>
                    <a:pt x="0" y="3974"/>
                  </a:cubicBezTo>
                  <a:cubicBezTo>
                    <a:pt x="0" y="6144"/>
                    <a:pt x="1779" y="7923"/>
                    <a:pt x="3949" y="7923"/>
                  </a:cubicBezTo>
                  <a:cubicBezTo>
                    <a:pt x="7508" y="7923"/>
                    <a:pt x="9251" y="3653"/>
                    <a:pt x="6760" y="1163"/>
                  </a:cubicBezTo>
                  <a:cubicBezTo>
                    <a:pt x="5957" y="360"/>
                    <a:pt x="4969" y="1"/>
                    <a:pt x="39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5536663" y="3606750"/>
              <a:ext cx="370950" cy="242850"/>
            </a:xfrm>
            <a:custGeom>
              <a:avLst/>
              <a:gdLst/>
              <a:ahLst/>
              <a:cxnLst/>
              <a:rect l="l" t="t" r="r" b="b"/>
              <a:pathLst>
                <a:path w="14838" h="9714" extrusionOk="0">
                  <a:moveTo>
                    <a:pt x="5551" y="0"/>
                  </a:moveTo>
                  <a:cubicBezTo>
                    <a:pt x="2491" y="0"/>
                    <a:pt x="1" y="2704"/>
                    <a:pt x="1" y="6049"/>
                  </a:cubicBezTo>
                  <a:lnTo>
                    <a:pt x="1" y="9215"/>
                  </a:lnTo>
                  <a:cubicBezTo>
                    <a:pt x="1" y="9500"/>
                    <a:pt x="250" y="9714"/>
                    <a:pt x="534" y="9714"/>
                  </a:cubicBezTo>
                  <a:lnTo>
                    <a:pt x="14304" y="9714"/>
                  </a:lnTo>
                  <a:cubicBezTo>
                    <a:pt x="14589" y="9714"/>
                    <a:pt x="14838" y="9500"/>
                    <a:pt x="14838" y="9215"/>
                  </a:cubicBezTo>
                  <a:lnTo>
                    <a:pt x="14838" y="6049"/>
                  </a:lnTo>
                  <a:cubicBezTo>
                    <a:pt x="14838" y="2704"/>
                    <a:pt x="12347" y="0"/>
                    <a:pt x="9287" y="0"/>
                  </a:cubicBezTo>
                  <a:lnTo>
                    <a:pt x="8967" y="0"/>
                  </a:lnTo>
                  <a:lnTo>
                    <a:pt x="8967" y="2526"/>
                  </a:lnTo>
                  <a:lnTo>
                    <a:pt x="9643" y="5942"/>
                  </a:lnTo>
                  <a:cubicBezTo>
                    <a:pt x="9679" y="6120"/>
                    <a:pt x="9607" y="6298"/>
                    <a:pt x="9465" y="6440"/>
                  </a:cubicBezTo>
                  <a:lnTo>
                    <a:pt x="7757" y="7863"/>
                  </a:lnTo>
                  <a:cubicBezTo>
                    <a:pt x="7651" y="7970"/>
                    <a:pt x="7544" y="8006"/>
                    <a:pt x="7401" y="8006"/>
                  </a:cubicBezTo>
                  <a:cubicBezTo>
                    <a:pt x="7295" y="8006"/>
                    <a:pt x="7188" y="7970"/>
                    <a:pt x="7081" y="7863"/>
                  </a:cubicBezTo>
                  <a:lnTo>
                    <a:pt x="5373" y="6440"/>
                  </a:lnTo>
                  <a:cubicBezTo>
                    <a:pt x="5231" y="6298"/>
                    <a:pt x="5160" y="6120"/>
                    <a:pt x="5195" y="5942"/>
                  </a:cubicBezTo>
                  <a:lnTo>
                    <a:pt x="5872" y="2526"/>
                  </a:lnTo>
                  <a:lnTo>
                    <a:pt x="5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5693213" y="3684125"/>
              <a:ext cx="57850" cy="92525"/>
            </a:xfrm>
            <a:custGeom>
              <a:avLst/>
              <a:gdLst/>
              <a:ahLst/>
              <a:cxnLst/>
              <a:rect l="l" t="t" r="r" b="b"/>
              <a:pathLst>
                <a:path w="2314" h="3701" extrusionOk="0">
                  <a:moveTo>
                    <a:pt x="535" y="1"/>
                  </a:moveTo>
                  <a:lnTo>
                    <a:pt x="1" y="2740"/>
                  </a:lnTo>
                  <a:lnTo>
                    <a:pt x="1139" y="3701"/>
                  </a:lnTo>
                  <a:lnTo>
                    <a:pt x="2314" y="2740"/>
                  </a:lnTo>
                  <a:lnTo>
                    <a:pt x="17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5709238" y="3632525"/>
              <a:ext cx="25825" cy="25825"/>
            </a:xfrm>
            <a:custGeom>
              <a:avLst/>
              <a:gdLst/>
              <a:ahLst/>
              <a:cxnLst/>
              <a:rect l="l" t="t" r="r" b="b"/>
              <a:pathLst>
                <a:path w="1033" h="1033" extrusionOk="0">
                  <a:moveTo>
                    <a:pt x="0" y="1"/>
                  </a:moveTo>
                  <a:lnTo>
                    <a:pt x="0" y="1033"/>
                  </a:lnTo>
                  <a:lnTo>
                    <a:pt x="1032" y="1033"/>
                  </a:lnTo>
                  <a:lnTo>
                    <a:pt x="1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64"/>
          <p:cNvGrpSpPr/>
          <p:nvPr/>
        </p:nvGrpSpPr>
        <p:grpSpPr>
          <a:xfrm>
            <a:off x="5354904" y="2701363"/>
            <a:ext cx="441225" cy="415425"/>
            <a:chOff x="5501088" y="2718125"/>
            <a:chExt cx="441225" cy="415425"/>
          </a:xfrm>
        </p:grpSpPr>
        <p:sp>
          <p:nvSpPr>
            <p:cNvPr id="1718" name="Google Shape;1718;p64"/>
            <p:cNvSpPr/>
            <p:nvPr/>
          </p:nvSpPr>
          <p:spPr>
            <a:xfrm>
              <a:off x="5665638" y="2872900"/>
              <a:ext cx="112125" cy="69400"/>
            </a:xfrm>
            <a:custGeom>
              <a:avLst/>
              <a:gdLst/>
              <a:ahLst/>
              <a:cxnLst/>
              <a:rect l="l" t="t" r="r" b="b"/>
              <a:pathLst>
                <a:path w="4485" h="2776" extrusionOk="0">
                  <a:moveTo>
                    <a:pt x="1" y="0"/>
                  </a:moveTo>
                  <a:lnTo>
                    <a:pt x="1" y="2775"/>
                  </a:lnTo>
                  <a:lnTo>
                    <a:pt x="4484" y="2775"/>
                  </a:lnTo>
                  <a:lnTo>
                    <a:pt x="4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5501088" y="2718125"/>
              <a:ext cx="441225" cy="275775"/>
            </a:xfrm>
            <a:custGeom>
              <a:avLst/>
              <a:gdLst/>
              <a:ahLst/>
              <a:cxnLst/>
              <a:rect l="l" t="t" r="r" b="b"/>
              <a:pathLst>
                <a:path w="17649" h="11031" extrusionOk="0">
                  <a:moveTo>
                    <a:pt x="8842" y="2082"/>
                  </a:moveTo>
                  <a:cubicBezTo>
                    <a:pt x="8922" y="2082"/>
                    <a:pt x="9002" y="2099"/>
                    <a:pt x="9074" y="2135"/>
                  </a:cubicBezTo>
                  <a:lnTo>
                    <a:pt x="15158" y="5230"/>
                  </a:lnTo>
                  <a:cubicBezTo>
                    <a:pt x="15620" y="5479"/>
                    <a:pt x="15443" y="6227"/>
                    <a:pt x="14909" y="6227"/>
                  </a:cubicBezTo>
                  <a:lnTo>
                    <a:pt x="14197" y="6227"/>
                  </a:lnTo>
                  <a:lnTo>
                    <a:pt x="14197" y="8966"/>
                  </a:lnTo>
                  <a:lnTo>
                    <a:pt x="14909" y="8966"/>
                  </a:lnTo>
                  <a:cubicBezTo>
                    <a:pt x="15514" y="9038"/>
                    <a:pt x="15514" y="9927"/>
                    <a:pt x="14909" y="9998"/>
                  </a:cubicBezTo>
                  <a:lnTo>
                    <a:pt x="2776" y="9998"/>
                  </a:lnTo>
                  <a:cubicBezTo>
                    <a:pt x="2135" y="9927"/>
                    <a:pt x="2135" y="9038"/>
                    <a:pt x="2776" y="8966"/>
                  </a:cubicBezTo>
                  <a:lnTo>
                    <a:pt x="3487" y="8966"/>
                  </a:lnTo>
                  <a:lnTo>
                    <a:pt x="3487" y="6227"/>
                  </a:lnTo>
                  <a:lnTo>
                    <a:pt x="2776" y="6227"/>
                  </a:lnTo>
                  <a:cubicBezTo>
                    <a:pt x="2527" y="6227"/>
                    <a:pt x="2313" y="6049"/>
                    <a:pt x="2278" y="5800"/>
                  </a:cubicBezTo>
                  <a:cubicBezTo>
                    <a:pt x="2206" y="5586"/>
                    <a:pt x="2313" y="5337"/>
                    <a:pt x="2527" y="5230"/>
                  </a:cubicBezTo>
                  <a:lnTo>
                    <a:pt x="8611" y="2135"/>
                  </a:lnTo>
                  <a:cubicBezTo>
                    <a:pt x="8682" y="2099"/>
                    <a:pt x="8762" y="2082"/>
                    <a:pt x="8842" y="2082"/>
                  </a:cubicBezTo>
                  <a:close/>
                  <a:moveTo>
                    <a:pt x="1210" y="0"/>
                  </a:moveTo>
                  <a:cubicBezTo>
                    <a:pt x="570" y="0"/>
                    <a:pt x="0" y="534"/>
                    <a:pt x="0" y="1210"/>
                  </a:cubicBezTo>
                  <a:lnTo>
                    <a:pt x="0" y="11030"/>
                  </a:lnTo>
                  <a:lnTo>
                    <a:pt x="17649" y="11030"/>
                  </a:lnTo>
                  <a:lnTo>
                    <a:pt x="17649" y="1210"/>
                  </a:lnTo>
                  <a:cubicBezTo>
                    <a:pt x="17649" y="534"/>
                    <a:pt x="17115" y="0"/>
                    <a:pt x="16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5628288" y="3097050"/>
              <a:ext cx="187725" cy="36500"/>
            </a:xfrm>
            <a:custGeom>
              <a:avLst/>
              <a:gdLst/>
              <a:ahLst/>
              <a:cxnLst/>
              <a:rect l="l" t="t" r="r" b="b"/>
              <a:pathLst>
                <a:path w="7509" h="1460" extrusionOk="0">
                  <a:moveTo>
                    <a:pt x="356" y="0"/>
                  </a:moveTo>
                  <a:lnTo>
                    <a:pt x="72" y="748"/>
                  </a:lnTo>
                  <a:cubicBezTo>
                    <a:pt x="0" y="926"/>
                    <a:pt x="36" y="1103"/>
                    <a:pt x="107" y="1246"/>
                  </a:cubicBezTo>
                  <a:cubicBezTo>
                    <a:pt x="214" y="1388"/>
                    <a:pt x="392" y="1459"/>
                    <a:pt x="570" y="1459"/>
                  </a:cubicBezTo>
                  <a:lnTo>
                    <a:pt x="6974" y="1459"/>
                  </a:lnTo>
                  <a:cubicBezTo>
                    <a:pt x="7117" y="1459"/>
                    <a:pt x="7295" y="1388"/>
                    <a:pt x="7401" y="1246"/>
                  </a:cubicBezTo>
                  <a:cubicBezTo>
                    <a:pt x="7508" y="1103"/>
                    <a:pt x="7508" y="926"/>
                    <a:pt x="7472" y="748"/>
                  </a:cubicBezTo>
                  <a:lnTo>
                    <a:pt x="7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5501088" y="3019650"/>
              <a:ext cx="441225" cy="51625"/>
            </a:xfrm>
            <a:custGeom>
              <a:avLst/>
              <a:gdLst/>
              <a:ahLst/>
              <a:cxnLst/>
              <a:rect l="l" t="t" r="r" b="b"/>
              <a:pathLst>
                <a:path w="17649" h="2065" extrusionOk="0">
                  <a:moveTo>
                    <a:pt x="0" y="1"/>
                  </a:moveTo>
                  <a:lnTo>
                    <a:pt x="0" y="855"/>
                  </a:lnTo>
                  <a:cubicBezTo>
                    <a:pt x="0" y="1531"/>
                    <a:pt x="570" y="2065"/>
                    <a:pt x="1210" y="2065"/>
                  </a:cubicBezTo>
                  <a:lnTo>
                    <a:pt x="16439" y="2065"/>
                  </a:lnTo>
                  <a:cubicBezTo>
                    <a:pt x="17115" y="2065"/>
                    <a:pt x="17649" y="1531"/>
                    <a:pt x="17649" y="855"/>
                  </a:cubicBezTo>
                  <a:lnTo>
                    <a:pt x="17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5614063" y="2872900"/>
              <a:ext cx="25825" cy="69400"/>
            </a:xfrm>
            <a:custGeom>
              <a:avLst/>
              <a:gdLst/>
              <a:ahLst/>
              <a:cxnLst/>
              <a:rect l="l" t="t" r="r" b="b"/>
              <a:pathLst>
                <a:path w="1033" h="2776" extrusionOk="0">
                  <a:moveTo>
                    <a:pt x="0" y="0"/>
                  </a:moveTo>
                  <a:lnTo>
                    <a:pt x="0" y="2775"/>
                  </a:lnTo>
                  <a:lnTo>
                    <a:pt x="1032" y="2775"/>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5803513" y="2872900"/>
              <a:ext cx="25825" cy="69400"/>
            </a:xfrm>
            <a:custGeom>
              <a:avLst/>
              <a:gdLst/>
              <a:ahLst/>
              <a:cxnLst/>
              <a:rect l="l" t="t" r="r" b="b"/>
              <a:pathLst>
                <a:path w="1033" h="2776" extrusionOk="0">
                  <a:moveTo>
                    <a:pt x="1" y="0"/>
                  </a:moveTo>
                  <a:lnTo>
                    <a:pt x="1" y="2775"/>
                  </a:lnTo>
                  <a:lnTo>
                    <a:pt x="1033" y="2775"/>
                  </a:ln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5623838" y="2797275"/>
              <a:ext cx="196600" cy="49850"/>
            </a:xfrm>
            <a:custGeom>
              <a:avLst/>
              <a:gdLst/>
              <a:ahLst/>
              <a:cxnLst/>
              <a:rect l="l" t="t" r="r" b="b"/>
              <a:pathLst>
                <a:path w="7864" h="1994" extrusionOk="0">
                  <a:moveTo>
                    <a:pt x="3914" y="1"/>
                  </a:moveTo>
                  <a:lnTo>
                    <a:pt x="1" y="1993"/>
                  </a:lnTo>
                  <a:lnTo>
                    <a:pt x="7864" y="1993"/>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5" name="Google Shape;1725;p64"/>
          <p:cNvSpPr/>
          <p:nvPr/>
        </p:nvSpPr>
        <p:spPr>
          <a:xfrm>
            <a:off x="3424721" y="2688550"/>
            <a:ext cx="292675" cy="441000"/>
          </a:xfrm>
          <a:custGeom>
            <a:avLst/>
            <a:gdLst/>
            <a:ahLst/>
            <a:cxnLst/>
            <a:rect l="l" t="t" r="r" b="b"/>
            <a:pathLst>
              <a:path w="11707" h="17640" extrusionOk="0">
                <a:moveTo>
                  <a:pt x="5854" y="2509"/>
                </a:moveTo>
                <a:cubicBezTo>
                  <a:pt x="6094" y="2509"/>
                  <a:pt x="6334" y="2669"/>
                  <a:pt x="6370" y="2989"/>
                </a:cubicBezTo>
                <a:lnTo>
                  <a:pt x="6370" y="3167"/>
                </a:lnTo>
                <a:lnTo>
                  <a:pt x="6903" y="3167"/>
                </a:lnTo>
                <a:cubicBezTo>
                  <a:pt x="6915" y="3166"/>
                  <a:pt x="6926" y="3166"/>
                  <a:pt x="6937" y="3166"/>
                </a:cubicBezTo>
                <a:cubicBezTo>
                  <a:pt x="7579" y="3166"/>
                  <a:pt x="7568" y="4164"/>
                  <a:pt x="6903" y="4199"/>
                </a:cubicBezTo>
                <a:lnTo>
                  <a:pt x="5871" y="4199"/>
                </a:lnTo>
                <a:cubicBezTo>
                  <a:pt x="5231" y="4234"/>
                  <a:pt x="5231" y="5160"/>
                  <a:pt x="5871" y="5231"/>
                </a:cubicBezTo>
                <a:cubicBezTo>
                  <a:pt x="7579" y="5231"/>
                  <a:pt x="8006" y="7650"/>
                  <a:pt x="6370" y="8219"/>
                </a:cubicBezTo>
                <a:lnTo>
                  <a:pt x="6370" y="8504"/>
                </a:lnTo>
                <a:cubicBezTo>
                  <a:pt x="6334" y="8807"/>
                  <a:pt x="6094" y="8958"/>
                  <a:pt x="5854" y="8958"/>
                </a:cubicBezTo>
                <a:cubicBezTo>
                  <a:pt x="5614" y="8958"/>
                  <a:pt x="5373" y="8807"/>
                  <a:pt x="5338" y="8504"/>
                </a:cubicBezTo>
                <a:lnTo>
                  <a:pt x="5338" y="8326"/>
                </a:lnTo>
                <a:lnTo>
                  <a:pt x="4840" y="8326"/>
                </a:lnTo>
                <a:cubicBezTo>
                  <a:pt x="4526" y="8326"/>
                  <a:pt x="4314" y="8087"/>
                  <a:pt x="4306" y="7809"/>
                </a:cubicBezTo>
                <a:lnTo>
                  <a:pt x="4306" y="7809"/>
                </a:lnTo>
                <a:cubicBezTo>
                  <a:pt x="4314" y="7500"/>
                  <a:pt x="4526" y="7294"/>
                  <a:pt x="4840" y="7294"/>
                </a:cubicBezTo>
                <a:lnTo>
                  <a:pt x="5871" y="7294"/>
                </a:lnTo>
                <a:cubicBezTo>
                  <a:pt x="6548" y="7294"/>
                  <a:pt x="6548" y="6263"/>
                  <a:pt x="5871" y="6263"/>
                </a:cubicBezTo>
                <a:cubicBezTo>
                  <a:pt x="4128" y="6227"/>
                  <a:pt x="3701" y="3843"/>
                  <a:pt x="5338" y="3238"/>
                </a:cubicBezTo>
                <a:lnTo>
                  <a:pt x="5338" y="2989"/>
                </a:lnTo>
                <a:cubicBezTo>
                  <a:pt x="5373" y="2669"/>
                  <a:pt x="5614" y="2509"/>
                  <a:pt x="5854" y="2509"/>
                </a:cubicBezTo>
                <a:close/>
                <a:moveTo>
                  <a:pt x="5871" y="0"/>
                </a:moveTo>
                <a:cubicBezTo>
                  <a:pt x="2812" y="0"/>
                  <a:pt x="285" y="2420"/>
                  <a:pt x="143" y="5480"/>
                </a:cubicBezTo>
                <a:cubicBezTo>
                  <a:pt x="1" y="8540"/>
                  <a:pt x="2278" y="11137"/>
                  <a:pt x="5338" y="11422"/>
                </a:cubicBezTo>
                <a:lnTo>
                  <a:pt x="5338" y="12987"/>
                </a:lnTo>
                <a:cubicBezTo>
                  <a:pt x="5053" y="12738"/>
                  <a:pt x="4733" y="12489"/>
                  <a:pt x="4413" y="12311"/>
                </a:cubicBezTo>
                <a:cubicBezTo>
                  <a:pt x="3731" y="11922"/>
                  <a:pt x="2996" y="11724"/>
                  <a:pt x="2313" y="11724"/>
                </a:cubicBezTo>
                <a:cubicBezTo>
                  <a:pt x="1748" y="11724"/>
                  <a:pt x="1218" y="11859"/>
                  <a:pt x="783" y="12133"/>
                </a:cubicBezTo>
                <a:cubicBezTo>
                  <a:pt x="641" y="12240"/>
                  <a:pt x="570" y="12382"/>
                  <a:pt x="570" y="12560"/>
                </a:cubicBezTo>
                <a:cubicBezTo>
                  <a:pt x="499" y="13663"/>
                  <a:pt x="1246" y="14873"/>
                  <a:pt x="2527" y="15585"/>
                </a:cubicBezTo>
                <a:cubicBezTo>
                  <a:pt x="3167" y="15976"/>
                  <a:pt x="3879" y="16190"/>
                  <a:pt x="4626" y="16190"/>
                </a:cubicBezTo>
                <a:cubicBezTo>
                  <a:pt x="4840" y="16190"/>
                  <a:pt x="5089" y="16154"/>
                  <a:pt x="5338" y="16118"/>
                </a:cubicBezTo>
                <a:lnTo>
                  <a:pt x="5338" y="17186"/>
                </a:lnTo>
                <a:cubicBezTo>
                  <a:pt x="5373" y="17488"/>
                  <a:pt x="5614" y="17639"/>
                  <a:pt x="5854" y="17639"/>
                </a:cubicBezTo>
                <a:cubicBezTo>
                  <a:pt x="6094" y="17639"/>
                  <a:pt x="6334" y="17488"/>
                  <a:pt x="6370" y="17186"/>
                </a:cubicBezTo>
                <a:lnTo>
                  <a:pt x="6370" y="16118"/>
                </a:lnTo>
                <a:cubicBezTo>
                  <a:pt x="6619" y="16154"/>
                  <a:pt x="6868" y="16190"/>
                  <a:pt x="7117" y="16190"/>
                </a:cubicBezTo>
                <a:cubicBezTo>
                  <a:pt x="7828" y="16190"/>
                  <a:pt x="8576" y="15976"/>
                  <a:pt x="9180" y="15585"/>
                </a:cubicBezTo>
                <a:cubicBezTo>
                  <a:pt x="10461" y="14873"/>
                  <a:pt x="11209" y="13663"/>
                  <a:pt x="11137" y="12560"/>
                </a:cubicBezTo>
                <a:cubicBezTo>
                  <a:pt x="11137" y="12382"/>
                  <a:pt x="11066" y="12240"/>
                  <a:pt x="10924" y="12133"/>
                </a:cubicBezTo>
                <a:cubicBezTo>
                  <a:pt x="10487" y="11842"/>
                  <a:pt x="9954" y="11698"/>
                  <a:pt x="9385" y="11698"/>
                </a:cubicBezTo>
                <a:cubicBezTo>
                  <a:pt x="8704" y="11698"/>
                  <a:pt x="7973" y="11904"/>
                  <a:pt x="7295" y="12311"/>
                </a:cubicBezTo>
                <a:cubicBezTo>
                  <a:pt x="6974" y="12489"/>
                  <a:pt x="6654" y="12738"/>
                  <a:pt x="6370" y="12987"/>
                </a:cubicBezTo>
                <a:lnTo>
                  <a:pt x="6370" y="11422"/>
                </a:lnTo>
                <a:cubicBezTo>
                  <a:pt x="9430" y="11137"/>
                  <a:pt x="11707" y="8540"/>
                  <a:pt x="11564" y="5480"/>
                </a:cubicBezTo>
                <a:cubicBezTo>
                  <a:pt x="11422" y="2420"/>
                  <a:pt x="8931" y="0"/>
                  <a:pt x="5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5"/>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Diagram of </a:t>
            </a:r>
            <a:r>
              <a:rPr lang="en"/>
              <a:t>b</a:t>
            </a:r>
            <a:r>
              <a:rPr lang="en" sz="3600">
                <a:solidFill>
                  <a:schemeClr val="dk2"/>
                </a:solidFill>
                <a:latin typeface="Montserrat ExtraBold"/>
                <a:ea typeface="Montserrat ExtraBold"/>
                <a:cs typeface="Montserrat ExtraBold"/>
                <a:sym typeface="Montserrat ExtraBold"/>
              </a:rPr>
              <a:t>anking</a:t>
            </a:r>
            <a:endParaRPr sz="3600">
              <a:solidFill>
                <a:schemeClr val="dk2"/>
              </a:solidFill>
              <a:latin typeface="Montserrat ExtraBold"/>
              <a:ea typeface="Montserrat ExtraBold"/>
              <a:cs typeface="Montserrat ExtraBold"/>
              <a:sym typeface="Montserrat ExtraBold"/>
            </a:endParaRPr>
          </a:p>
        </p:txBody>
      </p:sp>
      <p:sp>
        <p:nvSpPr>
          <p:cNvPr id="1731" name="Google Shape;1731;p65"/>
          <p:cNvSpPr/>
          <p:nvPr/>
        </p:nvSpPr>
        <p:spPr>
          <a:xfrm>
            <a:off x="3596100" y="1312675"/>
            <a:ext cx="1951800" cy="885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Montserrat"/>
                <a:ea typeface="Montserrat"/>
                <a:cs typeface="Montserrat"/>
                <a:sym typeface="Montserrat"/>
              </a:rPr>
              <a:t>Banking system</a:t>
            </a:r>
            <a:endParaRPr sz="2200" b="1">
              <a:solidFill>
                <a:schemeClr val="lt1"/>
              </a:solidFill>
              <a:latin typeface="Montserrat"/>
              <a:ea typeface="Montserrat"/>
              <a:cs typeface="Montserrat"/>
              <a:sym typeface="Montserrat"/>
            </a:endParaRPr>
          </a:p>
        </p:txBody>
      </p:sp>
      <p:sp>
        <p:nvSpPr>
          <p:cNvPr id="1732" name="Google Shape;1732;p65"/>
          <p:cNvSpPr/>
          <p:nvPr/>
        </p:nvSpPr>
        <p:spPr>
          <a:xfrm>
            <a:off x="5534926" y="2732200"/>
            <a:ext cx="1535700" cy="516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Community</a:t>
            </a:r>
            <a:endParaRPr>
              <a:solidFill>
                <a:schemeClr val="lt1"/>
              </a:solidFill>
              <a:latin typeface="Poppins"/>
              <a:ea typeface="Poppins"/>
              <a:cs typeface="Poppins"/>
              <a:sym typeface="Poppins"/>
            </a:endParaRPr>
          </a:p>
        </p:txBody>
      </p:sp>
      <p:sp>
        <p:nvSpPr>
          <p:cNvPr id="1733" name="Google Shape;1733;p65"/>
          <p:cNvSpPr/>
          <p:nvPr/>
        </p:nvSpPr>
        <p:spPr>
          <a:xfrm>
            <a:off x="2148374" y="2732125"/>
            <a:ext cx="1535700" cy="516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Government</a:t>
            </a:r>
            <a:endParaRPr>
              <a:solidFill>
                <a:schemeClr val="lt1"/>
              </a:solidFill>
              <a:latin typeface="Poppins"/>
              <a:ea typeface="Poppins"/>
              <a:cs typeface="Poppins"/>
              <a:sym typeface="Poppins"/>
            </a:endParaRPr>
          </a:p>
        </p:txBody>
      </p:sp>
      <p:sp>
        <p:nvSpPr>
          <p:cNvPr id="1734" name="Google Shape;1734;p65"/>
          <p:cNvSpPr/>
          <p:nvPr/>
        </p:nvSpPr>
        <p:spPr>
          <a:xfrm>
            <a:off x="1344474" y="3781975"/>
            <a:ext cx="1506300" cy="51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Accounting</a:t>
            </a:r>
            <a:endParaRPr>
              <a:solidFill>
                <a:schemeClr val="dk1"/>
              </a:solidFill>
              <a:latin typeface="Poppins"/>
              <a:ea typeface="Poppins"/>
              <a:cs typeface="Poppins"/>
              <a:sym typeface="Poppins"/>
            </a:endParaRPr>
          </a:p>
        </p:txBody>
      </p:sp>
      <p:sp>
        <p:nvSpPr>
          <p:cNvPr id="1735" name="Google Shape;1735;p65"/>
          <p:cNvSpPr/>
          <p:nvPr/>
        </p:nvSpPr>
        <p:spPr>
          <a:xfrm>
            <a:off x="2981849" y="3781975"/>
            <a:ext cx="1506300" cy="51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Client</a:t>
            </a:r>
            <a:endParaRPr>
              <a:solidFill>
                <a:schemeClr val="dk1"/>
              </a:solidFill>
              <a:latin typeface="Poppins"/>
              <a:ea typeface="Poppins"/>
              <a:cs typeface="Poppins"/>
              <a:sym typeface="Poppins"/>
            </a:endParaRPr>
          </a:p>
        </p:txBody>
      </p:sp>
      <p:sp>
        <p:nvSpPr>
          <p:cNvPr id="1736" name="Google Shape;1736;p65"/>
          <p:cNvSpPr/>
          <p:nvPr/>
        </p:nvSpPr>
        <p:spPr>
          <a:xfrm>
            <a:off x="4691149" y="3782050"/>
            <a:ext cx="1506300" cy="51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Competitor</a:t>
            </a:r>
            <a:endParaRPr>
              <a:solidFill>
                <a:schemeClr val="dk1"/>
              </a:solidFill>
              <a:latin typeface="Poppins"/>
              <a:ea typeface="Poppins"/>
              <a:cs typeface="Poppins"/>
              <a:sym typeface="Poppins"/>
            </a:endParaRPr>
          </a:p>
        </p:txBody>
      </p:sp>
      <p:sp>
        <p:nvSpPr>
          <p:cNvPr id="1737" name="Google Shape;1737;p65"/>
          <p:cNvSpPr/>
          <p:nvPr/>
        </p:nvSpPr>
        <p:spPr>
          <a:xfrm>
            <a:off x="6328550" y="3782050"/>
            <a:ext cx="1506300" cy="51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a:ea typeface="Poppins"/>
                <a:cs typeface="Poppins"/>
                <a:sym typeface="Poppins"/>
              </a:rPr>
              <a:t>Stakeholder</a:t>
            </a:r>
            <a:endParaRPr>
              <a:solidFill>
                <a:schemeClr val="dk1"/>
              </a:solidFill>
              <a:latin typeface="Poppins"/>
              <a:ea typeface="Poppins"/>
              <a:cs typeface="Poppins"/>
              <a:sym typeface="Poppins"/>
            </a:endParaRPr>
          </a:p>
        </p:txBody>
      </p:sp>
      <p:cxnSp>
        <p:nvCxnSpPr>
          <p:cNvPr id="1738" name="Google Shape;1738;p65"/>
          <p:cNvCxnSpPr>
            <a:stCxn id="1731" idx="2"/>
            <a:endCxn id="1732" idx="0"/>
          </p:cNvCxnSpPr>
          <p:nvPr/>
        </p:nvCxnSpPr>
        <p:spPr>
          <a:xfrm rot="-5400000" flipH="1">
            <a:off x="5170500" y="1600075"/>
            <a:ext cx="533700" cy="1730700"/>
          </a:xfrm>
          <a:prstGeom prst="bentConnector3">
            <a:avLst>
              <a:gd name="adj1" fmla="val 49993"/>
            </a:avLst>
          </a:prstGeom>
          <a:noFill/>
          <a:ln w="19050" cap="flat" cmpd="sng">
            <a:solidFill>
              <a:schemeClr val="dk2"/>
            </a:solidFill>
            <a:prstDash val="solid"/>
            <a:round/>
            <a:headEnd type="none" w="sm" len="sm"/>
            <a:tailEnd type="none" w="sm" len="sm"/>
          </a:ln>
        </p:spPr>
      </p:cxnSp>
      <p:cxnSp>
        <p:nvCxnSpPr>
          <p:cNvPr id="1739" name="Google Shape;1739;p65"/>
          <p:cNvCxnSpPr>
            <a:stCxn id="1733" idx="0"/>
            <a:endCxn id="1731" idx="2"/>
          </p:cNvCxnSpPr>
          <p:nvPr/>
        </p:nvCxnSpPr>
        <p:spPr>
          <a:xfrm rot="-5400000">
            <a:off x="3477374" y="1637575"/>
            <a:ext cx="533400" cy="1655700"/>
          </a:xfrm>
          <a:prstGeom prst="bentConnector3">
            <a:avLst>
              <a:gd name="adj1" fmla="val 50014"/>
            </a:avLst>
          </a:prstGeom>
          <a:noFill/>
          <a:ln w="19050" cap="flat" cmpd="sng">
            <a:solidFill>
              <a:schemeClr val="dk2"/>
            </a:solidFill>
            <a:prstDash val="solid"/>
            <a:round/>
            <a:headEnd type="none" w="sm" len="sm"/>
            <a:tailEnd type="none" w="sm" len="sm"/>
          </a:ln>
        </p:spPr>
      </p:cxnSp>
      <p:cxnSp>
        <p:nvCxnSpPr>
          <p:cNvPr id="1740" name="Google Shape;1740;p65"/>
          <p:cNvCxnSpPr>
            <a:stCxn id="1733" idx="2"/>
            <a:endCxn id="1735" idx="0"/>
          </p:cNvCxnSpPr>
          <p:nvPr/>
        </p:nvCxnSpPr>
        <p:spPr>
          <a:xfrm rot="-5400000" flipH="1">
            <a:off x="3058724" y="3105925"/>
            <a:ext cx="533700" cy="818700"/>
          </a:xfrm>
          <a:prstGeom prst="bentConnector3">
            <a:avLst>
              <a:gd name="adj1" fmla="val 49986"/>
            </a:avLst>
          </a:prstGeom>
          <a:noFill/>
          <a:ln w="19050" cap="flat" cmpd="sng">
            <a:solidFill>
              <a:schemeClr val="dk2"/>
            </a:solidFill>
            <a:prstDash val="solid"/>
            <a:round/>
            <a:headEnd type="none" w="sm" len="sm"/>
            <a:tailEnd type="none" w="sm" len="sm"/>
          </a:ln>
        </p:spPr>
      </p:cxnSp>
      <p:cxnSp>
        <p:nvCxnSpPr>
          <p:cNvPr id="1741" name="Google Shape;1741;p65"/>
          <p:cNvCxnSpPr>
            <a:stCxn id="1734" idx="0"/>
            <a:endCxn id="1733" idx="2"/>
          </p:cNvCxnSpPr>
          <p:nvPr/>
        </p:nvCxnSpPr>
        <p:spPr>
          <a:xfrm rot="-5400000">
            <a:off x="2240274" y="3105925"/>
            <a:ext cx="533400" cy="818700"/>
          </a:xfrm>
          <a:prstGeom prst="bentConnector3">
            <a:avLst>
              <a:gd name="adj1" fmla="val 50014"/>
            </a:avLst>
          </a:prstGeom>
          <a:noFill/>
          <a:ln w="19050" cap="flat" cmpd="sng">
            <a:solidFill>
              <a:schemeClr val="dk2"/>
            </a:solidFill>
            <a:prstDash val="solid"/>
            <a:round/>
            <a:headEnd type="none" w="sm" len="sm"/>
            <a:tailEnd type="none" w="sm" len="sm"/>
          </a:ln>
        </p:spPr>
      </p:cxnSp>
      <p:cxnSp>
        <p:nvCxnSpPr>
          <p:cNvPr id="1742" name="Google Shape;1742;p65"/>
          <p:cNvCxnSpPr>
            <a:stCxn id="1732" idx="2"/>
            <a:endCxn id="1737" idx="0"/>
          </p:cNvCxnSpPr>
          <p:nvPr/>
        </p:nvCxnSpPr>
        <p:spPr>
          <a:xfrm rot="-5400000" flipH="1">
            <a:off x="6425326" y="3125950"/>
            <a:ext cx="533700" cy="778800"/>
          </a:xfrm>
          <a:prstGeom prst="bentConnector3">
            <a:avLst>
              <a:gd name="adj1" fmla="val 50009"/>
            </a:avLst>
          </a:prstGeom>
          <a:noFill/>
          <a:ln w="19050" cap="flat" cmpd="sng">
            <a:solidFill>
              <a:schemeClr val="dk2"/>
            </a:solidFill>
            <a:prstDash val="solid"/>
            <a:round/>
            <a:headEnd type="none" w="sm" len="sm"/>
            <a:tailEnd type="none" w="sm" len="sm"/>
          </a:ln>
        </p:spPr>
      </p:cxnSp>
      <p:cxnSp>
        <p:nvCxnSpPr>
          <p:cNvPr id="1743" name="Google Shape;1743;p65"/>
          <p:cNvCxnSpPr>
            <a:stCxn id="1736" idx="0"/>
            <a:endCxn id="1732" idx="2"/>
          </p:cNvCxnSpPr>
          <p:nvPr/>
        </p:nvCxnSpPr>
        <p:spPr>
          <a:xfrm rot="-5400000">
            <a:off x="5606899" y="3086050"/>
            <a:ext cx="533400" cy="858600"/>
          </a:xfrm>
          <a:prstGeom prst="bentConnector3">
            <a:avLst>
              <a:gd name="adj1" fmla="val 49999"/>
            </a:avLst>
          </a:prstGeom>
          <a:noFill/>
          <a:ln w="19050" cap="flat" cmpd="sng">
            <a:solidFill>
              <a:schemeClr val="dk2"/>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2772699" y="156670"/>
            <a:ext cx="6028185" cy="48457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sz="2400" dirty="0"/>
              <a:t>Tujuan Manajemen Keuangan</a:t>
            </a:r>
            <a:endParaRPr sz="2400" dirty="0"/>
          </a:p>
        </p:txBody>
      </p:sp>
      <p:sp>
        <p:nvSpPr>
          <p:cNvPr id="488" name="Google Shape;488;p40"/>
          <p:cNvSpPr txBox="1">
            <a:spLocks noGrp="1"/>
          </p:cNvSpPr>
          <p:nvPr>
            <p:ph type="subTitle" idx="1"/>
          </p:nvPr>
        </p:nvSpPr>
        <p:spPr>
          <a:xfrm>
            <a:off x="4408298" y="641249"/>
            <a:ext cx="5203535" cy="4039895"/>
          </a:xfrm>
          <a:prstGeom prst="rect">
            <a:avLst/>
          </a:prstGeom>
        </p:spPr>
        <p:txBody>
          <a:bodyPr spcFirstLastPara="1" wrap="square" lIns="91425" tIns="91425" rIns="91425" bIns="91425" anchor="t" anchorCtr="0">
            <a:noAutofit/>
          </a:bodyPr>
          <a:lstStyle/>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Mengetahui</a:t>
            </a:r>
            <a:r>
              <a:rPr lang="en-ID" sz="1400" b="1" i="0" dirty="0">
                <a:solidFill>
                  <a:schemeClr val="bg1"/>
                </a:solidFill>
                <a:effectLst/>
                <a:latin typeface="Poppins" panose="00000500000000000000" pitchFamily="2" charset="0"/>
                <a:cs typeface="Poppins" panose="00000500000000000000" pitchFamily="2" charset="0"/>
              </a:rPr>
              <a:t> Modal yang </a:t>
            </a:r>
            <a:r>
              <a:rPr lang="en-ID" sz="1400" b="1" i="0" dirty="0" err="1">
                <a:solidFill>
                  <a:schemeClr val="bg1"/>
                </a:solidFill>
                <a:effectLst/>
                <a:latin typeface="Poppins" panose="00000500000000000000" pitchFamily="2" charset="0"/>
                <a:cs typeface="Poppins" panose="00000500000000000000" pitchFamily="2" charset="0"/>
              </a:rPr>
              <a:t>Sudah</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Dikeluarkan</a:t>
            </a:r>
            <a:endParaRPr lang="id-ID" sz="1400" b="1" i="0" dirty="0">
              <a:solidFill>
                <a:schemeClr val="bg1"/>
              </a:solidFill>
              <a:effectLst/>
              <a:latin typeface="Poppins" panose="00000500000000000000" pitchFamily="2" charset="0"/>
              <a:cs typeface="Poppins" panose="00000500000000000000" pitchFamily="2" charset="0"/>
            </a:endParaRPr>
          </a:p>
          <a:p>
            <a:pPr marL="285750" indent="-285750" algn="l">
              <a:lnSpc>
                <a:spcPct val="100000"/>
              </a:lnSpc>
              <a:buFontTx/>
              <a:buChar char="-"/>
            </a:pPr>
            <a:endParaRPr lang="en-ID" sz="1400" b="0"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dirty="0">
                <a:solidFill>
                  <a:schemeClr val="bg1"/>
                </a:solidFill>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Menjaga</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Arus</a:t>
            </a:r>
            <a:r>
              <a:rPr lang="en-ID" sz="1400" b="1" i="0" dirty="0">
                <a:solidFill>
                  <a:schemeClr val="bg1"/>
                </a:solidFill>
                <a:effectLst/>
                <a:latin typeface="Poppins" panose="00000500000000000000" pitchFamily="2" charset="0"/>
                <a:cs typeface="Poppins" panose="00000500000000000000" pitchFamily="2" charset="0"/>
              </a:rPr>
              <a:t> Ka</a:t>
            </a:r>
            <a:r>
              <a:rPr lang="id-ID" sz="1400" b="1" i="0" dirty="0">
                <a:solidFill>
                  <a:schemeClr val="bg1"/>
                </a:solidFill>
                <a:effectLst/>
                <a:latin typeface="Poppins" panose="00000500000000000000" pitchFamily="2" charset="0"/>
                <a:cs typeface="Poppins" panose="00000500000000000000" pitchFamily="2" charset="0"/>
              </a:rPr>
              <a:t>s</a:t>
            </a:r>
          </a:p>
          <a:p>
            <a:pPr marL="0" indent="0" algn="l">
              <a:lnSpc>
                <a:spcPct val="100000"/>
              </a:lnSpc>
            </a:pPr>
            <a:endParaRPr lang="id-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sv-SE" sz="1400" b="1" i="0" dirty="0">
                <a:solidFill>
                  <a:schemeClr val="bg1"/>
                </a:solidFill>
                <a:effectLst/>
                <a:latin typeface="Poppins" panose="00000500000000000000" pitchFamily="2" charset="0"/>
                <a:cs typeface="Poppins" panose="00000500000000000000" pitchFamily="2" charset="0"/>
              </a:rPr>
              <a:t>Meningkatkan Efisiensi</a:t>
            </a:r>
            <a:endParaRPr lang="id-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endParaRPr lang="id-ID" sz="1400" b="1" dirty="0">
              <a:solidFill>
                <a:schemeClr val="bg1"/>
              </a:solidFill>
              <a:latin typeface="Poppins" panose="00000500000000000000" pitchFamily="2" charset="0"/>
              <a:cs typeface="Poppins" panose="00000500000000000000" pitchFamily="2" charset="0"/>
            </a:endParaRPr>
          </a:p>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Memaksimalkan</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Keuangan</a:t>
            </a:r>
            <a:r>
              <a:rPr lang="en-ID" sz="1400" b="1" i="0" dirty="0">
                <a:solidFill>
                  <a:schemeClr val="bg1"/>
                </a:solidFill>
                <a:effectLst/>
                <a:latin typeface="Poppins" panose="00000500000000000000" pitchFamily="2" charset="0"/>
                <a:cs typeface="Poppins" panose="00000500000000000000" pitchFamily="2" charset="0"/>
              </a:rPr>
              <a:t> Perusahaan</a:t>
            </a:r>
            <a:endParaRPr lang="id-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endParaRPr lang="id-ID" sz="1400" b="1" dirty="0">
              <a:solidFill>
                <a:schemeClr val="bg1"/>
              </a:solidFill>
              <a:latin typeface="Poppins" panose="00000500000000000000" pitchFamily="2" charset="0"/>
              <a:cs typeface="Poppins" panose="00000500000000000000" pitchFamily="2" charset="0"/>
            </a:endParaRPr>
          </a:p>
          <a:p>
            <a:pPr marL="0" indent="0" algn="l">
              <a:lnSpc>
                <a:spcPct val="100000"/>
              </a:lnSpc>
            </a:pPr>
            <a:r>
              <a:rPr lang="id-ID" sz="1400" b="1" dirty="0">
                <a:solidFill>
                  <a:schemeClr val="bg1"/>
                </a:solidFill>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Mempersiapkan</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Struktur</a:t>
            </a:r>
            <a:r>
              <a:rPr lang="en-ID" sz="1400" b="1" i="0" dirty="0">
                <a:solidFill>
                  <a:schemeClr val="bg1"/>
                </a:solidFill>
                <a:effectLst/>
                <a:latin typeface="Poppins" panose="00000500000000000000" pitchFamily="2" charset="0"/>
                <a:cs typeface="Poppins" panose="00000500000000000000" pitchFamily="2" charset="0"/>
              </a:rPr>
              <a:t> Modal</a:t>
            </a:r>
            <a:endParaRPr lang="id-ID" sz="1400" b="1" i="0" dirty="0">
              <a:solidFill>
                <a:schemeClr val="bg1"/>
              </a:solidFill>
              <a:effectLst/>
              <a:latin typeface="Poppins" panose="00000500000000000000" pitchFamily="2" charset="0"/>
              <a:cs typeface="Poppins" panose="00000500000000000000" pitchFamily="2" charset="0"/>
            </a:endParaRPr>
          </a:p>
          <a:p>
            <a:pPr marL="285750" indent="-285750" algn="l">
              <a:lnSpc>
                <a:spcPct val="100000"/>
              </a:lnSpc>
              <a:buFontTx/>
              <a:buChar char="-"/>
            </a:pPr>
            <a:endParaRPr lang="en-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Memaksimalkan</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Keuntungan</a:t>
            </a:r>
            <a:endParaRPr lang="id-ID" sz="1400" b="1" i="0" dirty="0">
              <a:solidFill>
                <a:schemeClr val="bg1"/>
              </a:solidFill>
              <a:effectLst/>
              <a:latin typeface="Poppins" panose="00000500000000000000" pitchFamily="2" charset="0"/>
              <a:cs typeface="Poppins" panose="00000500000000000000" pitchFamily="2" charset="0"/>
            </a:endParaRPr>
          </a:p>
          <a:p>
            <a:pPr marL="285750" indent="-285750" algn="l">
              <a:lnSpc>
                <a:spcPct val="100000"/>
              </a:lnSpc>
              <a:buFontTx/>
              <a:buChar char="-"/>
            </a:pPr>
            <a:endParaRPr lang="en-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Mengoptimalkan</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Kekayaan</a:t>
            </a:r>
            <a:r>
              <a:rPr lang="en-ID" sz="1400" b="1" i="0" dirty="0">
                <a:solidFill>
                  <a:schemeClr val="bg1"/>
                </a:solidFill>
                <a:effectLst/>
                <a:latin typeface="Poppins" panose="00000500000000000000" pitchFamily="2" charset="0"/>
                <a:cs typeface="Poppins" panose="00000500000000000000" pitchFamily="2" charset="0"/>
              </a:rPr>
              <a:t> Perusahaan</a:t>
            </a:r>
            <a:endParaRPr lang="id-ID" sz="1400" b="1" i="0" dirty="0">
              <a:solidFill>
                <a:schemeClr val="bg1"/>
              </a:solidFill>
              <a:effectLst/>
              <a:latin typeface="Poppins" panose="00000500000000000000" pitchFamily="2" charset="0"/>
              <a:cs typeface="Poppins" panose="00000500000000000000" pitchFamily="2" charset="0"/>
            </a:endParaRPr>
          </a:p>
          <a:p>
            <a:pPr marL="285750" indent="-285750" algn="l">
              <a:lnSpc>
                <a:spcPct val="100000"/>
              </a:lnSpc>
              <a:buFontTx/>
              <a:buChar char="-"/>
            </a:pPr>
            <a:endParaRPr lang="en-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Mengurangi</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Resiko</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Operasional</a:t>
            </a:r>
            <a:endParaRPr lang="id-ID" sz="1400" b="1" i="0" dirty="0">
              <a:solidFill>
                <a:schemeClr val="bg1"/>
              </a:solidFill>
              <a:effectLst/>
              <a:latin typeface="Poppins" panose="00000500000000000000" pitchFamily="2" charset="0"/>
              <a:cs typeface="Poppins" panose="00000500000000000000" pitchFamily="2" charset="0"/>
            </a:endParaRPr>
          </a:p>
          <a:p>
            <a:pPr marL="285750" indent="-285750" algn="l">
              <a:lnSpc>
                <a:spcPct val="100000"/>
              </a:lnSpc>
              <a:buFontTx/>
              <a:buChar char="-"/>
            </a:pPr>
            <a:endParaRPr lang="en-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Memastikan</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Kelangsungan</a:t>
            </a:r>
            <a:r>
              <a:rPr lang="en-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Kehidupan</a:t>
            </a:r>
            <a:r>
              <a:rPr lang="en-ID" sz="1400" b="1" i="0" dirty="0">
                <a:solidFill>
                  <a:schemeClr val="bg1"/>
                </a:solidFill>
                <a:effectLst/>
                <a:latin typeface="Poppins" panose="00000500000000000000" pitchFamily="2" charset="0"/>
                <a:cs typeface="Poppins" panose="00000500000000000000" pitchFamily="2" charset="0"/>
              </a:rPr>
              <a:t> Perusahaan</a:t>
            </a:r>
            <a:endParaRPr lang="id-ID" sz="1400" b="1" i="0" dirty="0">
              <a:solidFill>
                <a:schemeClr val="bg1"/>
              </a:solidFill>
              <a:effectLst/>
              <a:latin typeface="Poppins" panose="00000500000000000000" pitchFamily="2" charset="0"/>
              <a:cs typeface="Poppins" panose="00000500000000000000" pitchFamily="2" charset="0"/>
            </a:endParaRPr>
          </a:p>
          <a:p>
            <a:pPr marL="285750" indent="-285750" algn="l">
              <a:lnSpc>
                <a:spcPct val="100000"/>
              </a:lnSpc>
              <a:buFontTx/>
              <a:buChar char="-"/>
            </a:pPr>
            <a:endParaRPr lang="en-ID" sz="1400" b="1" i="0" dirty="0">
              <a:solidFill>
                <a:schemeClr val="bg1"/>
              </a:solidFill>
              <a:effectLst/>
              <a:latin typeface="Poppins" panose="00000500000000000000" pitchFamily="2" charset="0"/>
              <a:cs typeface="Poppins" panose="00000500000000000000" pitchFamily="2" charset="0"/>
            </a:endParaRPr>
          </a:p>
          <a:p>
            <a:pPr marL="0" indent="0" algn="l">
              <a:lnSpc>
                <a:spcPct val="100000"/>
              </a:lnSpc>
            </a:pPr>
            <a:r>
              <a:rPr lang="id-ID" sz="1400" b="1" dirty="0">
                <a:solidFill>
                  <a:schemeClr val="bg1"/>
                </a:solidFill>
                <a:latin typeface="Poppins" panose="00000500000000000000" pitchFamily="2" charset="0"/>
                <a:cs typeface="Poppins" panose="00000500000000000000" pitchFamily="2" charset="0"/>
              </a:rPr>
              <a:t>- </a:t>
            </a:r>
            <a:r>
              <a:rPr lang="id-ID" sz="1400" b="1" i="0" dirty="0">
                <a:solidFill>
                  <a:schemeClr val="bg1"/>
                </a:solidFill>
                <a:effectLst/>
                <a:latin typeface="Poppins" panose="00000500000000000000" pitchFamily="2" charset="0"/>
                <a:cs typeface="Poppins" panose="00000500000000000000" pitchFamily="2" charset="0"/>
              </a:rPr>
              <a:t> </a:t>
            </a:r>
            <a:r>
              <a:rPr lang="en-ID" sz="1400" b="1" i="0" dirty="0" err="1">
                <a:solidFill>
                  <a:schemeClr val="bg1"/>
                </a:solidFill>
                <a:effectLst/>
                <a:latin typeface="Poppins" panose="00000500000000000000" pitchFamily="2" charset="0"/>
                <a:cs typeface="Poppins" panose="00000500000000000000" pitchFamily="2" charset="0"/>
              </a:rPr>
              <a:t>Mengurangi</a:t>
            </a:r>
            <a:r>
              <a:rPr lang="id-ID" sz="1400" b="1" dirty="0">
                <a:solidFill>
                  <a:schemeClr val="bg1"/>
                </a:solidFill>
                <a:latin typeface="Poppins" panose="00000500000000000000" pitchFamily="2" charset="0"/>
                <a:cs typeface="Poppins" panose="00000500000000000000" pitchFamily="2" charset="0"/>
              </a:rPr>
              <a:t>/Menekan </a:t>
            </a:r>
            <a:r>
              <a:rPr lang="en-ID" sz="1400" b="1" i="0" dirty="0" err="1">
                <a:solidFill>
                  <a:schemeClr val="bg1"/>
                </a:solidFill>
                <a:effectLst/>
                <a:latin typeface="Poppins" panose="00000500000000000000" pitchFamily="2" charset="0"/>
                <a:cs typeface="Poppins" panose="00000500000000000000" pitchFamily="2" charset="0"/>
              </a:rPr>
              <a:t>Biaya</a:t>
            </a:r>
            <a:r>
              <a:rPr lang="en-ID" sz="1400" b="1" i="0" dirty="0">
                <a:solidFill>
                  <a:schemeClr val="bg1"/>
                </a:solidFill>
                <a:effectLst/>
                <a:latin typeface="Poppins" panose="00000500000000000000" pitchFamily="2" charset="0"/>
                <a:cs typeface="Poppins" panose="00000500000000000000" pitchFamily="2" charset="0"/>
              </a:rPr>
              <a:t> Modal</a:t>
            </a:r>
          </a:p>
          <a:p>
            <a:pPr marL="0" indent="0" algn="l">
              <a:lnSpc>
                <a:spcPct val="100000"/>
              </a:lnSpc>
            </a:pPr>
            <a:endParaRPr lang="en-ID" dirty="0">
              <a:solidFill>
                <a:schemeClr val="bg1"/>
              </a:solidFill>
            </a:endParaRPr>
          </a:p>
          <a:p>
            <a:pPr marL="0" indent="0" algn="l">
              <a:lnSpc>
                <a:spcPct val="100000"/>
              </a:lnSpc>
            </a:pPr>
            <a:endParaRPr lang="id-ID" b="1" i="0" dirty="0">
              <a:solidFill>
                <a:schemeClr val="bg1"/>
              </a:solidFill>
              <a:effectLst/>
              <a:latin typeface="var(--h4_typography-font-family)"/>
            </a:endParaRPr>
          </a:p>
          <a:p>
            <a:pPr marL="0" indent="0" algn="l">
              <a:lnSpc>
                <a:spcPct val="100000"/>
              </a:lnSpc>
            </a:pPr>
            <a:endParaRPr lang="en-ID" b="1" i="0" dirty="0">
              <a:solidFill>
                <a:schemeClr val="bg1"/>
              </a:solidFill>
              <a:effectLst/>
              <a:latin typeface="var(--h4_typography-font-family)"/>
            </a:endParaRPr>
          </a:p>
        </p:txBody>
      </p:sp>
      <p:grpSp>
        <p:nvGrpSpPr>
          <p:cNvPr id="489" name="Google Shape;489;p40"/>
          <p:cNvGrpSpPr/>
          <p:nvPr/>
        </p:nvGrpSpPr>
        <p:grpSpPr>
          <a:xfrm>
            <a:off x="486500" y="1625649"/>
            <a:ext cx="3368686" cy="2982842"/>
            <a:chOff x="486500" y="1625649"/>
            <a:chExt cx="3368686" cy="2982842"/>
          </a:xfrm>
        </p:grpSpPr>
        <p:sp>
          <p:nvSpPr>
            <p:cNvPr id="490" name="Google Shape;490;p40"/>
            <p:cNvSpPr/>
            <p:nvPr/>
          </p:nvSpPr>
          <p:spPr>
            <a:xfrm>
              <a:off x="486500" y="4411788"/>
              <a:ext cx="3368686" cy="196703"/>
            </a:xfrm>
            <a:custGeom>
              <a:avLst/>
              <a:gdLst/>
              <a:ahLst/>
              <a:cxnLst/>
              <a:rect l="l" t="t" r="r" b="b"/>
              <a:pathLst>
                <a:path w="161684" h="9441" extrusionOk="0">
                  <a:moveTo>
                    <a:pt x="80859" y="1"/>
                  </a:moveTo>
                  <a:cubicBezTo>
                    <a:pt x="36193" y="1"/>
                    <a:pt x="1" y="2136"/>
                    <a:pt x="1" y="4737"/>
                  </a:cubicBezTo>
                  <a:cubicBezTo>
                    <a:pt x="1" y="7339"/>
                    <a:pt x="36193" y="9441"/>
                    <a:pt x="80859" y="9441"/>
                  </a:cubicBezTo>
                  <a:cubicBezTo>
                    <a:pt x="125491" y="9441"/>
                    <a:pt x="161683" y="7339"/>
                    <a:pt x="161683" y="4737"/>
                  </a:cubicBezTo>
                  <a:cubicBezTo>
                    <a:pt x="161683" y="2136"/>
                    <a:pt x="125491" y="1"/>
                    <a:pt x="80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1140550" y="2332227"/>
              <a:ext cx="1291312" cy="1018894"/>
            </a:xfrm>
            <a:custGeom>
              <a:avLst/>
              <a:gdLst/>
              <a:ahLst/>
              <a:cxnLst/>
              <a:rect l="l" t="t" r="r" b="b"/>
              <a:pathLst>
                <a:path w="61978" h="48903" extrusionOk="0">
                  <a:moveTo>
                    <a:pt x="13143" y="1"/>
                  </a:moveTo>
                  <a:lnTo>
                    <a:pt x="13143" y="8841"/>
                  </a:lnTo>
                  <a:lnTo>
                    <a:pt x="9273" y="8841"/>
                  </a:lnTo>
                  <a:cubicBezTo>
                    <a:pt x="9253" y="8840"/>
                    <a:pt x="9232" y="8840"/>
                    <a:pt x="9212" y="8840"/>
                  </a:cubicBezTo>
                  <a:cubicBezTo>
                    <a:pt x="4103" y="8840"/>
                    <a:pt x="0" y="12997"/>
                    <a:pt x="0" y="18081"/>
                  </a:cubicBezTo>
                  <a:cubicBezTo>
                    <a:pt x="0" y="23218"/>
                    <a:pt x="4136" y="27354"/>
                    <a:pt x="9273" y="27354"/>
                  </a:cubicBezTo>
                  <a:lnTo>
                    <a:pt x="13143" y="27354"/>
                  </a:lnTo>
                  <a:lnTo>
                    <a:pt x="13143" y="36194"/>
                  </a:lnTo>
                  <a:lnTo>
                    <a:pt x="21682" y="36194"/>
                  </a:lnTo>
                  <a:lnTo>
                    <a:pt x="21682" y="39829"/>
                  </a:lnTo>
                  <a:cubicBezTo>
                    <a:pt x="21782" y="44866"/>
                    <a:pt x="25919" y="48903"/>
                    <a:pt x="30955" y="48903"/>
                  </a:cubicBezTo>
                  <a:cubicBezTo>
                    <a:pt x="35992" y="48903"/>
                    <a:pt x="40095" y="44866"/>
                    <a:pt x="40229" y="39829"/>
                  </a:cubicBezTo>
                  <a:lnTo>
                    <a:pt x="40229" y="36194"/>
                  </a:lnTo>
                  <a:lnTo>
                    <a:pt x="49369" y="36194"/>
                  </a:lnTo>
                  <a:lnTo>
                    <a:pt x="49369" y="27354"/>
                  </a:lnTo>
                  <a:lnTo>
                    <a:pt x="52738" y="27354"/>
                  </a:lnTo>
                  <a:cubicBezTo>
                    <a:pt x="57841" y="27354"/>
                    <a:pt x="61978" y="23218"/>
                    <a:pt x="61978" y="18081"/>
                  </a:cubicBezTo>
                  <a:cubicBezTo>
                    <a:pt x="61978" y="12977"/>
                    <a:pt x="57841" y="8841"/>
                    <a:pt x="52738" y="8841"/>
                  </a:cubicBezTo>
                  <a:lnTo>
                    <a:pt x="49335" y="8841"/>
                  </a:lnTo>
                  <a:lnTo>
                    <a:pt x="49335" y="1"/>
                  </a:lnTo>
                  <a:lnTo>
                    <a:pt x="40496" y="1"/>
                  </a:lnTo>
                  <a:lnTo>
                    <a:pt x="40496" y="3904"/>
                  </a:lnTo>
                  <a:cubicBezTo>
                    <a:pt x="40629" y="9074"/>
                    <a:pt x="36426" y="13344"/>
                    <a:pt x="31256" y="13344"/>
                  </a:cubicBezTo>
                  <a:cubicBezTo>
                    <a:pt x="26052" y="13344"/>
                    <a:pt x="21849" y="9074"/>
                    <a:pt x="21982" y="3904"/>
                  </a:cubicBezTo>
                  <a:lnTo>
                    <a:pt x="21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2105288" y="2058063"/>
              <a:ext cx="1017498" cy="1028624"/>
            </a:xfrm>
            <a:custGeom>
              <a:avLst/>
              <a:gdLst/>
              <a:ahLst/>
              <a:cxnLst/>
              <a:rect l="l" t="t" r="r" b="b"/>
              <a:pathLst>
                <a:path w="48836" h="49370" extrusionOk="0">
                  <a:moveTo>
                    <a:pt x="18113" y="0"/>
                  </a:moveTo>
                  <a:cubicBezTo>
                    <a:pt x="12976" y="0"/>
                    <a:pt x="8840" y="4170"/>
                    <a:pt x="8840" y="9274"/>
                  </a:cubicBezTo>
                  <a:lnTo>
                    <a:pt x="8840" y="13143"/>
                  </a:lnTo>
                  <a:lnTo>
                    <a:pt x="0" y="13143"/>
                  </a:lnTo>
                  <a:lnTo>
                    <a:pt x="0" y="21983"/>
                  </a:lnTo>
                  <a:lnTo>
                    <a:pt x="3903" y="21983"/>
                  </a:lnTo>
                  <a:cubicBezTo>
                    <a:pt x="9007" y="21983"/>
                    <a:pt x="13143" y="26153"/>
                    <a:pt x="13143" y="31256"/>
                  </a:cubicBezTo>
                  <a:cubicBezTo>
                    <a:pt x="13143" y="36360"/>
                    <a:pt x="9007" y="40529"/>
                    <a:pt x="3903" y="40529"/>
                  </a:cubicBezTo>
                  <a:lnTo>
                    <a:pt x="0" y="40529"/>
                  </a:lnTo>
                  <a:lnTo>
                    <a:pt x="0" y="49369"/>
                  </a:lnTo>
                  <a:lnTo>
                    <a:pt x="36226" y="49369"/>
                  </a:lnTo>
                  <a:lnTo>
                    <a:pt x="36226" y="40529"/>
                  </a:lnTo>
                  <a:lnTo>
                    <a:pt x="39562" y="40529"/>
                  </a:lnTo>
                  <a:cubicBezTo>
                    <a:pt x="44699" y="40529"/>
                    <a:pt x="48835" y="36360"/>
                    <a:pt x="48835" y="31256"/>
                  </a:cubicBezTo>
                  <a:cubicBezTo>
                    <a:pt x="48835" y="26153"/>
                    <a:pt x="44699" y="21983"/>
                    <a:pt x="39562" y="21983"/>
                  </a:cubicBezTo>
                  <a:lnTo>
                    <a:pt x="36226" y="21983"/>
                  </a:lnTo>
                  <a:lnTo>
                    <a:pt x="36226" y="13143"/>
                  </a:lnTo>
                  <a:lnTo>
                    <a:pt x="27386" y="13143"/>
                  </a:lnTo>
                  <a:lnTo>
                    <a:pt x="27386" y="9274"/>
                  </a:lnTo>
                  <a:cubicBezTo>
                    <a:pt x="27386" y="4170"/>
                    <a:pt x="23217" y="0"/>
                    <a:pt x="18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1967644" y="1821364"/>
              <a:ext cx="440598" cy="424680"/>
            </a:xfrm>
            <a:custGeom>
              <a:avLst/>
              <a:gdLst/>
              <a:ahLst/>
              <a:cxnLst/>
              <a:rect l="l" t="t" r="r" b="b"/>
              <a:pathLst>
                <a:path w="21147" h="20383" extrusionOk="0">
                  <a:moveTo>
                    <a:pt x="10601" y="1"/>
                  </a:moveTo>
                  <a:cubicBezTo>
                    <a:pt x="10548" y="1"/>
                    <a:pt x="10494" y="1"/>
                    <a:pt x="10441" y="1"/>
                  </a:cubicBezTo>
                  <a:cubicBezTo>
                    <a:pt x="2735" y="101"/>
                    <a:pt x="0" y="4004"/>
                    <a:pt x="0" y="8141"/>
                  </a:cubicBezTo>
                  <a:cubicBezTo>
                    <a:pt x="0" y="12344"/>
                    <a:pt x="2502" y="16113"/>
                    <a:pt x="9640" y="16480"/>
                  </a:cubicBezTo>
                  <a:cubicBezTo>
                    <a:pt x="9840" y="16513"/>
                    <a:pt x="10007" y="16680"/>
                    <a:pt x="10007" y="16880"/>
                  </a:cubicBezTo>
                  <a:cubicBezTo>
                    <a:pt x="10207" y="18515"/>
                    <a:pt x="11175" y="18982"/>
                    <a:pt x="11942" y="19349"/>
                  </a:cubicBezTo>
                  <a:lnTo>
                    <a:pt x="12042" y="19382"/>
                  </a:lnTo>
                  <a:cubicBezTo>
                    <a:pt x="12843" y="19749"/>
                    <a:pt x="13643" y="20016"/>
                    <a:pt x="14477" y="20182"/>
                  </a:cubicBezTo>
                  <a:lnTo>
                    <a:pt x="15278" y="20383"/>
                  </a:lnTo>
                  <a:cubicBezTo>
                    <a:pt x="15278" y="20383"/>
                    <a:pt x="13743" y="19382"/>
                    <a:pt x="12976" y="18715"/>
                  </a:cubicBezTo>
                  <a:cubicBezTo>
                    <a:pt x="12742" y="18515"/>
                    <a:pt x="12576" y="18314"/>
                    <a:pt x="12409" y="18081"/>
                  </a:cubicBezTo>
                  <a:cubicBezTo>
                    <a:pt x="12275" y="17847"/>
                    <a:pt x="12275" y="17547"/>
                    <a:pt x="12409" y="17314"/>
                  </a:cubicBezTo>
                  <a:cubicBezTo>
                    <a:pt x="12742" y="16847"/>
                    <a:pt x="13676" y="16813"/>
                    <a:pt x="14210" y="16613"/>
                  </a:cubicBezTo>
                  <a:cubicBezTo>
                    <a:pt x="18513" y="15713"/>
                    <a:pt x="20782" y="11743"/>
                    <a:pt x="20948" y="8874"/>
                  </a:cubicBezTo>
                  <a:cubicBezTo>
                    <a:pt x="21147" y="4372"/>
                    <a:pt x="17633" y="1"/>
                    <a:pt x="10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1963456" y="1817196"/>
              <a:ext cx="447598" cy="433014"/>
            </a:xfrm>
            <a:custGeom>
              <a:avLst/>
              <a:gdLst/>
              <a:ahLst/>
              <a:cxnLst/>
              <a:rect l="l" t="t" r="r" b="b"/>
              <a:pathLst>
                <a:path w="21483" h="20783" extrusionOk="0">
                  <a:moveTo>
                    <a:pt x="10842" y="435"/>
                  </a:moveTo>
                  <a:cubicBezTo>
                    <a:pt x="15078" y="435"/>
                    <a:pt x="17513" y="2003"/>
                    <a:pt x="18781" y="3337"/>
                  </a:cubicBezTo>
                  <a:cubicBezTo>
                    <a:pt x="20249" y="4871"/>
                    <a:pt x="21049" y="6940"/>
                    <a:pt x="20916" y="9074"/>
                  </a:cubicBezTo>
                  <a:cubicBezTo>
                    <a:pt x="20649" y="12744"/>
                    <a:pt x="17980" y="15846"/>
                    <a:pt x="14344" y="16646"/>
                  </a:cubicBezTo>
                  <a:cubicBezTo>
                    <a:pt x="14211" y="16680"/>
                    <a:pt x="14011" y="16713"/>
                    <a:pt x="13844" y="16747"/>
                  </a:cubicBezTo>
                  <a:cubicBezTo>
                    <a:pt x="13310" y="16880"/>
                    <a:pt x="12710" y="16980"/>
                    <a:pt x="12443" y="17414"/>
                  </a:cubicBezTo>
                  <a:cubicBezTo>
                    <a:pt x="12243" y="17714"/>
                    <a:pt x="12243" y="18081"/>
                    <a:pt x="12443" y="18381"/>
                  </a:cubicBezTo>
                  <a:cubicBezTo>
                    <a:pt x="12610" y="18648"/>
                    <a:pt x="12810" y="18881"/>
                    <a:pt x="13044" y="19082"/>
                  </a:cubicBezTo>
                  <a:cubicBezTo>
                    <a:pt x="13410" y="19382"/>
                    <a:pt x="13944" y="19782"/>
                    <a:pt x="14411" y="20082"/>
                  </a:cubicBezTo>
                  <a:cubicBezTo>
                    <a:pt x="13677" y="19949"/>
                    <a:pt x="13010" y="19715"/>
                    <a:pt x="12343" y="19415"/>
                  </a:cubicBezTo>
                  <a:lnTo>
                    <a:pt x="12243" y="19348"/>
                  </a:lnTo>
                  <a:cubicBezTo>
                    <a:pt x="11476" y="18981"/>
                    <a:pt x="10608" y="18581"/>
                    <a:pt x="10442" y="17080"/>
                  </a:cubicBezTo>
                  <a:cubicBezTo>
                    <a:pt x="10408" y="16747"/>
                    <a:pt x="10175" y="16480"/>
                    <a:pt x="9841" y="16446"/>
                  </a:cubicBezTo>
                  <a:cubicBezTo>
                    <a:pt x="1635" y="16046"/>
                    <a:pt x="401" y="11209"/>
                    <a:pt x="401" y="8341"/>
                  </a:cubicBezTo>
                  <a:cubicBezTo>
                    <a:pt x="401" y="5972"/>
                    <a:pt x="1402" y="535"/>
                    <a:pt x="10642" y="435"/>
                  </a:cubicBezTo>
                  <a:close/>
                  <a:moveTo>
                    <a:pt x="10778" y="1"/>
                  </a:moveTo>
                  <a:cubicBezTo>
                    <a:pt x="10733" y="1"/>
                    <a:pt x="10687" y="1"/>
                    <a:pt x="10642" y="1"/>
                  </a:cubicBezTo>
                  <a:cubicBezTo>
                    <a:pt x="1035" y="135"/>
                    <a:pt x="1" y="5872"/>
                    <a:pt x="1" y="8341"/>
                  </a:cubicBezTo>
                  <a:cubicBezTo>
                    <a:pt x="1" y="11343"/>
                    <a:pt x="1268" y="16446"/>
                    <a:pt x="9841" y="16880"/>
                  </a:cubicBezTo>
                  <a:cubicBezTo>
                    <a:pt x="9975" y="16880"/>
                    <a:pt x="10008" y="17080"/>
                    <a:pt x="10008" y="17113"/>
                  </a:cubicBezTo>
                  <a:cubicBezTo>
                    <a:pt x="10242" y="18848"/>
                    <a:pt x="11276" y="19348"/>
                    <a:pt x="12076" y="19715"/>
                  </a:cubicBezTo>
                  <a:lnTo>
                    <a:pt x="12176" y="19782"/>
                  </a:lnTo>
                  <a:cubicBezTo>
                    <a:pt x="12943" y="20149"/>
                    <a:pt x="13777" y="20416"/>
                    <a:pt x="14645" y="20583"/>
                  </a:cubicBezTo>
                  <a:lnTo>
                    <a:pt x="15412" y="20783"/>
                  </a:lnTo>
                  <a:lnTo>
                    <a:pt x="15479" y="20783"/>
                  </a:lnTo>
                  <a:cubicBezTo>
                    <a:pt x="15545" y="20783"/>
                    <a:pt x="15645" y="20749"/>
                    <a:pt x="15679" y="20649"/>
                  </a:cubicBezTo>
                  <a:cubicBezTo>
                    <a:pt x="15712" y="20549"/>
                    <a:pt x="15679" y="20449"/>
                    <a:pt x="15612" y="20382"/>
                  </a:cubicBezTo>
                  <a:cubicBezTo>
                    <a:pt x="15579" y="20382"/>
                    <a:pt x="14078" y="19382"/>
                    <a:pt x="13344" y="18748"/>
                  </a:cubicBezTo>
                  <a:cubicBezTo>
                    <a:pt x="13110" y="18581"/>
                    <a:pt x="12943" y="18381"/>
                    <a:pt x="12810" y="18148"/>
                  </a:cubicBezTo>
                  <a:cubicBezTo>
                    <a:pt x="12710" y="18014"/>
                    <a:pt x="12710" y="17781"/>
                    <a:pt x="12810" y="17614"/>
                  </a:cubicBezTo>
                  <a:cubicBezTo>
                    <a:pt x="13010" y="17347"/>
                    <a:pt x="13511" y="17247"/>
                    <a:pt x="13944" y="17147"/>
                  </a:cubicBezTo>
                  <a:cubicBezTo>
                    <a:pt x="14111" y="17113"/>
                    <a:pt x="14311" y="17080"/>
                    <a:pt x="14478" y="17013"/>
                  </a:cubicBezTo>
                  <a:cubicBezTo>
                    <a:pt x="18281" y="16179"/>
                    <a:pt x="21049" y="12944"/>
                    <a:pt x="21349" y="9074"/>
                  </a:cubicBezTo>
                  <a:cubicBezTo>
                    <a:pt x="21483" y="6839"/>
                    <a:pt x="20649" y="4638"/>
                    <a:pt x="19081" y="3037"/>
                  </a:cubicBezTo>
                  <a:cubicBezTo>
                    <a:pt x="17727" y="1617"/>
                    <a:pt x="15229" y="1"/>
                    <a:pt x="10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1938494" y="1819947"/>
              <a:ext cx="440598" cy="424013"/>
            </a:xfrm>
            <a:custGeom>
              <a:avLst/>
              <a:gdLst/>
              <a:ahLst/>
              <a:cxnLst/>
              <a:rect l="l" t="t" r="r" b="b"/>
              <a:pathLst>
                <a:path w="21147" h="20351" extrusionOk="0">
                  <a:moveTo>
                    <a:pt x="10468" y="1"/>
                  </a:moveTo>
                  <a:cubicBezTo>
                    <a:pt x="3488" y="1"/>
                    <a:pt x="0" y="4356"/>
                    <a:pt x="198" y="8842"/>
                  </a:cubicBezTo>
                  <a:cubicBezTo>
                    <a:pt x="365" y="11744"/>
                    <a:pt x="2633" y="14847"/>
                    <a:pt x="6936" y="15781"/>
                  </a:cubicBezTo>
                  <a:cubicBezTo>
                    <a:pt x="7570" y="15981"/>
                    <a:pt x="8504" y="15947"/>
                    <a:pt x="8771" y="17048"/>
                  </a:cubicBezTo>
                  <a:cubicBezTo>
                    <a:pt x="8904" y="17549"/>
                    <a:pt x="8671" y="18116"/>
                    <a:pt x="8171" y="18683"/>
                  </a:cubicBezTo>
                  <a:cubicBezTo>
                    <a:pt x="7503" y="19450"/>
                    <a:pt x="5869" y="20351"/>
                    <a:pt x="5869" y="20351"/>
                  </a:cubicBezTo>
                  <a:lnTo>
                    <a:pt x="6669" y="20150"/>
                  </a:lnTo>
                  <a:cubicBezTo>
                    <a:pt x="7503" y="19984"/>
                    <a:pt x="8304" y="19717"/>
                    <a:pt x="9105" y="19350"/>
                  </a:cubicBezTo>
                  <a:lnTo>
                    <a:pt x="9205" y="19316"/>
                  </a:lnTo>
                  <a:cubicBezTo>
                    <a:pt x="9972" y="18950"/>
                    <a:pt x="10939" y="18483"/>
                    <a:pt x="11139" y="16881"/>
                  </a:cubicBezTo>
                  <a:cubicBezTo>
                    <a:pt x="11139" y="16681"/>
                    <a:pt x="11273" y="16448"/>
                    <a:pt x="11506" y="16448"/>
                  </a:cubicBezTo>
                  <a:cubicBezTo>
                    <a:pt x="18645" y="16081"/>
                    <a:pt x="21146" y="12311"/>
                    <a:pt x="21146" y="8108"/>
                  </a:cubicBezTo>
                  <a:cubicBezTo>
                    <a:pt x="21146" y="3972"/>
                    <a:pt x="18445" y="103"/>
                    <a:pt x="10706" y="3"/>
                  </a:cubicBezTo>
                  <a:cubicBezTo>
                    <a:pt x="10626" y="2"/>
                    <a:pt x="10547" y="1"/>
                    <a:pt x="10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1935661" y="1815113"/>
              <a:ext cx="447598" cy="433014"/>
            </a:xfrm>
            <a:custGeom>
              <a:avLst/>
              <a:gdLst/>
              <a:ahLst/>
              <a:cxnLst/>
              <a:rect l="l" t="t" r="r" b="b"/>
              <a:pathLst>
                <a:path w="21483" h="20783" extrusionOk="0">
                  <a:moveTo>
                    <a:pt x="10875" y="435"/>
                  </a:moveTo>
                  <a:cubicBezTo>
                    <a:pt x="20082" y="568"/>
                    <a:pt x="21082" y="6005"/>
                    <a:pt x="21082" y="8340"/>
                  </a:cubicBezTo>
                  <a:cubicBezTo>
                    <a:pt x="21082" y="11209"/>
                    <a:pt x="19848" y="16079"/>
                    <a:pt x="11642" y="16480"/>
                  </a:cubicBezTo>
                  <a:cubicBezTo>
                    <a:pt x="11342" y="16480"/>
                    <a:pt x="11075" y="16746"/>
                    <a:pt x="11075" y="17080"/>
                  </a:cubicBezTo>
                  <a:cubicBezTo>
                    <a:pt x="10875" y="18581"/>
                    <a:pt x="10008" y="19015"/>
                    <a:pt x="9274" y="19382"/>
                  </a:cubicBezTo>
                  <a:lnTo>
                    <a:pt x="9174" y="19415"/>
                  </a:lnTo>
                  <a:cubicBezTo>
                    <a:pt x="8540" y="19682"/>
                    <a:pt x="7906" y="19915"/>
                    <a:pt x="7272" y="20082"/>
                  </a:cubicBezTo>
                  <a:cubicBezTo>
                    <a:pt x="7706" y="19782"/>
                    <a:pt x="8106" y="19448"/>
                    <a:pt x="8473" y="19048"/>
                  </a:cubicBezTo>
                  <a:cubicBezTo>
                    <a:pt x="9040" y="18414"/>
                    <a:pt x="9274" y="17814"/>
                    <a:pt x="9140" y="17247"/>
                  </a:cubicBezTo>
                  <a:cubicBezTo>
                    <a:pt x="8907" y="16246"/>
                    <a:pt x="8106" y="16046"/>
                    <a:pt x="7539" y="15913"/>
                  </a:cubicBezTo>
                  <a:cubicBezTo>
                    <a:pt x="7373" y="15879"/>
                    <a:pt x="7239" y="15846"/>
                    <a:pt x="7106" y="15812"/>
                  </a:cubicBezTo>
                  <a:cubicBezTo>
                    <a:pt x="2769" y="14912"/>
                    <a:pt x="668" y="11776"/>
                    <a:pt x="568" y="9074"/>
                  </a:cubicBezTo>
                  <a:cubicBezTo>
                    <a:pt x="434" y="6939"/>
                    <a:pt x="1201" y="4871"/>
                    <a:pt x="2703" y="3337"/>
                  </a:cubicBezTo>
                  <a:cubicBezTo>
                    <a:pt x="3937" y="2003"/>
                    <a:pt x="6372" y="435"/>
                    <a:pt x="10608" y="435"/>
                  </a:cubicBezTo>
                  <a:close/>
                  <a:moveTo>
                    <a:pt x="10708" y="1"/>
                  </a:moveTo>
                  <a:cubicBezTo>
                    <a:pt x="6255" y="1"/>
                    <a:pt x="3723" y="1649"/>
                    <a:pt x="2369" y="3037"/>
                  </a:cubicBezTo>
                  <a:cubicBezTo>
                    <a:pt x="801" y="4638"/>
                    <a:pt x="1" y="6839"/>
                    <a:pt x="101" y="9074"/>
                  </a:cubicBezTo>
                  <a:cubicBezTo>
                    <a:pt x="234" y="11943"/>
                    <a:pt x="2436" y="15245"/>
                    <a:pt x="6972" y="16179"/>
                  </a:cubicBezTo>
                  <a:cubicBezTo>
                    <a:pt x="7106" y="16246"/>
                    <a:pt x="7239" y="16279"/>
                    <a:pt x="7406" y="16313"/>
                  </a:cubicBezTo>
                  <a:cubicBezTo>
                    <a:pt x="7973" y="16446"/>
                    <a:pt x="8507" y="16580"/>
                    <a:pt x="8707" y="17314"/>
                  </a:cubicBezTo>
                  <a:cubicBezTo>
                    <a:pt x="8807" y="17747"/>
                    <a:pt x="8607" y="18248"/>
                    <a:pt x="8140" y="18781"/>
                  </a:cubicBezTo>
                  <a:cubicBezTo>
                    <a:pt x="7506" y="19482"/>
                    <a:pt x="5905" y="20382"/>
                    <a:pt x="5905" y="20382"/>
                  </a:cubicBezTo>
                  <a:cubicBezTo>
                    <a:pt x="5805" y="20449"/>
                    <a:pt x="5771" y="20549"/>
                    <a:pt x="5805" y="20649"/>
                  </a:cubicBezTo>
                  <a:cubicBezTo>
                    <a:pt x="5838" y="20749"/>
                    <a:pt x="5905" y="20783"/>
                    <a:pt x="6005" y="20783"/>
                  </a:cubicBezTo>
                  <a:lnTo>
                    <a:pt x="6805" y="20583"/>
                  </a:lnTo>
                  <a:cubicBezTo>
                    <a:pt x="7673" y="20416"/>
                    <a:pt x="8507" y="20149"/>
                    <a:pt x="9307" y="19782"/>
                  </a:cubicBezTo>
                  <a:lnTo>
                    <a:pt x="9407" y="19749"/>
                  </a:lnTo>
                  <a:cubicBezTo>
                    <a:pt x="10175" y="19382"/>
                    <a:pt x="11242" y="18848"/>
                    <a:pt x="11442" y="17147"/>
                  </a:cubicBezTo>
                  <a:cubicBezTo>
                    <a:pt x="11442" y="17080"/>
                    <a:pt x="11475" y="16880"/>
                    <a:pt x="11642" y="16880"/>
                  </a:cubicBezTo>
                  <a:cubicBezTo>
                    <a:pt x="20182" y="16480"/>
                    <a:pt x="21449" y="11343"/>
                    <a:pt x="21449" y="8340"/>
                  </a:cubicBezTo>
                  <a:cubicBezTo>
                    <a:pt x="21483" y="5872"/>
                    <a:pt x="20415" y="135"/>
                    <a:pt x="10842" y="1"/>
                  </a:cubicBezTo>
                  <a:cubicBezTo>
                    <a:pt x="10797" y="1"/>
                    <a:pt x="10752" y="1"/>
                    <a:pt x="10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2112206" y="1965946"/>
              <a:ext cx="123718" cy="69526"/>
            </a:xfrm>
            <a:custGeom>
              <a:avLst/>
              <a:gdLst/>
              <a:ahLst/>
              <a:cxnLst/>
              <a:rect l="l" t="t" r="r" b="b"/>
              <a:pathLst>
                <a:path w="5938" h="3337" extrusionOk="0">
                  <a:moveTo>
                    <a:pt x="5938" y="1"/>
                  </a:moveTo>
                  <a:lnTo>
                    <a:pt x="0" y="1502"/>
                  </a:lnTo>
                  <a:lnTo>
                    <a:pt x="1802" y="3336"/>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2098579" y="1957195"/>
              <a:ext cx="150429" cy="86611"/>
            </a:xfrm>
            <a:custGeom>
              <a:avLst/>
              <a:gdLst/>
              <a:ahLst/>
              <a:cxnLst/>
              <a:rect l="l" t="t" r="r" b="b"/>
              <a:pathLst>
                <a:path w="7220" h="4157" extrusionOk="0">
                  <a:moveTo>
                    <a:pt x="6607" y="0"/>
                  </a:moveTo>
                  <a:cubicBezTo>
                    <a:pt x="6515" y="0"/>
                    <a:pt x="6417" y="36"/>
                    <a:pt x="6325" y="120"/>
                  </a:cubicBezTo>
                  <a:lnTo>
                    <a:pt x="2489" y="3189"/>
                  </a:lnTo>
                  <a:lnTo>
                    <a:pt x="955" y="1655"/>
                  </a:lnTo>
                  <a:cubicBezTo>
                    <a:pt x="857" y="1541"/>
                    <a:pt x="744" y="1495"/>
                    <a:pt x="635" y="1495"/>
                  </a:cubicBezTo>
                  <a:cubicBezTo>
                    <a:pt x="297" y="1495"/>
                    <a:pt x="1" y="1944"/>
                    <a:pt x="354" y="2222"/>
                  </a:cubicBezTo>
                  <a:lnTo>
                    <a:pt x="2189" y="4057"/>
                  </a:lnTo>
                  <a:cubicBezTo>
                    <a:pt x="2255" y="4123"/>
                    <a:pt x="2356" y="4157"/>
                    <a:pt x="2456" y="4157"/>
                  </a:cubicBezTo>
                  <a:cubicBezTo>
                    <a:pt x="2556" y="4157"/>
                    <a:pt x="2656" y="4157"/>
                    <a:pt x="2722" y="4090"/>
                  </a:cubicBezTo>
                  <a:lnTo>
                    <a:pt x="6825" y="754"/>
                  </a:lnTo>
                  <a:cubicBezTo>
                    <a:pt x="7220" y="491"/>
                    <a:pt x="6951" y="0"/>
                    <a:pt x="6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3247885" y="1678365"/>
              <a:ext cx="91070" cy="113676"/>
            </a:xfrm>
            <a:custGeom>
              <a:avLst/>
              <a:gdLst/>
              <a:ahLst/>
              <a:cxnLst/>
              <a:rect l="l" t="t" r="r" b="b"/>
              <a:pathLst>
                <a:path w="4371" h="5456" extrusionOk="0">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3324354" y="1873433"/>
              <a:ext cx="137865" cy="39712"/>
            </a:xfrm>
            <a:custGeom>
              <a:avLst/>
              <a:gdLst/>
              <a:ahLst/>
              <a:cxnLst/>
              <a:rect l="l" t="t" r="r" b="b"/>
              <a:pathLst>
                <a:path w="6617" h="1906" extrusionOk="0">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894253" y="1748270"/>
              <a:ext cx="123822" cy="89090"/>
            </a:xfrm>
            <a:custGeom>
              <a:avLst/>
              <a:gdLst/>
              <a:ahLst/>
              <a:cxnLst/>
              <a:rect l="l" t="t" r="r" b="b"/>
              <a:pathLst>
                <a:path w="5943" h="4276" extrusionOk="0">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3290329" y="2032601"/>
              <a:ext cx="120426" cy="86257"/>
            </a:xfrm>
            <a:custGeom>
              <a:avLst/>
              <a:gdLst/>
              <a:ahLst/>
              <a:cxnLst/>
              <a:rect l="l" t="t" r="r" b="b"/>
              <a:pathLst>
                <a:path w="5780" h="4140" extrusionOk="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3090259" y="1625649"/>
              <a:ext cx="43441" cy="136636"/>
            </a:xfrm>
            <a:custGeom>
              <a:avLst/>
              <a:gdLst/>
              <a:ahLst/>
              <a:cxnLst/>
              <a:rect l="l" t="t" r="r" b="b"/>
              <a:pathLst>
                <a:path w="2085" h="6558" extrusionOk="0">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3247885" y="1678365"/>
              <a:ext cx="91070" cy="113676"/>
            </a:xfrm>
            <a:custGeom>
              <a:avLst/>
              <a:gdLst/>
              <a:ahLst/>
              <a:cxnLst/>
              <a:rect l="l" t="t" r="r" b="b"/>
              <a:pathLst>
                <a:path w="4371" h="5456" extrusionOk="0">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3324354" y="1873433"/>
              <a:ext cx="137865" cy="39712"/>
            </a:xfrm>
            <a:custGeom>
              <a:avLst/>
              <a:gdLst/>
              <a:ahLst/>
              <a:cxnLst/>
              <a:rect l="l" t="t" r="r" b="b"/>
              <a:pathLst>
                <a:path w="6617" h="1906" extrusionOk="0">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2894253" y="1748270"/>
              <a:ext cx="123822" cy="89090"/>
            </a:xfrm>
            <a:custGeom>
              <a:avLst/>
              <a:gdLst/>
              <a:ahLst/>
              <a:cxnLst/>
              <a:rect l="l" t="t" r="r" b="b"/>
              <a:pathLst>
                <a:path w="5943" h="4276" extrusionOk="0">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3290329" y="2032601"/>
              <a:ext cx="120426" cy="86257"/>
            </a:xfrm>
            <a:custGeom>
              <a:avLst/>
              <a:gdLst/>
              <a:ahLst/>
              <a:cxnLst/>
              <a:rect l="l" t="t" r="r" b="b"/>
              <a:pathLst>
                <a:path w="5780" h="4140" extrusionOk="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3090259" y="1625649"/>
              <a:ext cx="43441" cy="136636"/>
            </a:xfrm>
            <a:custGeom>
              <a:avLst/>
              <a:gdLst/>
              <a:ahLst/>
              <a:cxnLst/>
              <a:rect l="l" t="t" r="r" b="b"/>
              <a:pathLst>
                <a:path w="2085" h="6558" extrusionOk="0">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2965700" y="1812883"/>
              <a:ext cx="338485" cy="351841"/>
            </a:xfrm>
            <a:custGeom>
              <a:avLst/>
              <a:gdLst/>
              <a:ahLst/>
              <a:cxnLst/>
              <a:rect l="l" t="t" r="r" b="b"/>
              <a:pathLst>
                <a:path w="16246" h="16887" extrusionOk="0">
                  <a:moveTo>
                    <a:pt x="8261" y="1"/>
                  </a:moveTo>
                  <a:cubicBezTo>
                    <a:pt x="6187" y="1"/>
                    <a:pt x="4132" y="900"/>
                    <a:pt x="2736" y="2610"/>
                  </a:cubicBezTo>
                  <a:cubicBezTo>
                    <a:pt x="1102" y="4912"/>
                    <a:pt x="1802" y="7814"/>
                    <a:pt x="1635" y="10449"/>
                  </a:cubicBezTo>
                  <a:cubicBezTo>
                    <a:pt x="1569" y="11249"/>
                    <a:pt x="1" y="13351"/>
                    <a:pt x="1" y="13351"/>
                  </a:cubicBezTo>
                  <a:lnTo>
                    <a:pt x="4871" y="16887"/>
                  </a:lnTo>
                  <a:cubicBezTo>
                    <a:pt x="4871" y="16887"/>
                    <a:pt x="6372" y="14752"/>
                    <a:pt x="7139" y="14418"/>
                  </a:cubicBezTo>
                  <a:cubicBezTo>
                    <a:pt x="9608" y="13451"/>
                    <a:pt x="12543" y="13218"/>
                    <a:pt x="14211" y="10916"/>
                  </a:cubicBezTo>
                  <a:cubicBezTo>
                    <a:pt x="16246" y="7747"/>
                    <a:pt x="15479" y="3544"/>
                    <a:pt x="12410" y="1342"/>
                  </a:cubicBezTo>
                  <a:cubicBezTo>
                    <a:pt x="11163" y="438"/>
                    <a:pt x="9707"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2949719" y="2098006"/>
              <a:ext cx="112613" cy="88111"/>
            </a:xfrm>
            <a:custGeom>
              <a:avLst/>
              <a:gdLst/>
              <a:ahLst/>
              <a:cxnLst/>
              <a:rect l="l" t="t" r="r" b="b"/>
              <a:pathLst>
                <a:path w="5405" h="4229" extrusionOk="0">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2953198" y="2153618"/>
              <a:ext cx="56317" cy="46129"/>
            </a:xfrm>
            <a:custGeom>
              <a:avLst/>
              <a:gdLst/>
              <a:ahLst/>
              <a:cxnLst/>
              <a:rect l="l" t="t" r="r" b="b"/>
              <a:pathLst>
                <a:path w="2703" h="2214" extrusionOk="0">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2953198" y="2153618"/>
              <a:ext cx="56317" cy="46129"/>
            </a:xfrm>
            <a:custGeom>
              <a:avLst/>
              <a:gdLst/>
              <a:ahLst/>
              <a:cxnLst/>
              <a:rect l="l" t="t" r="r" b="b"/>
              <a:pathLst>
                <a:path w="2703" h="2214" extrusionOk="0">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2949719" y="2098006"/>
              <a:ext cx="112613" cy="88111"/>
            </a:xfrm>
            <a:custGeom>
              <a:avLst/>
              <a:gdLst/>
              <a:ahLst/>
              <a:cxnLst/>
              <a:rect l="l" t="t" r="r" b="b"/>
              <a:pathLst>
                <a:path w="5405" h="4229" extrusionOk="0">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967484" y="1868641"/>
              <a:ext cx="640801" cy="328068"/>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967484" y="1868641"/>
              <a:ext cx="640801" cy="328068"/>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2400642" y="3197556"/>
              <a:ext cx="267605" cy="1208618"/>
            </a:xfrm>
            <a:custGeom>
              <a:avLst/>
              <a:gdLst/>
              <a:ahLst/>
              <a:cxnLst/>
              <a:rect l="l" t="t" r="r" b="b"/>
              <a:pathLst>
                <a:path w="12844" h="58009" extrusionOk="0">
                  <a:moveTo>
                    <a:pt x="1735" y="1"/>
                  </a:moveTo>
                  <a:lnTo>
                    <a:pt x="67" y="28488"/>
                  </a:lnTo>
                  <a:lnTo>
                    <a:pt x="1" y="57842"/>
                  </a:lnTo>
                  <a:lnTo>
                    <a:pt x="2569" y="58009"/>
                  </a:lnTo>
                  <a:cubicBezTo>
                    <a:pt x="2569" y="58009"/>
                    <a:pt x="5605" y="42831"/>
                    <a:pt x="6072" y="35326"/>
                  </a:cubicBezTo>
                  <a:cubicBezTo>
                    <a:pt x="6172" y="33425"/>
                    <a:pt x="5738" y="31190"/>
                    <a:pt x="5938" y="29689"/>
                  </a:cubicBezTo>
                  <a:cubicBezTo>
                    <a:pt x="6138" y="28354"/>
                    <a:pt x="6639" y="27520"/>
                    <a:pt x="7372" y="24552"/>
                  </a:cubicBezTo>
                  <a:cubicBezTo>
                    <a:pt x="8273" y="20916"/>
                    <a:pt x="9207" y="16045"/>
                    <a:pt x="8974" y="12276"/>
                  </a:cubicBezTo>
                  <a:cubicBezTo>
                    <a:pt x="8974" y="12276"/>
                    <a:pt x="12843" y="8240"/>
                    <a:pt x="11842" y="2703"/>
                  </a:cubicBezTo>
                  <a:lnTo>
                    <a:pt x="1735" y="1"/>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2538953" y="3232998"/>
              <a:ext cx="325984" cy="1184303"/>
            </a:xfrm>
            <a:custGeom>
              <a:avLst/>
              <a:gdLst/>
              <a:ahLst/>
              <a:cxnLst/>
              <a:rect l="l" t="t" r="r" b="b"/>
              <a:pathLst>
                <a:path w="15646" h="56842" extrusionOk="0">
                  <a:moveTo>
                    <a:pt x="10475" y="1"/>
                  </a:moveTo>
                  <a:lnTo>
                    <a:pt x="1" y="334"/>
                  </a:lnTo>
                  <a:lnTo>
                    <a:pt x="6539" y="28088"/>
                  </a:lnTo>
                  <a:lnTo>
                    <a:pt x="13010" y="56775"/>
                  </a:lnTo>
                  <a:lnTo>
                    <a:pt x="15312" y="56842"/>
                  </a:lnTo>
                  <a:cubicBezTo>
                    <a:pt x="15312" y="56842"/>
                    <a:pt x="15645" y="40363"/>
                    <a:pt x="13911" y="32958"/>
                  </a:cubicBezTo>
                  <a:cubicBezTo>
                    <a:pt x="13477" y="31090"/>
                    <a:pt x="12743" y="29088"/>
                    <a:pt x="12510" y="27587"/>
                  </a:cubicBezTo>
                  <a:cubicBezTo>
                    <a:pt x="12309" y="26253"/>
                    <a:pt x="12576" y="25319"/>
                    <a:pt x="12443" y="22250"/>
                  </a:cubicBezTo>
                  <a:cubicBezTo>
                    <a:pt x="12243" y="18514"/>
                    <a:pt x="11742" y="13577"/>
                    <a:pt x="10441" y="10008"/>
                  </a:cubicBezTo>
                  <a:cubicBezTo>
                    <a:pt x="10441" y="10008"/>
                    <a:pt x="12977" y="5004"/>
                    <a:pt x="10475" y="1"/>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2095516" y="2704091"/>
              <a:ext cx="171680" cy="159867"/>
            </a:xfrm>
            <a:custGeom>
              <a:avLst/>
              <a:gdLst/>
              <a:ahLst/>
              <a:cxnLst/>
              <a:rect l="l" t="t" r="r" b="b"/>
              <a:pathLst>
                <a:path w="8240" h="7673" extrusionOk="0">
                  <a:moveTo>
                    <a:pt x="801" y="0"/>
                  </a:moveTo>
                  <a:cubicBezTo>
                    <a:pt x="801" y="0"/>
                    <a:pt x="1" y="1935"/>
                    <a:pt x="501" y="2602"/>
                  </a:cubicBezTo>
                  <a:cubicBezTo>
                    <a:pt x="968" y="3236"/>
                    <a:pt x="3937" y="5070"/>
                    <a:pt x="3937" y="5070"/>
                  </a:cubicBezTo>
                  <a:cubicBezTo>
                    <a:pt x="3937" y="5070"/>
                    <a:pt x="6138" y="6705"/>
                    <a:pt x="6772" y="7672"/>
                  </a:cubicBezTo>
                  <a:lnTo>
                    <a:pt x="8240" y="6104"/>
                  </a:lnTo>
                  <a:cubicBezTo>
                    <a:pt x="7640" y="5604"/>
                    <a:pt x="5171" y="4036"/>
                    <a:pt x="4904" y="3836"/>
                  </a:cubicBezTo>
                  <a:cubicBezTo>
                    <a:pt x="4904" y="3836"/>
                    <a:pt x="4938" y="2035"/>
                    <a:pt x="3737" y="1635"/>
                  </a:cubicBezTo>
                  <a:lnTo>
                    <a:pt x="2503" y="33"/>
                  </a:lnTo>
                  <a:lnTo>
                    <a:pt x="801" y="0"/>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2183091" y="2708946"/>
              <a:ext cx="317630" cy="235040"/>
            </a:xfrm>
            <a:custGeom>
              <a:avLst/>
              <a:gdLst/>
              <a:ahLst/>
              <a:cxnLst/>
              <a:rect l="l" t="t" r="r" b="b"/>
              <a:pathLst>
                <a:path w="15245" h="11281" extrusionOk="0">
                  <a:moveTo>
                    <a:pt x="15245" y="1"/>
                  </a:moveTo>
                  <a:cubicBezTo>
                    <a:pt x="13877" y="634"/>
                    <a:pt x="12676" y="1468"/>
                    <a:pt x="11576" y="2502"/>
                  </a:cubicBezTo>
                  <a:cubicBezTo>
                    <a:pt x="9841" y="4070"/>
                    <a:pt x="8207" y="5705"/>
                    <a:pt x="6639" y="7439"/>
                  </a:cubicBezTo>
                  <a:cubicBezTo>
                    <a:pt x="6639" y="7439"/>
                    <a:pt x="3670" y="5204"/>
                    <a:pt x="1669" y="3770"/>
                  </a:cubicBezTo>
                  <a:lnTo>
                    <a:pt x="1" y="5605"/>
                  </a:lnTo>
                  <a:cubicBezTo>
                    <a:pt x="1702" y="7739"/>
                    <a:pt x="4637" y="11142"/>
                    <a:pt x="6239" y="11275"/>
                  </a:cubicBezTo>
                  <a:cubicBezTo>
                    <a:pt x="6277" y="11279"/>
                    <a:pt x="6317" y="11280"/>
                    <a:pt x="6357" y="11280"/>
                  </a:cubicBezTo>
                  <a:cubicBezTo>
                    <a:pt x="8369" y="11280"/>
                    <a:pt x="13175" y="7312"/>
                    <a:pt x="14711" y="5971"/>
                  </a:cubicBezTo>
                  <a:lnTo>
                    <a:pt x="15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2388140" y="2682484"/>
              <a:ext cx="473996" cy="984975"/>
            </a:xfrm>
            <a:custGeom>
              <a:avLst/>
              <a:gdLst/>
              <a:ahLst/>
              <a:cxnLst/>
              <a:rect l="l" t="t" r="r" b="b"/>
              <a:pathLst>
                <a:path w="22750" h="47275" extrusionOk="0">
                  <a:moveTo>
                    <a:pt x="11821" y="0"/>
                  </a:moveTo>
                  <a:cubicBezTo>
                    <a:pt x="8205" y="0"/>
                    <a:pt x="4893" y="1314"/>
                    <a:pt x="3870" y="2405"/>
                  </a:cubicBezTo>
                  <a:cubicBezTo>
                    <a:pt x="2135" y="4206"/>
                    <a:pt x="2769" y="20551"/>
                    <a:pt x="2769" y="20551"/>
                  </a:cubicBezTo>
                  <a:lnTo>
                    <a:pt x="0" y="45669"/>
                  </a:lnTo>
                  <a:cubicBezTo>
                    <a:pt x="5453" y="46892"/>
                    <a:pt x="9729" y="47274"/>
                    <a:pt x="12946" y="47274"/>
                  </a:cubicBezTo>
                  <a:cubicBezTo>
                    <a:pt x="18330" y="47274"/>
                    <a:pt x="20748" y="46203"/>
                    <a:pt x="20748" y="46203"/>
                  </a:cubicBezTo>
                  <a:cubicBezTo>
                    <a:pt x="22750" y="25655"/>
                    <a:pt x="16645" y="20651"/>
                    <a:pt x="16645" y="20651"/>
                  </a:cubicBezTo>
                  <a:cubicBezTo>
                    <a:pt x="17779" y="15247"/>
                    <a:pt x="18580" y="9777"/>
                    <a:pt x="18980" y="4306"/>
                  </a:cubicBezTo>
                  <a:cubicBezTo>
                    <a:pt x="19080" y="2972"/>
                    <a:pt x="18380" y="1738"/>
                    <a:pt x="17212" y="1170"/>
                  </a:cubicBezTo>
                  <a:cubicBezTo>
                    <a:pt x="15503" y="327"/>
                    <a:pt x="13624" y="0"/>
                    <a:pt x="1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2477090" y="3100959"/>
              <a:ext cx="159179" cy="43399"/>
            </a:xfrm>
            <a:custGeom>
              <a:avLst/>
              <a:gdLst/>
              <a:ahLst/>
              <a:cxnLst/>
              <a:rect l="l" t="t" r="r" b="b"/>
              <a:pathLst>
                <a:path w="7640" h="2083" extrusionOk="0">
                  <a:moveTo>
                    <a:pt x="1" y="0"/>
                  </a:moveTo>
                  <a:lnTo>
                    <a:pt x="1" y="1935"/>
                  </a:lnTo>
                  <a:cubicBezTo>
                    <a:pt x="1" y="1935"/>
                    <a:pt x="1039" y="2083"/>
                    <a:pt x="3302" y="2083"/>
                  </a:cubicBezTo>
                  <a:cubicBezTo>
                    <a:pt x="4434" y="2083"/>
                    <a:pt x="5872" y="2046"/>
                    <a:pt x="7640" y="1935"/>
                  </a:cubicBezTo>
                  <a:lnTo>
                    <a:pt x="7640" y="0"/>
                  </a:lnTo>
                  <a:cubicBezTo>
                    <a:pt x="7640" y="0"/>
                    <a:pt x="5638" y="341"/>
                    <a:pt x="3375" y="341"/>
                  </a:cubicBezTo>
                  <a:cubicBezTo>
                    <a:pt x="2243" y="341"/>
                    <a:pt x="1046" y="25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2521576" y="2560904"/>
              <a:ext cx="168909" cy="187473"/>
            </a:xfrm>
            <a:custGeom>
              <a:avLst/>
              <a:gdLst/>
              <a:ahLst/>
              <a:cxnLst/>
              <a:rect l="l" t="t" r="r" b="b"/>
              <a:pathLst>
                <a:path w="8107" h="8998" extrusionOk="0">
                  <a:moveTo>
                    <a:pt x="8106" y="0"/>
                  </a:moveTo>
                  <a:lnTo>
                    <a:pt x="3870" y="2669"/>
                  </a:lnTo>
                  <a:cubicBezTo>
                    <a:pt x="4037" y="4170"/>
                    <a:pt x="3637" y="5671"/>
                    <a:pt x="1669" y="6005"/>
                  </a:cubicBezTo>
                  <a:cubicBezTo>
                    <a:pt x="1402" y="6038"/>
                    <a:pt x="1202" y="6338"/>
                    <a:pt x="1068" y="6538"/>
                  </a:cubicBezTo>
                  <a:cubicBezTo>
                    <a:pt x="534" y="7306"/>
                    <a:pt x="1" y="8773"/>
                    <a:pt x="2035" y="8974"/>
                  </a:cubicBezTo>
                  <a:cubicBezTo>
                    <a:pt x="2186" y="8990"/>
                    <a:pt x="2342" y="8997"/>
                    <a:pt x="2502" y="8997"/>
                  </a:cubicBezTo>
                  <a:cubicBezTo>
                    <a:pt x="4000" y="8997"/>
                    <a:pt x="5830" y="8317"/>
                    <a:pt x="7006" y="7472"/>
                  </a:cubicBezTo>
                  <a:cubicBezTo>
                    <a:pt x="7373" y="7239"/>
                    <a:pt x="7506" y="6772"/>
                    <a:pt x="7373" y="6372"/>
                  </a:cubicBezTo>
                  <a:cubicBezTo>
                    <a:pt x="6739" y="4637"/>
                    <a:pt x="7506" y="1668"/>
                    <a:pt x="8106"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2602212" y="2583845"/>
              <a:ext cx="58401" cy="55609"/>
            </a:xfrm>
            <a:custGeom>
              <a:avLst/>
              <a:gdLst/>
              <a:ahLst/>
              <a:cxnLst/>
              <a:rect l="l" t="t" r="r" b="b"/>
              <a:pathLst>
                <a:path w="2803" h="2669" extrusionOk="0">
                  <a:moveTo>
                    <a:pt x="2502" y="0"/>
                  </a:moveTo>
                  <a:lnTo>
                    <a:pt x="0" y="1568"/>
                  </a:lnTo>
                  <a:cubicBezTo>
                    <a:pt x="33" y="1935"/>
                    <a:pt x="33" y="2302"/>
                    <a:pt x="0" y="2669"/>
                  </a:cubicBezTo>
                  <a:cubicBezTo>
                    <a:pt x="1034" y="2635"/>
                    <a:pt x="1968" y="2102"/>
                    <a:pt x="2502" y="1234"/>
                  </a:cubicBezTo>
                  <a:cubicBezTo>
                    <a:pt x="2802" y="701"/>
                    <a:pt x="2702" y="100"/>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2529910" y="2578969"/>
              <a:ext cx="65359" cy="50067"/>
            </a:xfrm>
            <a:custGeom>
              <a:avLst/>
              <a:gdLst/>
              <a:ahLst/>
              <a:cxnLst/>
              <a:rect l="l" t="t" r="r" b="b"/>
              <a:pathLst>
                <a:path w="3137" h="2403" extrusionOk="0">
                  <a:moveTo>
                    <a:pt x="1135" y="1"/>
                  </a:moveTo>
                  <a:lnTo>
                    <a:pt x="1" y="2036"/>
                  </a:lnTo>
                  <a:cubicBezTo>
                    <a:pt x="335" y="2036"/>
                    <a:pt x="668" y="2169"/>
                    <a:pt x="1002" y="2202"/>
                  </a:cubicBezTo>
                  <a:cubicBezTo>
                    <a:pt x="1202" y="1935"/>
                    <a:pt x="1402" y="1635"/>
                    <a:pt x="1569" y="1368"/>
                  </a:cubicBezTo>
                  <a:lnTo>
                    <a:pt x="1569" y="1368"/>
                  </a:lnTo>
                  <a:cubicBezTo>
                    <a:pt x="1502" y="1635"/>
                    <a:pt x="1269" y="1935"/>
                    <a:pt x="1202" y="2236"/>
                  </a:cubicBezTo>
                  <a:cubicBezTo>
                    <a:pt x="1836" y="2336"/>
                    <a:pt x="2469" y="2402"/>
                    <a:pt x="3103" y="2402"/>
                  </a:cubicBezTo>
                  <a:cubicBezTo>
                    <a:pt x="3137" y="2202"/>
                    <a:pt x="3137" y="2002"/>
                    <a:pt x="3036" y="1835"/>
                  </a:cubicBezTo>
                  <a:cubicBezTo>
                    <a:pt x="2703" y="1068"/>
                    <a:pt x="2102" y="468"/>
                    <a:pt x="1369" y="101"/>
                  </a:cubicBezTo>
                  <a:lnTo>
                    <a:pt x="11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2535473" y="2405529"/>
              <a:ext cx="175160" cy="219018"/>
            </a:xfrm>
            <a:custGeom>
              <a:avLst/>
              <a:gdLst/>
              <a:ahLst/>
              <a:cxnLst/>
              <a:rect l="l" t="t" r="r" b="b"/>
              <a:pathLst>
                <a:path w="8407" h="10512" extrusionOk="0">
                  <a:moveTo>
                    <a:pt x="4655" y="0"/>
                  </a:moveTo>
                  <a:cubicBezTo>
                    <a:pt x="4451" y="0"/>
                    <a:pt x="4244" y="17"/>
                    <a:pt x="4037" y="52"/>
                  </a:cubicBezTo>
                  <a:cubicBezTo>
                    <a:pt x="1235" y="553"/>
                    <a:pt x="1" y="4355"/>
                    <a:pt x="68" y="6857"/>
                  </a:cubicBezTo>
                  <a:cubicBezTo>
                    <a:pt x="117" y="8926"/>
                    <a:pt x="1807" y="10511"/>
                    <a:pt x="3674" y="10511"/>
                  </a:cubicBezTo>
                  <a:cubicBezTo>
                    <a:pt x="4305" y="10511"/>
                    <a:pt x="4956" y="10330"/>
                    <a:pt x="5571" y="9926"/>
                  </a:cubicBezTo>
                  <a:cubicBezTo>
                    <a:pt x="7173" y="8892"/>
                    <a:pt x="7473" y="7324"/>
                    <a:pt x="8207" y="4722"/>
                  </a:cubicBezTo>
                  <a:cubicBezTo>
                    <a:pt x="8373" y="4155"/>
                    <a:pt x="8407" y="3588"/>
                    <a:pt x="8307" y="3021"/>
                  </a:cubicBezTo>
                  <a:cubicBezTo>
                    <a:pt x="7978" y="1230"/>
                    <a:pt x="6395" y="0"/>
                    <a:pt x="4655"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2556331" y="2503917"/>
              <a:ext cx="23648" cy="34169"/>
            </a:xfrm>
            <a:custGeom>
              <a:avLst/>
              <a:gdLst/>
              <a:ahLst/>
              <a:cxnLst/>
              <a:rect l="l" t="t" r="r" b="b"/>
              <a:pathLst>
                <a:path w="1135" h="1640" extrusionOk="0">
                  <a:moveTo>
                    <a:pt x="1135" y="0"/>
                  </a:moveTo>
                  <a:lnTo>
                    <a:pt x="1135" y="0"/>
                  </a:lnTo>
                  <a:cubicBezTo>
                    <a:pt x="801" y="501"/>
                    <a:pt x="434" y="934"/>
                    <a:pt x="1" y="1334"/>
                  </a:cubicBezTo>
                  <a:cubicBezTo>
                    <a:pt x="180" y="1514"/>
                    <a:pt x="440" y="1640"/>
                    <a:pt x="708" y="1640"/>
                  </a:cubicBezTo>
                  <a:cubicBezTo>
                    <a:pt x="739" y="1640"/>
                    <a:pt x="770" y="1638"/>
                    <a:pt x="801" y="1635"/>
                  </a:cubicBezTo>
                  <a:lnTo>
                    <a:pt x="1135"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2619589" y="2464995"/>
              <a:ext cx="22939" cy="18772"/>
            </a:xfrm>
            <a:custGeom>
              <a:avLst/>
              <a:gdLst/>
              <a:ahLst/>
              <a:cxnLst/>
              <a:rect l="l" t="t" r="r" b="b"/>
              <a:pathLst>
                <a:path w="1101" h="901" extrusionOk="0">
                  <a:moveTo>
                    <a:pt x="133" y="0"/>
                  </a:moveTo>
                  <a:cubicBezTo>
                    <a:pt x="67" y="0"/>
                    <a:pt x="0" y="34"/>
                    <a:pt x="0" y="100"/>
                  </a:cubicBezTo>
                  <a:cubicBezTo>
                    <a:pt x="0" y="167"/>
                    <a:pt x="33" y="234"/>
                    <a:pt x="100" y="234"/>
                  </a:cubicBezTo>
                  <a:cubicBezTo>
                    <a:pt x="434" y="334"/>
                    <a:pt x="701" y="534"/>
                    <a:pt x="834" y="834"/>
                  </a:cubicBezTo>
                  <a:cubicBezTo>
                    <a:pt x="867" y="901"/>
                    <a:pt x="901" y="901"/>
                    <a:pt x="934" y="901"/>
                  </a:cubicBezTo>
                  <a:lnTo>
                    <a:pt x="1001" y="901"/>
                  </a:lnTo>
                  <a:cubicBezTo>
                    <a:pt x="1067" y="867"/>
                    <a:pt x="1101" y="801"/>
                    <a:pt x="1067" y="734"/>
                  </a:cubicBezTo>
                  <a:cubicBezTo>
                    <a:pt x="901" y="367"/>
                    <a:pt x="567" y="67"/>
                    <a:pt x="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2551476" y="2450014"/>
              <a:ext cx="28502" cy="8730"/>
            </a:xfrm>
            <a:custGeom>
              <a:avLst/>
              <a:gdLst/>
              <a:ahLst/>
              <a:cxnLst/>
              <a:rect l="l" t="t" r="r" b="b"/>
              <a:pathLst>
                <a:path w="1368" h="419" extrusionOk="0">
                  <a:moveTo>
                    <a:pt x="734" y="1"/>
                  </a:moveTo>
                  <a:cubicBezTo>
                    <a:pt x="517" y="1"/>
                    <a:pt x="299" y="59"/>
                    <a:pt x="100" y="185"/>
                  </a:cubicBezTo>
                  <a:cubicBezTo>
                    <a:pt x="33" y="219"/>
                    <a:pt x="0" y="286"/>
                    <a:pt x="33" y="352"/>
                  </a:cubicBezTo>
                  <a:cubicBezTo>
                    <a:pt x="67" y="386"/>
                    <a:pt x="67" y="386"/>
                    <a:pt x="100" y="419"/>
                  </a:cubicBezTo>
                  <a:lnTo>
                    <a:pt x="234" y="419"/>
                  </a:lnTo>
                  <a:cubicBezTo>
                    <a:pt x="390" y="302"/>
                    <a:pt x="581" y="253"/>
                    <a:pt x="772" y="253"/>
                  </a:cubicBezTo>
                  <a:cubicBezTo>
                    <a:pt x="907" y="253"/>
                    <a:pt x="1043" y="277"/>
                    <a:pt x="1168" y="319"/>
                  </a:cubicBezTo>
                  <a:cubicBezTo>
                    <a:pt x="1195" y="333"/>
                    <a:pt x="1223" y="341"/>
                    <a:pt x="1248" y="341"/>
                  </a:cubicBezTo>
                  <a:cubicBezTo>
                    <a:pt x="1284" y="341"/>
                    <a:pt x="1315" y="325"/>
                    <a:pt x="1334" y="286"/>
                  </a:cubicBezTo>
                  <a:cubicBezTo>
                    <a:pt x="1368" y="219"/>
                    <a:pt x="1334" y="119"/>
                    <a:pt x="1268" y="119"/>
                  </a:cubicBezTo>
                  <a:cubicBezTo>
                    <a:pt x="1100" y="42"/>
                    <a:pt x="917" y="1"/>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2526451" y="2675587"/>
              <a:ext cx="165430" cy="111905"/>
            </a:xfrm>
            <a:custGeom>
              <a:avLst/>
              <a:gdLst/>
              <a:ahLst/>
              <a:cxnLst/>
              <a:rect l="l" t="t" r="r" b="b"/>
              <a:pathLst>
                <a:path w="7940" h="5371" extrusionOk="0">
                  <a:moveTo>
                    <a:pt x="7039" y="0"/>
                  </a:moveTo>
                  <a:lnTo>
                    <a:pt x="4103" y="2269"/>
                  </a:lnTo>
                  <a:cubicBezTo>
                    <a:pt x="3914" y="2410"/>
                    <a:pt x="3696" y="2477"/>
                    <a:pt x="3481" y="2477"/>
                  </a:cubicBezTo>
                  <a:cubicBezTo>
                    <a:pt x="3089" y="2477"/>
                    <a:pt x="2708" y="2256"/>
                    <a:pt x="2535" y="1868"/>
                  </a:cubicBezTo>
                  <a:lnTo>
                    <a:pt x="1868" y="334"/>
                  </a:lnTo>
                  <a:lnTo>
                    <a:pt x="1101" y="534"/>
                  </a:lnTo>
                  <a:cubicBezTo>
                    <a:pt x="934" y="567"/>
                    <a:pt x="767" y="734"/>
                    <a:pt x="734" y="901"/>
                  </a:cubicBezTo>
                  <a:cubicBezTo>
                    <a:pt x="567" y="1602"/>
                    <a:pt x="0" y="3369"/>
                    <a:pt x="67" y="4937"/>
                  </a:cubicBezTo>
                  <a:cubicBezTo>
                    <a:pt x="67" y="4937"/>
                    <a:pt x="1031" y="3628"/>
                    <a:pt x="1938" y="3628"/>
                  </a:cubicBezTo>
                  <a:cubicBezTo>
                    <a:pt x="2260" y="3628"/>
                    <a:pt x="2574" y="3792"/>
                    <a:pt x="2836" y="4237"/>
                  </a:cubicBezTo>
                  <a:cubicBezTo>
                    <a:pt x="2836" y="4237"/>
                    <a:pt x="3217" y="3798"/>
                    <a:pt x="3736" y="3798"/>
                  </a:cubicBezTo>
                  <a:cubicBezTo>
                    <a:pt x="4187" y="3798"/>
                    <a:pt x="4741" y="4130"/>
                    <a:pt x="5237" y="5371"/>
                  </a:cubicBezTo>
                  <a:cubicBezTo>
                    <a:pt x="5904" y="4404"/>
                    <a:pt x="6505" y="3369"/>
                    <a:pt x="7039" y="2302"/>
                  </a:cubicBezTo>
                  <a:cubicBezTo>
                    <a:pt x="7572" y="1034"/>
                    <a:pt x="7939" y="334"/>
                    <a:pt x="7939" y="334"/>
                  </a:cubicBezTo>
                  <a:lnTo>
                    <a:pt x="7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2611526" y="2678358"/>
              <a:ext cx="195724" cy="572025"/>
            </a:xfrm>
            <a:custGeom>
              <a:avLst/>
              <a:gdLst/>
              <a:ahLst/>
              <a:cxnLst/>
              <a:rect l="l" t="t" r="r" b="b"/>
              <a:pathLst>
                <a:path w="9394" h="27455" extrusionOk="0">
                  <a:moveTo>
                    <a:pt x="3289" y="1"/>
                  </a:moveTo>
                  <a:cubicBezTo>
                    <a:pt x="2022" y="5538"/>
                    <a:pt x="1154" y="11142"/>
                    <a:pt x="687" y="16779"/>
                  </a:cubicBezTo>
                  <a:cubicBezTo>
                    <a:pt x="124" y="24733"/>
                    <a:pt x="1" y="27455"/>
                    <a:pt x="2747" y="27455"/>
                  </a:cubicBezTo>
                  <a:cubicBezTo>
                    <a:pt x="2927" y="27455"/>
                    <a:pt x="3118" y="27443"/>
                    <a:pt x="3322" y="27420"/>
                  </a:cubicBezTo>
                  <a:cubicBezTo>
                    <a:pt x="6658" y="27054"/>
                    <a:pt x="9393" y="26653"/>
                    <a:pt x="8926" y="25419"/>
                  </a:cubicBezTo>
                  <a:cubicBezTo>
                    <a:pt x="8426" y="24218"/>
                    <a:pt x="6625" y="21483"/>
                    <a:pt x="6725" y="20082"/>
                  </a:cubicBezTo>
                  <a:cubicBezTo>
                    <a:pt x="6825" y="18681"/>
                    <a:pt x="7992" y="7773"/>
                    <a:pt x="8126" y="6139"/>
                  </a:cubicBezTo>
                  <a:cubicBezTo>
                    <a:pt x="8259" y="4504"/>
                    <a:pt x="9260" y="1035"/>
                    <a:pt x="3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2691162" y="3048118"/>
              <a:ext cx="155700" cy="148241"/>
            </a:xfrm>
            <a:custGeom>
              <a:avLst/>
              <a:gdLst/>
              <a:ahLst/>
              <a:cxnLst/>
              <a:rect l="l" t="t" r="r" b="b"/>
              <a:pathLst>
                <a:path w="7473" h="7115" extrusionOk="0">
                  <a:moveTo>
                    <a:pt x="6005" y="1"/>
                  </a:moveTo>
                  <a:cubicBezTo>
                    <a:pt x="5505" y="601"/>
                    <a:pt x="3637" y="2803"/>
                    <a:pt x="3637" y="2803"/>
                  </a:cubicBezTo>
                  <a:cubicBezTo>
                    <a:pt x="2970" y="3036"/>
                    <a:pt x="2336" y="3337"/>
                    <a:pt x="1702" y="3670"/>
                  </a:cubicBezTo>
                  <a:cubicBezTo>
                    <a:pt x="801" y="4237"/>
                    <a:pt x="1" y="5071"/>
                    <a:pt x="34" y="5305"/>
                  </a:cubicBezTo>
                  <a:cubicBezTo>
                    <a:pt x="234" y="5872"/>
                    <a:pt x="501" y="6405"/>
                    <a:pt x="868" y="6872"/>
                  </a:cubicBezTo>
                  <a:cubicBezTo>
                    <a:pt x="952" y="7040"/>
                    <a:pt x="1129" y="7114"/>
                    <a:pt x="1302" y="7114"/>
                  </a:cubicBezTo>
                  <a:cubicBezTo>
                    <a:pt x="1336" y="7114"/>
                    <a:pt x="1369" y="7111"/>
                    <a:pt x="1402" y="7106"/>
                  </a:cubicBezTo>
                  <a:cubicBezTo>
                    <a:pt x="1902" y="6973"/>
                    <a:pt x="2436" y="6772"/>
                    <a:pt x="2903" y="6572"/>
                  </a:cubicBezTo>
                  <a:cubicBezTo>
                    <a:pt x="3337" y="6339"/>
                    <a:pt x="3737" y="6039"/>
                    <a:pt x="4004" y="5638"/>
                  </a:cubicBezTo>
                  <a:lnTo>
                    <a:pt x="4771" y="4004"/>
                  </a:lnTo>
                  <a:cubicBezTo>
                    <a:pt x="5638" y="3036"/>
                    <a:pt x="6505" y="2136"/>
                    <a:pt x="7473" y="1268"/>
                  </a:cubicBezTo>
                  <a:lnTo>
                    <a:pt x="6005" y="1"/>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2427063" y="2684630"/>
              <a:ext cx="130677" cy="567295"/>
            </a:xfrm>
            <a:custGeom>
              <a:avLst/>
              <a:gdLst/>
              <a:ahLst/>
              <a:cxnLst/>
              <a:rect l="l" t="t" r="r" b="b"/>
              <a:pathLst>
                <a:path w="6272" h="27228" extrusionOk="0">
                  <a:moveTo>
                    <a:pt x="6271" y="0"/>
                  </a:moveTo>
                  <a:lnTo>
                    <a:pt x="6271" y="0"/>
                  </a:lnTo>
                  <a:cubicBezTo>
                    <a:pt x="4036" y="434"/>
                    <a:pt x="2168" y="1868"/>
                    <a:pt x="1334" y="2402"/>
                  </a:cubicBezTo>
                  <a:cubicBezTo>
                    <a:pt x="500" y="2969"/>
                    <a:pt x="1001" y="2669"/>
                    <a:pt x="500" y="7572"/>
                  </a:cubicBezTo>
                  <a:cubicBezTo>
                    <a:pt x="0" y="12509"/>
                    <a:pt x="500" y="19414"/>
                    <a:pt x="500" y="20548"/>
                  </a:cubicBezTo>
                  <a:cubicBezTo>
                    <a:pt x="500" y="21682"/>
                    <a:pt x="33" y="26352"/>
                    <a:pt x="33" y="26352"/>
                  </a:cubicBezTo>
                  <a:cubicBezTo>
                    <a:pt x="33" y="26352"/>
                    <a:pt x="299" y="27228"/>
                    <a:pt x="1492" y="27228"/>
                  </a:cubicBezTo>
                  <a:cubicBezTo>
                    <a:pt x="1637" y="27228"/>
                    <a:pt x="1795" y="27215"/>
                    <a:pt x="1968" y="27186"/>
                  </a:cubicBezTo>
                  <a:cubicBezTo>
                    <a:pt x="3569" y="26919"/>
                    <a:pt x="3169" y="22349"/>
                    <a:pt x="3369" y="13743"/>
                  </a:cubicBezTo>
                  <a:cubicBezTo>
                    <a:pt x="3536" y="5137"/>
                    <a:pt x="6271" y="0"/>
                    <a:pt x="6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2723145" y="2701299"/>
              <a:ext cx="230060" cy="432305"/>
            </a:xfrm>
            <a:custGeom>
              <a:avLst/>
              <a:gdLst/>
              <a:ahLst/>
              <a:cxnLst/>
              <a:rect l="l" t="t" r="r" b="b"/>
              <a:pathLst>
                <a:path w="11042" h="20749" extrusionOk="0">
                  <a:moveTo>
                    <a:pt x="1101" y="1"/>
                  </a:moveTo>
                  <a:cubicBezTo>
                    <a:pt x="1101" y="1"/>
                    <a:pt x="0" y="2836"/>
                    <a:pt x="200" y="4904"/>
                  </a:cubicBezTo>
                  <a:cubicBezTo>
                    <a:pt x="300" y="5771"/>
                    <a:pt x="6505" y="12443"/>
                    <a:pt x="6505" y="12443"/>
                  </a:cubicBezTo>
                  <a:lnTo>
                    <a:pt x="1835" y="18647"/>
                  </a:lnTo>
                  <a:lnTo>
                    <a:pt x="4237" y="20749"/>
                  </a:lnTo>
                  <a:cubicBezTo>
                    <a:pt x="4237" y="20749"/>
                    <a:pt x="10908" y="14144"/>
                    <a:pt x="10975" y="12343"/>
                  </a:cubicBezTo>
                  <a:cubicBezTo>
                    <a:pt x="11041" y="10575"/>
                    <a:pt x="3603" y="734"/>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2607754" y="2487915"/>
              <a:ext cx="12543" cy="16793"/>
            </a:xfrm>
            <a:custGeom>
              <a:avLst/>
              <a:gdLst/>
              <a:ahLst/>
              <a:cxnLst/>
              <a:rect l="l" t="t" r="r" b="b"/>
              <a:pathLst>
                <a:path w="602" h="806" extrusionOk="0">
                  <a:moveTo>
                    <a:pt x="368" y="1"/>
                  </a:moveTo>
                  <a:cubicBezTo>
                    <a:pt x="234" y="1"/>
                    <a:pt x="101" y="134"/>
                    <a:pt x="34" y="368"/>
                  </a:cubicBezTo>
                  <a:cubicBezTo>
                    <a:pt x="1" y="568"/>
                    <a:pt x="68" y="768"/>
                    <a:pt x="234" y="802"/>
                  </a:cubicBezTo>
                  <a:cubicBezTo>
                    <a:pt x="246" y="804"/>
                    <a:pt x="258" y="806"/>
                    <a:pt x="269" y="806"/>
                  </a:cubicBezTo>
                  <a:cubicBezTo>
                    <a:pt x="390" y="806"/>
                    <a:pt x="507" y="651"/>
                    <a:pt x="568" y="468"/>
                  </a:cubicBezTo>
                  <a:cubicBezTo>
                    <a:pt x="601" y="234"/>
                    <a:pt x="535" y="34"/>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2557018" y="2478101"/>
              <a:ext cx="12543" cy="16210"/>
            </a:xfrm>
            <a:custGeom>
              <a:avLst/>
              <a:gdLst/>
              <a:ahLst/>
              <a:cxnLst/>
              <a:rect l="l" t="t" r="r" b="b"/>
              <a:pathLst>
                <a:path w="602" h="778" extrusionOk="0">
                  <a:moveTo>
                    <a:pt x="325" y="1"/>
                  </a:moveTo>
                  <a:cubicBezTo>
                    <a:pt x="179" y="1"/>
                    <a:pt x="65" y="156"/>
                    <a:pt x="34" y="339"/>
                  </a:cubicBezTo>
                  <a:cubicBezTo>
                    <a:pt x="1" y="572"/>
                    <a:pt x="68" y="772"/>
                    <a:pt x="201" y="772"/>
                  </a:cubicBezTo>
                  <a:cubicBezTo>
                    <a:pt x="215" y="776"/>
                    <a:pt x="229" y="777"/>
                    <a:pt x="243" y="777"/>
                  </a:cubicBezTo>
                  <a:cubicBezTo>
                    <a:pt x="367" y="777"/>
                    <a:pt x="505" y="648"/>
                    <a:pt x="535" y="439"/>
                  </a:cubicBezTo>
                  <a:cubicBezTo>
                    <a:pt x="601" y="238"/>
                    <a:pt x="501" y="38"/>
                    <a:pt x="368" y="5"/>
                  </a:cubicBezTo>
                  <a:cubicBezTo>
                    <a:pt x="353" y="2"/>
                    <a:pt x="339"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2555643" y="2473330"/>
              <a:ext cx="10438" cy="6626"/>
            </a:xfrm>
            <a:custGeom>
              <a:avLst/>
              <a:gdLst/>
              <a:ahLst/>
              <a:cxnLst/>
              <a:rect l="l" t="t" r="r" b="b"/>
              <a:pathLst>
                <a:path w="501" h="318" extrusionOk="0">
                  <a:moveTo>
                    <a:pt x="0" y="0"/>
                  </a:moveTo>
                  <a:cubicBezTo>
                    <a:pt x="0" y="1"/>
                    <a:pt x="136" y="317"/>
                    <a:pt x="352" y="317"/>
                  </a:cubicBezTo>
                  <a:cubicBezTo>
                    <a:pt x="398" y="317"/>
                    <a:pt x="448" y="303"/>
                    <a:pt x="501" y="267"/>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606379" y="2483748"/>
              <a:ext cx="10438" cy="6000"/>
            </a:xfrm>
            <a:custGeom>
              <a:avLst/>
              <a:gdLst/>
              <a:ahLst/>
              <a:cxnLst/>
              <a:rect l="l" t="t" r="r" b="b"/>
              <a:pathLst>
                <a:path w="501" h="288" extrusionOk="0">
                  <a:moveTo>
                    <a:pt x="0" y="1"/>
                  </a:moveTo>
                  <a:cubicBezTo>
                    <a:pt x="0" y="1"/>
                    <a:pt x="132" y="287"/>
                    <a:pt x="343" y="287"/>
                  </a:cubicBezTo>
                  <a:cubicBezTo>
                    <a:pt x="392" y="287"/>
                    <a:pt x="444" y="272"/>
                    <a:pt x="501" y="234"/>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2577188" y="2546486"/>
              <a:ext cx="38232" cy="17043"/>
            </a:xfrm>
            <a:custGeom>
              <a:avLst/>
              <a:gdLst/>
              <a:ahLst/>
              <a:cxnLst/>
              <a:rect l="l" t="t" r="r" b="b"/>
              <a:pathLst>
                <a:path w="1835" h="818" extrusionOk="0">
                  <a:moveTo>
                    <a:pt x="1752" y="0"/>
                  </a:moveTo>
                  <a:cubicBezTo>
                    <a:pt x="1735" y="0"/>
                    <a:pt x="1718" y="9"/>
                    <a:pt x="1701" y="25"/>
                  </a:cubicBezTo>
                  <a:cubicBezTo>
                    <a:pt x="1346" y="440"/>
                    <a:pt x="833" y="670"/>
                    <a:pt x="303" y="670"/>
                  </a:cubicBezTo>
                  <a:cubicBezTo>
                    <a:pt x="235" y="670"/>
                    <a:pt x="168" y="667"/>
                    <a:pt x="100" y="659"/>
                  </a:cubicBezTo>
                  <a:cubicBezTo>
                    <a:pt x="67" y="659"/>
                    <a:pt x="34" y="692"/>
                    <a:pt x="34" y="726"/>
                  </a:cubicBezTo>
                  <a:cubicBezTo>
                    <a:pt x="0" y="759"/>
                    <a:pt x="34" y="793"/>
                    <a:pt x="100" y="793"/>
                  </a:cubicBezTo>
                  <a:cubicBezTo>
                    <a:pt x="167" y="809"/>
                    <a:pt x="234" y="818"/>
                    <a:pt x="300" y="818"/>
                  </a:cubicBezTo>
                  <a:cubicBezTo>
                    <a:pt x="367" y="818"/>
                    <a:pt x="434" y="809"/>
                    <a:pt x="501" y="793"/>
                  </a:cubicBezTo>
                  <a:cubicBezTo>
                    <a:pt x="1001" y="759"/>
                    <a:pt x="1468" y="492"/>
                    <a:pt x="1802" y="125"/>
                  </a:cubicBezTo>
                  <a:cubicBezTo>
                    <a:pt x="1835" y="92"/>
                    <a:pt x="1835" y="59"/>
                    <a:pt x="1802" y="25"/>
                  </a:cubicBezTo>
                  <a:cubicBezTo>
                    <a:pt x="1785" y="9"/>
                    <a:pt x="1768" y="0"/>
                    <a:pt x="1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663366" y="2398257"/>
              <a:ext cx="107738" cy="233540"/>
            </a:xfrm>
            <a:custGeom>
              <a:avLst/>
              <a:gdLst/>
              <a:ahLst/>
              <a:cxnLst/>
              <a:rect l="l" t="t" r="r" b="b"/>
              <a:pathLst>
                <a:path w="5171" h="11209" extrusionOk="0">
                  <a:moveTo>
                    <a:pt x="534" y="1"/>
                  </a:moveTo>
                  <a:cubicBezTo>
                    <a:pt x="1802" y="3637"/>
                    <a:pt x="1635" y="7673"/>
                    <a:pt x="1" y="11209"/>
                  </a:cubicBezTo>
                  <a:cubicBezTo>
                    <a:pt x="367" y="11075"/>
                    <a:pt x="768" y="11009"/>
                    <a:pt x="1135" y="10909"/>
                  </a:cubicBezTo>
                  <a:cubicBezTo>
                    <a:pt x="1301" y="10442"/>
                    <a:pt x="1435" y="9975"/>
                    <a:pt x="1602" y="9508"/>
                  </a:cubicBezTo>
                  <a:lnTo>
                    <a:pt x="1602" y="9508"/>
                  </a:lnTo>
                  <a:cubicBezTo>
                    <a:pt x="1568" y="9908"/>
                    <a:pt x="1435" y="10442"/>
                    <a:pt x="1368" y="10875"/>
                  </a:cubicBezTo>
                  <a:lnTo>
                    <a:pt x="2369" y="10709"/>
                  </a:lnTo>
                  <a:cubicBezTo>
                    <a:pt x="2536" y="10242"/>
                    <a:pt x="2669" y="9741"/>
                    <a:pt x="2836" y="9308"/>
                  </a:cubicBezTo>
                  <a:lnTo>
                    <a:pt x="2836" y="9308"/>
                  </a:lnTo>
                  <a:cubicBezTo>
                    <a:pt x="2769" y="9708"/>
                    <a:pt x="2702" y="10242"/>
                    <a:pt x="2602" y="10642"/>
                  </a:cubicBezTo>
                  <a:cubicBezTo>
                    <a:pt x="3737" y="9875"/>
                    <a:pt x="4537" y="8707"/>
                    <a:pt x="4871" y="7373"/>
                  </a:cubicBezTo>
                  <a:cubicBezTo>
                    <a:pt x="5171" y="5872"/>
                    <a:pt x="4971" y="4337"/>
                    <a:pt x="4304" y="2970"/>
                  </a:cubicBezTo>
                  <a:cubicBezTo>
                    <a:pt x="3503" y="1569"/>
                    <a:pt x="2069" y="968"/>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671159" y="2515648"/>
              <a:ext cx="60130" cy="66880"/>
            </a:xfrm>
            <a:custGeom>
              <a:avLst/>
              <a:gdLst/>
              <a:ahLst/>
              <a:cxnLst/>
              <a:rect l="l" t="t" r="r" b="b"/>
              <a:pathLst>
                <a:path w="2886" h="3210" extrusionOk="0">
                  <a:moveTo>
                    <a:pt x="1555" y="0"/>
                  </a:moveTo>
                  <a:cubicBezTo>
                    <a:pt x="1524" y="0"/>
                    <a:pt x="1493" y="2"/>
                    <a:pt x="1461" y="4"/>
                  </a:cubicBezTo>
                  <a:cubicBezTo>
                    <a:pt x="561" y="71"/>
                    <a:pt x="94" y="1205"/>
                    <a:pt x="27" y="1972"/>
                  </a:cubicBezTo>
                  <a:cubicBezTo>
                    <a:pt x="1" y="2652"/>
                    <a:pt x="344" y="3209"/>
                    <a:pt x="879" y="3209"/>
                  </a:cubicBezTo>
                  <a:cubicBezTo>
                    <a:pt x="1026" y="3209"/>
                    <a:pt x="1188" y="3167"/>
                    <a:pt x="1361" y="3073"/>
                  </a:cubicBezTo>
                  <a:cubicBezTo>
                    <a:pt x="1962" y="2740"/>
                    <a:pt x="2395" y="2206"/>
                    <a:pt x="2629" y="1572"/>
                  </a:cubicBezTo>
                  <a:cubicBezTo>
                    <a:pt x="2885" y="802"/>
                    <a:pt x="2339" y="0"/>
                    <a:pt x="1555"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538953" y="2770100"/>
              <a:ext cx="52150" cy="50067"/>
            </a:xfrm>
            <a:custGeom>
              <a:avLst/>
              <a:gdLst/>
              <a:ahLst/>
              <a:cxnLst/>
              <a:rect l="l" t="t" r="r" b="b"/>
              <a:pathLst>
                <a:path w="2503" h="2403" extrusionOk="0">
                  <a:moveTo>
                    <a:pt x="1635" y="501"/>
                  </a:moveTo>
                  <a:lnTo>
                    <a:pt x="1635" y="501"/>
                  </a:lnTo>
                  <a:cubicBezTo>
                    <a:pt x="1502" y="701"/>
                    <a:pt x="1435" y="902"/>
                    <a:pt x="1368" y="1135"/>
                  </a:cubicBezTo>
                  <a:lnTo>
                    <a:pt x="1368" y="1168"/>
                  </a:lnTo>
                  <a:cubicBezTo>
                    <a:pt x="1335" y="1502"/>
                    <a:pt x="1268" y="1836"/>
                    <a:pt x="1068" y="1936"/>
                  </a:cubicBezTo>
                  <a:cubicBezTo>
                    <a:pt x="1018" y="1969"/>
                    <a:pt x="960" y="1986"/>
                    <a:pt x="905" y="1986"/>
                  </a:cubicBezTo>
                  <a:cubicBezTo>
                    <a:pt x="851" y="1986"/>
                    <a:pt x="801" y="1969"/>
                    <a:pt x="768" y="1936"/>
                  </a:cubicBezTo>
                  <a:cubicBezTo>
                    <a:pt x="601" y="1869"/>
                    <a:pt x="501" y="1736"/>
                    <a:pt x="468" y="1569"/>
                  </a:cubicBezTo>
                  <a:cubicBezTo>
                    <a:pt x="468" y="1235"/>
                    <a:pt x="634" y="935"/>
                    <a:pt x="935" y="768"/>
                  </a:cubicBezTo>
                  <a:cubicBezTo>
                    <a:pt x="1135" y="635"/>
                    <a:pt x="1368" y="568"/>
                    <a:pt x="1635" y="501"/>
                  </a:cubicBezTo>
                  <a:close/>
                  <a:moveTo>
                    <a:pt x="1902" y="1"/>
                  </a:moveTo>
                  <a:cubicBezTo>
                    <a:pt x="1502" y="68"/>
                    <a:pt x="1068" y="201"/>
                    <a:pt x="701" y="435"/>
                  </a:cubicBezTo>
                  <a:cubicBezTo>
                    <a:pt x="267" y="668"/>
                    <a:pt x="1" y="1135"/>
                    <a:pt x="67" y="1635"/>
                  </a:cubicBezTo>
                  <a:cubicBezTo>
                    <a:pt x="101" y="1936"/>
                    <a:pt x="301" y="2169"/>
                    <a:pt x="568" y="2303"/>
                  </a:cubicBezTo>
                  <a:cubicBezTo>
                    <a:pt x="668" y="2369"/>
                    <a:pt x="801" y="2403"/>
                    <a:pt x="935" y="2403"/>
                  </a:cubicBezTo>
                  <a:cubicBezTo>
                    <a:pt x="1035" y="2403"/>
                    <a:pt x="1168" y="2369"/>
                    <a:pt x="1268" y="2303"/>
                  </a:cubicBezTo>
                  <a:cubicBezTo>
                    <a:pt x="1602" y="2036"/>
                    <a:pt x="1802" y="1635"/>
                    <a:pt x="1802" y="1235"/>
                  </a:cubicBezTo>
                  <a:lnTo>
                    <a:pt x="1802" y="1168"/>
                  </a:lnTo>
                  <a:cubicBezTo>
                    <a:pt x="1835" y="835"/>
                    <a:pt x="2102" y="435"/>
                    <a:pt x="2302" y="435"/>
                  </a:cubicBezTo>
                  <a:cubicBezTo>
                    <a:pt x="2402" y="435"/>
                    <a:pt x="2502" y="335"/>
                    <a:pt x="2502" y="234"/>
                  </a:cubicBezTo>
                  <a:cubicBezTo>
                    <a:pt x="2502" y="101"/>
                    <a:pt x="2402" y="1"/>
                    <a:pt x="2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2582042" y="2770809"/>
              <a:ext cx="49379" cy="52150"/>
            </a:xfrm>
            <a:custGeom>
              <a:avLst/>
              <a:gdLst/>
              <a:ahLst/>
              <a:cxnLst/>
              <a:rect l="l" t="t" r="r" b="b"/>
              <a:pathLst>
                <a:path w="2370" h="2503" extrusionOk="0">
                  <a:moveTo>
                    <a:pt x="835" y="534"/>
                  </a:moveTo>
                  <a:cubicBezTo>
                    <a:pt x="1102" y="634"/>
                    <a:pt x="1302" y="734"/>
                    <a:pt x="1502" y="901"/>
                  </a:cubicBezTo>
                  <a:cubicBezTo>
                    <a:pt x="1769" y="1101"/>
                    <a:pt x="1902" y="1401"/>
                    <a:pt x="1869" y="1735"/>
                  </a:cubicBezTo>
                  <a:cubicBezTo>
                    <a:pt x="1835" y="1902"/>
                    <a:pt x="1702" y="2002"/>
                    <a:pt x="1569" y="2068"/>
                  </a:cubicBezTo>
                  <a:cubicBezTo>
                    <a:pt x="1527" y="2082"/>
                    <a:pt x="1480" y="2090"/>
                    <a:pt x="1432" y="2090"/>
                  </a:cubicBezTo>
                  <a:cubicBezTo>
                    <a:pt x="1364" y="2090"/>
                    <a:pt x="1294" y="2074"/>
                    <a:pt x="1235" y="2035"/>
                  </a:cubicBezTo>
                  <a:cubicBezTo>
                    <a:pt x="1035" y="1902"/>
                    <a:pt x="1001" y="1568"/>
                    <a:pt x="1001" y="1268"/>
                  </a:cubicBezTo>
                  <a:lnTo>
                    <a:pt x="1001" y="1201"/>
                  </a:lnTo>
                  <a:cubicBezTo>
                    <a:pt x="1001" y="968"/>
                    <a:pt x="935" y="734"/>
                    <a:pt x="835" y="534"/>
                  </a:cubicBezTo>
                  <a:close/>
                  <a:moveTo>
                    <a:pt x="234" y="0"/>
                  </a:moveTo>
                  <a:cubicBezTo>
                    <a:pt x="101" y="0"/>
                    <a:pt x="1" y="67"/>
                    <a:pt x="1" y="200"/>
                  </a:cubicBezTo>
                  <a:cubicBezTo>
                    <a:pt x="1" y="301"/>
                    <a:pt x="67" y="401"/>
                    <a:pt x="168" y="434"/>
                  </a:cubicBezTo>
                  <a:cubicBezTo>
                    <a:pt x="368" y="434"/>
                    <a:pt x="601" y="901"/>
                    <a:pt x="601" y="1235"/>
                  </a:cubicBezTo>
                  <a:lnTo>
                    <a:pt x="601" y="1268"/>
                  </a:lnTo>
                  <a:cubicBezTo>
                    <a:pt x="534" y="1702"/>
                    <a:pt x="701" y="2102"/>
                    <a:pt x="1001" y="2402"/>
                  </a:cubicBezTo>
                  <a:cubicBezTo>
                    <a:pt x="1135" y="2469"/>
                    <a:pt x="1268" y="2502"/>
                    <a:pt x="1402" y="2502"/>
                  </a:cubicBezTo>
                  <a:cubicBezTo>
                    <a:pt x="1502" y="2502"/>
                    <a:pt x="1602" y="2469"/>
                    <a:pt x="1702" y="2435"/>
                  </a:cubicBezTo>
                  <a:cubicBezTo>
                    <a:pt x="1969" y="2335"/>
                    <a:pt x="2202" y="2102"/>
                    <a:pt x="2269" y="1802"/>
                  </a:cubicBezTo>
                  <a:cubicBezTo>
                    <a:pt x="2369" y="1335"/>
                    <a:pt x="2169" y="834"/>
                    <a:pt x="1769" y="534"/>
                  </a:cubicBezTo>
                  <a:cubicBezTo>
                    <a:pt x="1435" y="301"/>
                    <a:pt x="1035" y="10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2555643" y="2775018"/>
              <a:ext cx="27127" cy="92403"/>
            </a:xfrm>
            <a:custGeom>
              <a:avLst/>
              <a:gdLst/>
              <a:ahLst/>
              <a:cxnLst/>
              <a:rect l="l" t="t" r="r" b="b"/>
              <a:pathLst>
                <a:path w="1302" h="4435" extrusionOk="0">
                  <a:moveTo>
                    <a:pt x="1070" y="1"/>
                  </a:moveTo>
                  <a:cubicBezTo>
                    <a:pt x="974" y="1"/>
                    <a:pt x="883" y="62"/>
                    <a:pt x="867" y="199"/>
                  </a:cubicBezTo>
                  <a:cubicBezTo>
                    <a:pt x="734" y="1533"/>
                    <a:pt x="434" y="2867"/>
                    <a:pt x="34" y="4168"/>
                  </a:cubicBezTo>
                  <a:cubicBezTo>
                    <a:pt x="0" y="4268"/>
                    <a:pt x="67" y="4368"/>
                    <a:pt x="167" y="4435"/>
                  </a:cubicBezTo>
                  <a:lnTo>
                    <a:pt x="234" y="4435"/>
                  </a:lnTo>
                  <a:cubicBezTo>
                    <a:pt x="334" y="4435"/>
                    <a:pt x="400" y="4368"/>
                    <a:pt x="467" y="4302"/>
                  </a:cubicBezTo>
                  <a:cubicBezTo>
                    <a:pt x="867" y="2967"/>
                    <a:pt x="1134" y="1600"/>
                    <a:pt x="1301" y="232"/>
                  </a:cubicBezTo>
                  <a:cubicBezTo>
                    <a:pt x="1301" y="87"/>
                    <a:pt x="1183" y="1"/>
                    <a:pt x="1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2580980" y="2771580"/>
              <a:ext cx="19856" cy="117405"/>
            </a:xfrm>
            <a:custGeom>
              <a:avLst/>
              <a:gdLst/>
              <a:ahLst/>
              <a:cxnLst/>
              <a:rect l="l" t="t" r="r" b="b"/>
              <a:pathLst>
                <a:path w="953" h="5635" extrusionOk="0">
                  <a:moveTo>
                    <a:pt x="279" y="0"/>
                  </a:moveTo>
                  <a:cubicBezTo>
                    <a:pt x="133" y="0"/>
                    <a:pt x="1" y="165"/>
                    <a:pt x="118" y="330"/>
                  </a:cubicBezTo>
                  <a:cubicBezTo>
                    <a:pt x="419" y="897"/>
                    <a:pt x="519" y="1531"/>
                    <a:pt x="419" y="2165"/>
                  </a:cubicBezTo>
                  <a:cubicBezTo>
                    <a:pt x="419" y="2365"/>
                    <a:pt x="385" y="2599"/>
                    <a:pt x="352" y="2832"/>
                  </a:cubicBezTo>
                  <a:cubicBezTo>
                    <a:pt x="252" y="3266"/>
                    <a:pt x="219" y="3733"/>
                    <a:pt x="219" y="4200"/>
                  </a:cubicBezTo>
                  <a:cubicBezTo>
                    <a:pt x="252" y="4633"/>
                    <a:pt x="319" y="5067"/>
                    <a:pt x="485" y="5501"/>
                  </a:cubicBezTo>
                  <a:cubicBezTo>
                    <a:pt x="519" y="5567"/>
                    <a:pt x="585" y="5634"/>
                    <a:pt x="686" y="5634"/>
                  </a:cubicBezTo>
                  <a:cubicBezTo>
                    <a:pt x="719" y="5634"/>
                    <a:pt x="752" y="5634"/>
                    <a:pt x="752" y="5601"/>
                  </a:cubicBezTo>
                  <a:cubicBezTo>
                    <a:pt x="886" y="5567"/>
                    <a:pt x="919" y="5434"/>
                    <a:pt x="886" y="5334"/>
                  </a:cubicBezTo>
                  <a:cubicBezTo>
                    <a:pt x="752" y="4967"/>
                    <a:pt x="652" y="4567"/>
                    <a:pt x="652" y="4166"/>
                  </a:cubicBezTo>
                  <a:cubicBezTo>
                    <a:pt x="652" y="3733"/>
                    <a:pt x="686" y="3299"/>
                    <a:pt x="752" y="2899"/>
                  </a:cubicBezTo>
                  <a:cubicBezTo>
                    <a:pt x="786" y="2665"/>
                    <a:pt x="819" y="2432"/>
                    <a:pt x="852" y="2198"/>
                  </a:cubicBezTo>
                  <a:cubicBezTo>
                    <a:pt x="952" y="1464"/>
                    <a:pt x="819" y="731"/>
                    <a:pt x="452" y="97"/>
                  </a:cubicBezTo>
                  <a:cubicBezTo>
                    <a:pt x="403" y="28"/>
                    <a:pt x="340" y="0"/>
                    <a:pt x="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532015" y="2378525"/>
              <a:ext cx="189057" cy="119135"/>
            </a:xfrm>
            <a:custGeom>
              <a:avLst/>
              <a:gdLst/>
              <a:ahLst/>
              <a:cxnLst/>
              <a:rect l="l" t="t" r="r" b="b"/>
              <a:pathLst>
                <a:path w="9074" h="5718" extrusionOk="0">
                  <a:moveTo>
                    <a:pt x="3386" y="1"/>
                  </a:moveTo>
                  <a:cubicBezTo>
                    <a:pt x="2775" y="1"/>
                    <a:pt x="2132" y="93"/>
                    <a:pt x="1468" y="314"/>
                  </a:cubicBezTo>
                  <a:cubicBezTo>
                    <a:pt x="334" y="681"/>
                    <a:pt x="0" y="2316"/>
                    <a:pt x="267" y="3450"/>
                  </a:cubicBezTo>
                  <a:cubicBezTo>
                    <a:pt x="578" y="3415"/>
                    <a:pt x="885" y="3396"/>
                    <a:pt x="1189" y="3396"/>
                  </a:cubicBezTo>
                  <a:cubicBezTo>
                    <a:pt x="1766" y="3396"/>
                    <a:pt x="2334" y="3464"/>
                    <a:pt x="2902" y="3616"/>
                  </a:cubicBezTo>
                  <a:lnTo>
                    <a:pt x="2969" y="3717"/>
                  </a:lnTo>
                  <a:cubicBezTo>
                    <a:pt x="3102" y="3416"/>
                    <a:pt x="3202" y="2883"/>
                    <a:pt x="3336" y="2549"/>
                  </a:cubicBezTo>
                  <a:lnTo>
                    <a:pt x="3336" y="2549"/>
                  </a:lnTo>
                  <a:cubicBezTo>
                    <a:pt x="3302" y="2949"/>
                    <a:pt x="3236" y="3350"/>
                    <a:pt x="3202" y="3750"/>
                  </a:cubicBezTo>
                  <a:cubicBezTo>
                    <a:pt x="3503" y="3817"/>
                    <a:pt x="3836" y="3883"/>
                    <a:pt x="4136" y="3917"/>
                  </a:cubicBezTo>
                  <a:cubicBezTo>
                    <a:pt x="4236" y="3583"/>
                    <a:pt x="4336" y="3216"/>
                    <a:pt x="4437" y="2849"/>
                  </a:cubicBezTo>
                  <a:lnTo>
                    <a:pt x="4437" y="2849"/>
                  </a:lnTo>
                  <a:cubicBezTo>
                    <a:pt x="4370" y="3250"/>
                    <a:pt x="4370" y="3616"/>
                    <a:pt x="4303" y="4017"/>
                  </a:cubicBezTo>
                  <a:cubicBezTo>
                    <a:pt x="4537" y="4017"/>
                    <a:pt x="4770" y="4117"/>
                    <a:pt x="4970" y="4284"/>
                  </a:cubicBezTo>
                  <a:lnTo>
                    <a:pt x="5737" y="4784"/>
                  </a:lnTo>
                  <a:cubicBezTo>
                    <a:pt x="5838" y="4417"/>
                    <a:pt x="5871" y="4050"/>
                    <a:pt x="5971" y="3683"/>
                  </a:cubicBezTo>
                  <a:lnTo>
                    <a:pt x="5971" y="3683"/>
                  </a:lnTo>
                  <a:cubicBezTo>
                    <a:pt x="6004" y="4117"/>
                    <a:pt x="5971" y="4584"/>
                    <a:pt x="5871" y="5051"/>
                  </a:cubicBezTo>
                  <a:cubicBezTo>
                    <a:pt x="6071" y="5251"/>
                    <a:pt x="6405" y="5518"/>
                    <a:pt x="6638" y="5718"/>
                  </a:cubicBezTo>
                  <a:cubicBezTo>
                    <a:pt x="8006" y="4884"/>
                    <a:pt x="9073" y="3850"/>
                    <a:pt x="8506" y="2282"/>
                  </a:cubicBezTo>
                  <a:cubicBezTo>
                    <a:pt x="8424" y="2062"/>
                    <a:pt x="6273" y="1"/>
                    <a:pt x="3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2682140" y="2556737"/>
              <a:ext cx="17397" cy="15480"/>
            </a:xfrm>
            <a:custGeom>
              <a:avLst/>
              <a:gdLst/>
              <a:ahLst/>
              <a:cxnLst/>
              <a:rect l="l" t="t" r="r" b="b"/>
              <a:pathLst>
                <a:path w="835" h="743" extrusionOk="0">
                  <a:moveTo>
                    <a:pt x="467" y="0"/>
                  </a:moveTo>
                  <a:cubicBezTo>
                    <a:pt x="134" y="0"/>
                    <a:pt x="0" y="401"/>
                    <a:pt x="200" y="634"/>
                  </a:cubicBezTo>
                  <a:cubicBezTo>
                    <a:pt x="275" y="709"/>
                    <a:pt x="368" y="743"/>
                    <a:pt x="459" y="743"/>
                  </a:cubicBezTo>
                  <a:cubicBezTo>
                    <a:pt x="650" y="743"/>
                    <a:pt x="834" y="593"/>
                    <a:pt x="834" y="367"/>
                  </a:cubicBezTo>
                  <a:cubicBezTo>
                    <a:pt x="834" y="167"/>
                    <a:pt x="66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2279709" y="4388159"/>
              <a:ext cx="191828" cy="67443"/>
            </a:xfrm>
            <a:custGeom>
              <a:avLst/>
              <a:gdLst/>
              <a:ahLst/>
              <a:cxnLst/>
              <a:rect l="l" t="t" r="r" b="b"/>
              <a:pathLst>
                <a:path w="9207" h="3237" extrusionOk="0">
                  <a:moveTo>
                    <a:pt x="5638" y="1"/>
                  </a:moveTo>
                  <a:cubicBezTo>
                    <a:pt x="5404" y="1"/>
                    <a:pt x="5137" y="67"/>
                    <a:pt x="4937" y="201"/>
                  </a:cubicBezTo>
                  <a:cubicBezTo>
                    <a:pt x="2936" y="1301"/>
                    <a:pt x="2702" y="1301"/>
                    <a:pt x="467" y="1735"/>
                  </a:cubicBezTo>
                  <a:cubicBezTo>
                    <a:pt x="0" y="1835"/>
                    <a:pt x="167" y="3003"/>
                    <a:pt x="1301" y="3003"/>
                  </a:cubicBezTo>
                  <a:cubicBezTo>
                    <a:pt x="2004" y="3027"/>
                    <a:pt x="2424" y="3034"/>
                    <a:pt x="2755" y="3034"/>
                  </a:cubicBezTo>
                  <a:cubicBezTo>
                    <a:pt x="3118" y="3034"/>
                    <a:pt x="3374" y="3026"/>
                    <a:pt x="3776" y="3026"/>
                  </a:cubicBezTo>
                  <a:cubicBezTo>
                    <a:pt x="4002" y="3026"/>
                    <a:pt x="4274" y="3029"/>
                    <a:pt x="4637" y="3036"/>
                  </a:cubicBezTo>
                  <a:cubicBezTo>
                    <a:pt x="6005" y="3069"/>
                    <a:pt x="7673" y="3203"/>
                    <a:pt x="8740" y="3236"/>
                  </a:cubicBezTo>
                  <a:lnTo>
                    <a:pt x="8773" y="3236"/>
                  </a:lnTo>
                  <a:cubicBezTo>
                    <a:pt x="9040" y="3236"/>
                    <a:pt x="9207" y="3003"/>
                    <a:pt x="9207" y="2769"/>
                  </a:cubicBezTo>
                  <a:lnTo>
                    <a:pt x="8973" y="301"/>
                  </a:lnTo>
                  <a:cubicBezTo>
                    <a:pt x="8940" y="167"/>
                    <a:pt x="8873" y="101"/>
                    <a:pt x="8740" y="101"/>
                  </a:cubicBezTo>
                  <a:lnTo>
                    <a:pt x="56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2351990" y="4394410"/>
              <a:ext cx="31294" cy="25231"/>
            </a:xfrm>
            <a:custGeom>
              <a:avLst/>
              <a:gdLst/>
              <a:ahLst/>
              <a:cxnLst/>
              <a:rect l="l" t="t" r="r" b="b"/>
              <a:pathLst>
                <a:path w="1502" h="1211" extrusionOk="0">
                  <a:moveTo>
                    <a:pt x="1268" y="201"/>
                  </a:moveTo>
                  <a:lnTo>
                    <a:pt x="1268" y="201"/>
                  </a:lnTo>
                  <a:cubicBezTo>
                    <a:pt x="935" y="701"/>
                    <a:pt x="601" y="1035"/>
                    <a:pt x="367" y="1068"/>
                  </a:cubicBezTo>
                  <a:cubicBezTo>
                    <a:pt x="301" y="1068"/>
                    <a:pt x="201" y="1035"/>
                    <a:pt x="167" y="968"/>
                  </a:cubicBezTo>
                  <a:cubicBezTo>
                    <a:pt x="134" y="968"/>
                    <a:pt x="134" y="935"/>
                    <a:pt x="134" y="901"/>
                  </a:cubicBezTo>
                  <a:lnTo>
                    <a:pt x="167" y="868"/>
                  </a:lnTo>
                  <a:cubicBezTo>
                    <a:pt x="234" y="668"/>
                    <a:pt x="801" y="368"/>
                    <a:pt x="1268" y="201"/>
                  </a:cubicBezTo>
                  <a:close/>
                  <a:moveTo>
                    <a:pt x="1402" y="1"/>
                  </a:moveTo>
                  <a:cubicBezTo>
                    <a:pt x="1268" y="67"/>
                    <a:pt x="101" y="534"/>
                    <a:pt x="34" y="901"/>
                  </a:cubicBezTo>
                  <a:cubicBezTo>
                    <a:pt x="1" y="968"/>
                    <a:pt x="34" y="1035"/>
                    <a:pt x="101" y="1102"/>
                  </a:cubicBezTo>
                  <a:cubicBezTo>
                    <a:pt x="155" y="1156"/>
                    <a:pt x="254" y="1211"/>
                    <a:pt x="343" y="1211"/>
                  </a:cubicBezTo>
                  <a:cubicBezTo>
                    <a:pt x="363" y="1211"/>
                    <a:pt x="382" y="1208"/>
                    <a:pt x="401" y="1202"/>
                  </a:cubicBezTo>
                  <a:cubicBezTo>
                    <a:pt x="834" y="1168"/>
                    <a:pt x="1268" y="501"/>
                    <a:pt x="1502" y="101"/>
                  </a:cubicBezTo>
                  <a:lnTo>
                    <a:pt x="1468" y="67"/>
                  </a:lnTo>
                  <a:cubicBezTo>
                    <a:pt x="1502" y="67"/>
                    <a:pt x="1502" y="34"/>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2350593" y="4386763"/>
              <a:ext cx="32690" cy="13376"/>
            </a:xfrm>
            <a:custGeom>
              <a:avLst/>
              <a:gdLst/>
              <a:ahLst/>
              <a:cxnLst/>
              <a:rect l="l" t="t" r="r" b="b"/>
              <a:pathLst>
                <a:path w="1569" h="642" extrusionOk="0">
                  <a:moveTo>
                    <a:pt x="468" y="101"/>
                  </a:moveTo>
                  <a:cubicBezTo>
                    <a:pt x="801" y="134"/>
                    <a:pt x="1102" y="234"/>
                    <a:pt x="1368" y="401"/>
                  </a:cubicBezTo>
                  <a:cubicBezTo>
                    <a:pt x="1157" y="472"/>
                    <a:pt x="881" y="514"/>
                    <a:pt x="648" y="514"/>
                  </a:cubicBezTo>
                  <a:cubicBezTo>
                    <a:pt x="439" y="514"/>
                    <a:pt x="264" y="480"/>
                    <a:pt x="201" y="401"/>
                  </a:cubicBezTo>
                  <a:cubicBezTo>
                    <a:pt x="201" y="401"/>
                    <a:pt x="168" y="368"/>
                    <a:pt x="201" y="334"/>
                  </a:cubicBezTo>
                  <a:lnTo>
                    <a:pt x="201" y="301"/>
                  </a:lnTo>
                  <a:lnTo>
                    <a:pt x="234" y="268"/>
                  </a:lnTo>
                  <a:cubicBezTo>
                    <a:pt x="301" y="168"/>
                    <a:pt x="368" y="134"/>
                    <a:pt x="468" y="101"/>
                  </a:cubicBezTo>
                  <a:close/>
                  <a:moveTo>
                    <a:pt x="434" y="1"/>
                  </a:moveTo>
                  <a:cubicBezTo>
                    <a:pt x="301" y="1"/>
                    <a:pt x="201" y="68"/>
                    <a:pt x="101" y="201"/>
                  </a:cubicBezTo>
                  <a:cubicBezTo>
                    <a:pt x="1" y="334"/>
                    <a:pt x="34" y="434"/>
                    <a:pt x="101" y="501"/>
                  </a:cubicBezTo>
                  <a:cubicBezTo>
                    <a:pt x="188" y="603"/>
                    <a:pt x="402" y="641"/>
                    <a:pt x="642" y="641"/>
                  </a:cubicBezTo>
                  <a:cubicBezTo>
                    <a:pt x="955" y="641"/>
                    <a:pt x="1314" y="577"/>
                    <a:pt x="1502" y="501"/>
                  </a:cubicBezTo>
                  <a:cubicBezTo>
                    <a:pt x="1535" y="468"/>
                    <a:pt x="1535" y="468"/>
                    <a:pt x="1535" y="434"/>
                  </a:cubicBezTo>
                  <a:cubicBezTo>
                    <a:pt x="1569" y="434"/>
                    <a:pt x="1535" y="401"/>
                    <a:pt x="1535" y="401"/>
                  </a:cubicBezTo>
                  <a:cubicBezTo>
                    <a:pt x="1202" y="134"/>
                    <a:pt x="835" y="1"/>
                    <a:pt x="4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2693954" y="4388034"/>
              <a:ext cx="193224" cy="74506"/>
            </a:xfrm>
            <a:custGeom>
              <a:avLst/>
              <a:gdLst/>
              <a:ahLst/>
              <a:cxnLst/>
              <a:rect l="l" t="t" r="r" b="b"/>
              <a:pathLst>
                <a:path w="9274" h="3576" extrusionOk="0">
                  <a:moveTo>
                    <a:pt x="8591" y="0"/>
                  </a:moveTo>
                  <a:cubicBezTo>
                    <a:pt x="8574" y="0"/>
                    <a:pt x="8557" y="2"/>
                    <a:pt x="8540" y="7"/>
                  </a:cubicBezTo>
                  <a:lnTo>
                    <a:pt x="4970" y="107"/>
                  </a:lnTo>
                  <a:cubicBezTo>
                    <a:pt x="4941" y="104"/>
                    <a:pt x="4916" y="102"/>
                    <a:pt x="4893" y="102"/>
                  </a:cubicBezTo>
                  <a:cubicBezTo>
                    <a:pt x="4652" y="102"/>
                    <a:pt x="4714" y="255"/>
                    <a:pt x="4470" y="407"/>
                  </a:cubicBezTo>
                  <a:cubicBezTo>
                    <a:pt x="3336" y="1341"/>
                    <a:pt x="2002" y="1975"/>
                    <a:pt x="567" y="2342"/>
                  </a:cubicBezTo>
                  <a:cubicBezTo>
                    <a:pt x="0" y="2508"/>
                    <a:pt x="367" y="3576"/>
                    <a:pt x="1768" y="3576"/>
                  </a:cubicBezTo>
                  <a:cubicBezTo>
                    <a:pt x="4137" y="3542"/>
                    <a:pt x="3203" y="3509"/>
                    <a:pt x="5204" y="3442"/>
                  </a:cubicBezTo>
                  <a:cubicBezTo>
                    <a:pt x="6905" y="3409"/>
                    <a:pt x="7372" y="3409"/>
                    <a:pt x="8706" y="3409"/>
                  </a:cubicBezTo>
                  <a:lnTo>
                    <a:pt x="8773" y="3409"/>
                  </a:lnTo>
                  <a:cubicBezTo>
                    <a:pt x="9073" y="3409"/>
                    <a:pt x="9274" y="3142"/>
                    <a:pt x="9274" y="2875"/>
                  </a:cubicBezTo>
                  <a:lnTo>
                    <a:pt x="8807" y="207"/>
                  </a:lnTo>
                  <a:cubicBezTo>
                    <a:pt x="8778" y="91"/>
                    <a:pt x="8698" y="0"/>
                    <a:pt x="8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2743294" y="4397890"/>
              <a:ext cx="43816" cy="18356"/>
            </a:xfrm>
            <a:custGeom>
              <a:avLst/>
              <a:gdLst/>
              <a:ahLst/>
              <a:cxnLst/>
              <a:rect l="l" t="t" r="r" b="b"/>
              <a:pathLst>
                <a:path w="2103" h="881" extrusionOk="0">
                  <a:moveTo>
                    <a:pt x="1802" y="167"/>
                  </a:moveTo>
                  <a:cubicBezTo>
                    <a:pt x="1214" y="539"/>
                    <a:pt x="740" y="738"/>
                    <a:pt x="435" y="738"/>
                  </a:cubicBezTo>
                  <a:cubicBezTo>
                    <a:pt x="412" y="738"/>
                    <a:pt x="389" y="737"/>
                    <a:pt x="368" y="734"/>
                  </a:cubicBezTo>
                  <a:cubicBezTo>
                    <a:pt x="301" y="734"/>
                    <a:pt x="201" y="668"/>
                    <a:pt x="167" y="568"/>
                  </a:cubicBezTo>
                  <a:cubicBezTo>
                    <a:pt x="167" y="534"/>
                    <a:pt x="167" y="501"/>
                    <a:pt x="167" y="501"/>
                  </a:cubicBezTo>
                  <a:lnTo>
                    <a:pt x="201" y="468"/>
                  </a:lnTo>
                  <a:cubicBezTo>
                    <a:pt x="368" y="267"/>
                    <a:pt x="1168" y="201"/>
                    <a:pt x="1802" y="167"/>
                  </a:cubicBezTo>
                  <a:close/>
                  <a:moveTo>
                    <a:pt x="2035" y="1"/>
                  </a:moveTo>
                  <a:cubicBezTo>
                    <a:pt x="1835" y="1"/>
                    <a:pt x="301" y="67"/>
                    <a:pt x="34" y="434"/>
                  </a:cubicBezTo>
                  <a:cubicBezTo>
                    <a:pt x="1" y="501"/>
                    <a:pt x="1" y="568"/>
                    <a:pt x="34" y="634"/>
                  </a:cubicBezTo>
                  <a:cubicBezTo>
                    <a:pt x="134" y="768"/>
                    <a:pt x="234" y="868"/>
                    <a:pt x="368" y="868"/>
                  </a:cubicBezTo>
                  <a:cubicBezTo>
                    <a:pt x="412" y="877"/>
                    <a:pt x="458" y="881"/>
                    <a:pt x="507" y="881"/>
                  </a:cubicBezTo>
                  <a:cubicBezTo>
                    <a:pt x="1006" y="881"/>
                    <a:pt x="1707" y="438"/>
                    <a:pt x="2102" y="134"/>
                  </a:cubicBezTo>
                  <a:cubicBezTo>
                    <a:pt x="2102" y="101"/>
                    <a:pt x="2102" y="67"/>
                    <a:pt x="2102" y="67"/>
                  </a:cubicBezTo>
                  <a:cubicBezTo>
                    <a:pt x="2102" y="34"/>
                    <a:pt x="2069"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2750253" y="4382346"/>
              <a:ext cx="36857" cy="19106"/>
            </a:xfrm>
            <a:custGeom>
              <a:avLst/>
              <a:gdLst/>
              <a:ahLst/>
              <a:cxnLst/>
              <a:rect l="l" t="t" r="r" b="b"/>
              <a:pathLst>
                <a:path w="1769" h="917" extrusionOk="0">
                  <a:moveTo>
                    <a:pt x="506" y="132"/>
                  </a:moveTo>
                  <a:cubicBezTo>
                    <a:pt x="539" y="132"/>
                    <a:pt x="571" y="136"/>
                    <a:pt x="601" y="146"/>
                  </a:cubicBezTo>
                  <a:cubicBezTo>
                    <a:pt x="968" y="246"/>
                    <a:pt x="1301" y="446"/>
                    <a:pt x="1535" y="747"/>
                  </a:cubicBezTo>
                  <a:cubicBezTo>
                    <a:pt x="1034" y="747"/>
                    <a:pt x="267" y="513"/>
                    <a:pt x="167" y="346"/>
                  </a:cubicBezTo>
                  <a:cubicBezTo>
                    <a:pt x="167" y="346"/>
                    <a:pt x="167" y="280"/>
                    <a:pt x="234" y="246"/>
                  </a:cubicBezTo>
                  <a:lnTo>
                    <a:pt x="267" y="179"/>
                  </a:lnTo>
                  <a:cubicBezTo>
                    <a:pt x="338" y="156"/>
                    <a:pt x="425" y="132"/>
                    <a:pt x="506" y="132"/>
                  </a:cubicBezTo>
                  <a:close/>
                  <a:moveTo>
                    <a:pt x="543" y="0"/>
                  </a:moveTo>
                  <a:cubicBezTo>
                    <a:pt x="419" y="0"/>
                    <a:pt x="300" y="38"/>
                    <a:pt x="200" y="113"/>
                  </a:cubicBezTo>
                  <a:cubicBezTo>
                    <a:pt x="0" y="213"/>
                    <a:pt x="0" y="313"/>
                    <a:pt x="34" y="413"/>
                  </a:cubicBezTo>
                  <a:cubicBezTo>
                    <a:pt x="158" y="694"/>
                    <a:pt x="1102" y="917"/>
                    <a:pt x="1605" y="917"/>
                  </a:cubicBezTo>
                  <a:cubicBezTo>
                    <a:pt x="1639" y="917"/>
                    <a:pt x="1672" y="915"/>
                    <a:pt x="1701" y="913"/>
                  </a:cubicBezTo>
                  <a:cubicBezTo>
                    <a:pt x="1735" y="913"/>
                    <a:pt x="1735" y="913"/>
                    <a:pt x="1768" y="880"/>
                  </a:cubicBezTo>
                  <a:cubicBezTo>
                    <a:pt x="1768" y="847"/>
                    <a:pt x="1768" y="813"/>
                    <a:pt x="1768" y="813"/>
                  </a:cubicBezTo>
                  <a:cubicBezTo>
                    <a:pt x="1735" y="780"/>
                    <a:pt x="1201" y="113"/>
                    <a:pt x="667" y="13"/>
                  </a:cubicBezTo>
                  <a:cubicBezTo>
                    <a:pt x="626" y="4"/>
                    <a:pt x="584"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2010025" y="3004341"/>
              <a:ext cx="114697" cy="99237"/>
            </a:xfrm>
            <a:custGeom>
              <a:avLst/>
              <a:gdLst/>
              <a:ahLst/>
              <a:cxnLst/>
              <a:rect l="l" t="t" r="r" b="b"/>
              <a:pathLst>
                <a:path w="5505" h="4763" extrusionOk="0">
                  <a:moveTo>
                    <a:pt x="1936" y="0"/>
                  </a:moveTo>
                  <a:lnTo>
                    <a:pt x="601" y="934"/>
                  </a:lnTo>
                  <a:cubicBezTo>
                    <a:pt x="1" y="2102"/>
                    <a:pt x="1969" y="3536"/>
                    <a:pt x="1969" y="3536"/>
                  </a:cubicBezTo>
                  <a:lnTo>
                    <a:pt x="2903" y="4470"/>
                  </a:lnTo>
                  <a:cubicBezTo>
                    <a:pt x="3073" y="4659"/>
                    <a:pt x="3317" y="4762"/>
                    <a:pt x="3563" y="4762"/>
                  </a:cubicBezTo>
                  <a:cubicBezTo>
                    <a:pt x="3753" y="4762"/>
                    <a:pt x="3944" y="4701"/>
                    <a:pt x="4104" y="4570"/>
                  </a:cubicBezTo>
                  <a:lnTo>
                    <a:pt x="5004" y="3937"/>
                  </a:lnTo>
                  <a:lnTo>
                    <a:pt x="5038" y="3903"/>
                  </a:lnTo>
                  <a:cubicBezTo>
                    <a:pt x="5438" y="3603"/>
                    <a:pt x="5505" y="3069"/>
                    <a:pt x="5238" y="2669"/>
                  </a:cubicBezTo>
                  <a:lnTo>
                    <a:pt x="4637" y="1835"/>
                  </a:lnTo>
                  <a:cubicBezTo>
                    <a:pt x="4371" y="1501"/>
                    <a:pt x="4070" y="1201"/>
                    <a:pt x="3703" y="1001"/>
                  </a:cubicBezTo>
                  <a:lnTo>
                    <a:pt x="19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1851566" y="2461245"/>
              <a:ext cx="214767" cy="576442"/>
            </a:xfrm>
            <a:custGeom>
              <a:avLst/>
              <a:gdLst/>
              <a:ahLst/>
              <a:cxnLst/>
              <a:rect l="l" t="t" r="r" b="b"/>
              <a:pathLst>
                <a:path w="10308" h="27667" extrusionOk="0">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1851566" y="2461245"/>
              <a:ext cx="214767" cy="576442"/>
            </a:xfrm>
            <a:custGeom>
              <a:avLst/>
              <a:gdLst/>
              <a:ahLst/>
              <a:cxnLst/>
              <a:rect l="l" t="t" r="r" b="b"/>
              <a:pathLst>
                <a:path w="10308" h="27667" extrusionOk="0">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1548523" y="2426073"/>
              <a:ext cx="426742" cy="508749"/>
            </a:xfrm>
            <a:custGeom>
              <a:avLst/>
              <a:gdLst/>
              <a:ahLst/>
              <a:cxnLst/>
              <a:rect l="l" t="t" r="r" b="b"/>
              <a:pathLst>
                <a:path w="20482" h="24418" extrusionOk="0">
                  <a:moveTo>
                    <a:pt x="10842" y="0"/>
                  </a:moveTo>
                  <a:lnTo>
                    <a:pt x="2736" y="1368"/>
                  </a:lnTo>
                  <a:cubicBezTo>
                    <a:pt x="1135" y="1668"/>
                    <a:pt x="1" y="3102"/>
                    <a:pt x="167" y="4737"/>
                  </a:cubicBezTo>
                  <a:cubicBezTo>
                    <a:pt x="868" y="12943"/>
                    <a:pt x="3603" y="17579"/>
                    <a:pt x="3236" y="24151"/>
                  </a:cubicBezTo>
                  <a:cubicBezTo>
                    <a:pt x="3236" y="24151"/>
                    <a:pt x="18014" y="24418"/>
                    <a:pt x="18547" y="24418"/>
                  </a:cubicBezTo>
                  <a:cubicBezTo>
                    <a:pt x="18747" y="12342"/>
                    <a:pt x="20482" y="13276"/>
                    <a:pt x="19948" y="5604"/>
                  </a:cubicBezTo>
                  <a:cubicBezTo>
                    <a:pt x="20048" y="3102"/>
                    <a:pt x="18614" y="1535"/>
                    <a:pt x="17146" y="1301"/>
                  </a:cubicBezTo>
                  <a:lnTo>
                    <a:pt x="10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1793870" y="4092076"/>
              <a:ext cx="118176" cy="315546"/>
            </a:xfrm>
            <a:custGeom>
              <a:avLst/>
              <a:gdLst/>
              <a:ahLst/>
              <a:cxnLst/>
              <a:rect l="l" t="t" r="r" b="b"/>
              <a:pathLst>
                <a:path w="5672" h="15145" extrusionOk="0">
                  <a:moveTo>
                    <a:pt x="1" y="0"/>
                  </a:moveTo>
                  <a:lnTo>
                    <a:pt x="1935" y="15145"/>
                  </a:lnTo>
                  <a:lnTo>
                    <a:pt x="5671" y="14878"/>
                  </a:lnTo>
                  <a:lnTo>
                    <a:pt x="4637"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1677812" y="2995298"/>
              <a:ext cx="259937" cy="1321918"/>
            </a:xfrm>
            <a:custGeom>
              <a:avLst/>
              <a:gdLst/>
              <a:ahLst/>
              <a:cxnLst/>
              <a:rect l="l" t="t" r="r" b="b"/>
              <a:pathLst>
                <a:path w="12476" h="63447" extrusionOk="0">
                  <a:moveTo>
                    <a:pt x="11875" y="1"/>
                  </a:moveTo>
                  <a:lnTo>
                    <a:pt x="0" y="668"/>
                  </a:lnTo>
                  <a:cubicBezTo>
                    <a:pt x="0" y="668"/>
                    <a:pt x="1234" y="5305"/>
                    <a:pt x="2368" y="12076"/>
                  </a:cubicBezTo>
                  <a:cubicBezTo>
                    <a:pt x="3002" y="15812"/>
                    <a:pt x="4870" y="35760"/>
                    <a:pt x="4904" y="37327"/>
                  </a:cubicBezTo>
                  <a:cubicBezTo>
                    <a:pt x="3769" y="44900"/>
                    <a:pt x="6605" y="63446"/>
                    <a:pt x="6605" y="63446"/>
                  </a:cubicBezTo>
                  <a:lnTo>
                    <a:pt x="11642" y="63113"/>
                  </a:lnTo>
                  <a:cubicBezTo>
                    <a:pt x="11642" y="63113"/>
                    <a:pt x="12476" y="50870"/>
                    <a:pt x="12142" y="36560"/>
                  </a:cubicBezTo>
                  <a:cubicBezTo>
                    <a:pt x="11942" y="27587"/>
                    <a:pt x="11875" y="1"/>
                    <a:pt x="118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1727152" y="3117628"/>
              <a:ext cx="62568" cy="504582"/>
            </a:xfrm>
            <a:custGeom>
              <a:avLst/>
              <a:gdLst/>
              <a:ahLst/>
              <a:cxnLst/>
              <a:rect l="l" t="t" r="r" b="b"/>
              <a:pathLst>
                <a:path w="3003" h="24218" extrusionOk="0">
                  <a:moveTo>
                    <a:pt x="3003" y="1"/>
                  </a:moveTo>
                  <a:lnTo>
                    <a:pt x="0" y="6205"/>
                  </a:lnTo>
                  <a:cubicBezTo>
                    <a:pt x="634" y="9941"/>
                    <a:pt x="1568" y="19581"/>
                    <a:pt x="1935" y="24218"/>
                  </a:cubicBezTo>
                  <a:cubicBezTo>
                    <a:pt x="2602" y="15645"/>
                    <a:pt x="3003" y="1"/>
                    <a:pt x="3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1433153" y="4094160"/>
              <a:ext cx="133448" cy="303045"/>
            </a:xfrm>
            <a:custGeom>
              <a:avLst/>
              <a:gdLst/>
              <a:ahLst/>
              <a:cxnLst/>
              <a:rect l="l" t="t" r="r" b="b"/>
              <a:pathLst>
                <a:path w="6405" h="14545" extrusionOk="0">
                  <a:moveTo>
                    <a:pt x="6405" y="0"/>
                  </a:moveTo>
                  <a:lnTo>
                    <a:pt x="1535" y="167"/>
                  </a:lnTo>
                  <a:lnTo>
                    <a:pt x="0" y="14544"/>
                  </a:lnTo>
                  <a:lnTo>
                    <a:pt x="3703" y="14111"/>
                  </a:lnTo>
                  <a:lnTo>
                    <a:pt x="6405"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1423422" y="2977921"/>
              <a:ext cx="382260" cy="1331648"/>
            </a:xfrm>
            <a:custGeom>
              <a:avLst/>
              <a:gdLst/>
              <a:ahLst/>
              <a:cxnLst/>
              <a:rect l="l" t="t" r="r" b="b"/>
              <a:pathLst>
                <a:path w="18347" h="63914" extrusionOk="0">
                  <a:moveTo>
                    <a:pt x="8840" y="1"/>
                  </a:moveTo>
                  <a:cubicBezTo>
                    <a:pt x="3770" y="9141"/>
                    <a:pt x="5604" y="31023"/>
                    <a:pt x="4704" y="37161"/>
                  </a:cubicBezTo>
                  <a:cubicBezTo>
                    <a:pt x="401" y="44833"/>
                    <a:pt x="0" y="63913"/>
                    <a:pt x="0" y="63913"/>
                  </a:cubicBezTo>
                  <a:lnTo>
                    <a:pt x="5704" y="63680"/>
                  </a:lnTo>
                  <a:cubicBezTo>
                    <a:pt x="5704" y="63680"/>
                    <a:pt x="10575" y="46134"/>
                    <a:pt x="12643" y="36860"/>
                  </a:cubicBezTo>
                  <a:cubicBezTo>
                    <a:pt x="14644" y="26520"/>
                    <a:pt x="18347" y="735"/>
                    <a:pt x="18347" y="735"/>
                  </a:cubicBezTo>
                  <a:lnTo>
                    <a:pt x="88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1812643" y="4372178"/>
              <a:ext cx="239102" cy="84111"/>
            </a:xfrm>
            <a:custGeom>
              <a:avLst/>
              <a:gdLst/>
              <a:ahLst/>
              <a:cxnLst/>
              <a:rect l="l" t="t" r="r" b="b"/>
              <a:pathLst>
                <a:path w="11476" h="4037" extrusionOk="0">
                  <a:moveTo>
                    <a:pt x="4604" y="0"/>
                  </a:moveTo>
                  <a:lnTo>
                    <a:pt x="467" y="234"/>
                  </a:lnTo>
                  <a:cubicBezTo>
                    <a:pt x="334" y="234"/>
                    <a:pt x="201" y="334"/>
                    <a:pt x="201" y="467"/>
                  </a:cubicBezTo>
                  <a:lnTo>
                    <a:pt x="0" y="3469"/>
                  </a:lnTo>
                  <a:cubicBezTo>
                    <a:pt x="0" y="3770"/>
                    <a:pt x="234" y="4003"/>
                    <a:pt x="534" y="4037"/>
                  </a:cubicBezTo>
                  <a:lnTo>
                    <a:pt x="567" y="4037"/>
                  </a:lnTo>
                  <a:cubicBezTo>
                    <a:pt x="1902" y="3936"/>
                    <a:pt x="4270" y="3736"/>
                    <a:pt x="5938" y="3636"/>
                  </a:cubicBezTo>
                  <a:cubicBezTo>
                    <a:pt x="7839" y="3536"/>
                    <a:pt x="7673" y="3636"/>
                    <a:pt x="9941" y="3503"/>
                  </a:cubicBezTo>
                  <a:cubicBezTo>
                    <a:pt x="11308" y="3403"/>
                    <a:pt x="11475" y="2002"/>
                    <a:pt x="10875" y="1935"/>
                  </a:cubicBezTo>
                  <a:cubicBezTo>
                    <a:pt x="8206" y="1501"/>
                    <a:pt x="7939" y="1468"/>
                    <a:pt x="5471" y="234"/>
                  </a:cubicBezTo>
                  <a:cubicBezTo>
                    <a:pt x="5204" y="67"/>
                    <a:pt x="4904" y="0"/>
                    <a:pt x="4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925930" y="4378429"/>
              <a:ext cx="38253" cy="29898"/>
            </a:xfrm>
            <a:custGeom>
              <a:avLst/>
              <a:gdLst/>
              <a:ahLst/>
              <a:cxnLst/>
              <a:rect l="l" t="t" r="r" b="b"/>
              <a:pathLst>
                <a:path w="1836" h="1435" extrusionOk="0">
                  <a:moveTo>
                    <a:pt x="267" y="234"/>
                  </a:moveTo>
                  <a:lnTo>
                    <a:pt x="267" y="234"/>
                  </a:lnTo>
                  <a:cubicBezTo>
                    <a:pt x="835" y="468"/>
                    <a:pt x="1535" y="801"/>
                    <a:pt x="1635" y="1035"/>
                  </a:cubicBezTo>
                  <a:lnTo>
                    <a:pt x="1668" y="1068"/>
                  </a:lnTo>
                  <a:cubicBezTo>
                    <a:pt x="1668" y="1101"/>
                    <a:pt x="1668" y="1135"/>
                    <a:pt x="1635" y="1168"/>
                  </a:cubicBezTo>
                  <a:cubicBezTo>
                    <a:pt x="1568" y="1235"/>
                    <a:pt x="1468" y="1268"/>
                    <a:pt x="1368" y="1268"/>
                  </a:cubicBezTo>
                  <a:cubicBezTo>
                    <a:pt x="1101" y="1235"/>
                    <a:pt x="701" y="834"/>
                    <a:pt x="267" y="234"/>
                  </a:cubicBezTo>
                  <a:close/>
                  <a:moveTo>
                    <a:pt x="101" y="1"/>
                  </a:moveTo>
                  <a:cubicBezTo>
                    <a:pt x="67" y="1"/>
                    <a:pt x="34" y="1"/>
                    <a:pt x="34" y="34"/>
                  </a:cubicBezTo>
                  <a:cubicBezTo>
                    <a:pt x="1" y="67"/>
                    <a:pt x="1" y="101"/>
                    <a:pt x="34" y="134"/>
                  </a:cubicBezTo>
                  <a:cubicBezTo>
                    <a:pt x="301" y="601"/>
                    <a:pt x="868" y="1402"/>
                    <a:pt x="1368" y="1435"/>
                  </a:cubicBezTo>
                  <a:cubicBezTo>
                    <a:pt x="1502" y="1435"/>
                    <a:pt x="1668" y="1368"/>
                    <a:pt x="1735" y="1268"/>
                  </a:cubicBezTo>
                  <a:cubicBezTo>
                    <a:pt x="1802" y="1201"/>
                    <a:pt x="1835" y="1101"/>
                    <a:pt x="1802" y="1035"/>
                  </a:cubicBezTo>
                  <a:cubicBezTo>
                    <a:pt x="1668" y="568"/>
                    <a:pt x="267" y="67"/>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1925242" y="4368573"/>
              <a:ext cx="38941" cy="16564"/>
            </a:xfrm>
            <a:custGeom>
              <a:avLst/>
              <a:gdLst/>
              <a:ahLst/>
              <a:cxnLst/>
              <a:rect l="l" t="t" r="r" b="b"/>
              <a:pathLst>
                <a:path w="1869" h="795" extrusionOk="0">
                  <a:moveTo>
                    <a:pt x="1301" y="140"/>
                  </a:moveTo>
                  <a:cubicBezTo>
                    <a:pt x="1435" y="173"/>
                    <a:pt x="1535" y="240"/>
                    <a:pt x="1601" y="307"/>
                  </a:cubicBezTo>
                  <a:lnTo>
                    <a:pt x="1668" y="373"/>
                  </a:lnTo>
                  <a:lnTo>
                    <a:pt x="1635" y="373"/>
                  </a:lnTo>
                  <a:cubicBezTo>
                    <a:pt x="1668" y="407"/>
                    <a:pt x="1668" y="474"/>
                    <a:pt x="1635" y="507"/>
                  </a:cubicBezTo>
                  <a:cubicBezTo>
                    <a:pt x="1564" y="595"/>
                    <a:pt x="1317" y="637"/>
                    <a:pt x="1031" y="637"/>
                  </a:cubicBezTo>
                  <a:cubicBezTo>
                    <a:pt x="775" y="637"/>
                    <a:pt x="488" y="603"/>
                    <a:pt x="267" y="540"/>
                  </a:cubicBezTo>
                  <a:cubicBezTo>
                    <a:pt x="567" y="307"/>
                    <a:pt x="934" y="173"/>
                    <a:pt x="1301" y="140"/>
                  </a:cubicBezTo>
                  <a:close/>
                  <a:moveTo>
                    <a:pt x="1206" y="1"/>
                  </a:moveTo>
                  <a:cubicBezTo>
                    <a:pt x="688" y="1"/>
                    <a:pt x="65" y="476"/>
                    <a:pt x="34" y="507"/>
                  </a:cubicBezTo>
                  <a:cubicBezTo>
                    <a:pt x="0" y="507"/>
                    <a:pt x="0" y="540"/>
                    <a:pt x="0" y="574"/>
                  </a:cubicBezTo>
                  <a:cubicBezTo>
                    <a:pt x="0" y="607"/>
                    <a:pt x="34" y="640"/>
                    <a:pt x="67" y="640"/>
                  </a:cubicBezTo>
                  <a:cubicBezTo>
                    <a:pt x="274" y="726"/>
                    <a:pt x="658" y="795"/>
                    <a:pt x="1014" y="795"/>
                  </a:cubicBezTo>
                  <a:cubicBezTo>
                    <a:pt x="1347" y="795"/>
                    <a:pt x="1655" y="735"/>
                    <a:pt x="1768" y="574"/>
                  </a:cubicBezTo>
                  <a:cubicBezTo>
                    <a:pt x="1835" y="507"/>
                    <a:pt x="1868" y="373"/>
                    <a:pt x="1735" y="207"/>
                  </a:cubicBezTo>
                  <a:cubicBezTo>
                    <a:pt x="1635" y="73"/>
                    <a:pt x="1468" y="7"/>
                    <a:pt x="1301" y="7"/>
                  </a:cubicBezTo>
                  <a:cubicBezTo>
                    <a:pt x="1270" y="3"/>
                    <a:pt x="1238" y="1"/>
                    <a:pt x="1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1409525" y="4363031"/>
              <a:ext cx="233331" cy="89799"/>
            </a:xfrm>
            <a:custGeom>
              <a:avLst/>
              <a:gdLst/>
              <a:ahLst/>
              <a:cxnLst/>
              <a:rect l="l" t="t" r="r" b="b"/>
              <a:pathLst>
                <a:path w="11199" h="4310" extrusionOk="0">
                  <a:moveTo>
                    <a:pt x="849" y="1"/>
                  </a:moveTo>
                  <a:cubicBezTo>
                    <a:pt x="707" y="1"/>
                    <a:pt x="597" y="120"/>
                    <a:pt x="567" y="239"/>
                  </a:cubicBezTo>
                  <a:lnTo>
                    <a:pt x="0" y="3441"/>
                  </a:lnTo>
                  <a:cubicBezTo>
                    <a:pt x="0" y="3808"/>
                    <a:pt x="267" y="4109"/>
                    <a:pt x="634" y="4109"/>
                  </a:cubicBezTo>
                  <a:lnTo>
                    <a:pt x="667" y="4109"/>
                  </a:lnTo>
                  <a:cubicBezTo>
                    <a:pt x="2302" y="4109"/>
                    <a:pt x="2836" y="4142"/>
                    <a:pt x="4904" y="4175"/>
                  </a:cubicBezTo>
                  <a:cubicBezTo>
                    <a:pt x="7339" y="4209"/>
                    <a:pt x="6205" y="4275"/>
                    <a:pt x="9040" y="4309"/>
                  </a:cubicBezTo>
                  <a:cubicBezTo>
                    <a:pt x="9062" y="4309"/>
                    <a:pt x="9083" y="4309"/>
                    <a:pt x="9104" y="4309"/>
                  </a:cubicBezTo>
                  <a:cubicBezTo>
                    <a:pt x="10753" y="4309"/>
                    <a:pt x="11199" y="3039"/>
                    <a:pt x="10474" y="2841"/>
                  </a:cubicBezTo>
                  <a:cubicBezTo>
                    <a:pt x="8206" y="2207"/>
                    <a:pt x="6772" y="1373"/>
                    <a:pt x="5771" y="506"/>
                  </a:cubicBezTo>
                  <a:cubicBezTo>
                    <a:pt x="5471" y="306"/>
                    <a:pt x="5571" y="106"/>
                    <a:pt x="5204" y="106"/>
                  </a:cubicBezTo>
                  <a:lnTo>
                    <a:pt x="901" y="6"/>
                  </a:lnTo>
                  <a:cubicBezTo>
                    <a:pt x="883" y="2"/>
                    <a:pt x="866" y="1"/>
                    <a:pt x="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1529771" y="4375658"/>
              <a:ext cx="53525" cy="21939"/>
            </a:xfrm>
            <a:custGeom>
              <a:avLst/>
              <a:gdLst/>
              <a:ahLst/>
              <a:cxnLst/>
              <a:rect l="l" t="t" r="r" b="b"/>
              <a:pathLst>
                <a:path w="2569" h="1053" extrusionOk="0">
                  <a:moveTo>
                    <a:pt x="400" y="167"/>
                  </a:moveTo>
                  <a:lnTo>
                    <a:pt x="400" y="167"/>
                  </a:lnTo>
                  <a:cubicBezTo>
                    <a:pt x="1134" y="200"/>
                    <a:pt x="2102" y="334"/>
                    <a:pt x="2302" y="534"/>
                  </a:cubicBezTo>
                  <a:lnTo>
                    <a:pt x="2335" y="567"/>
                  </a:lnTo>
                  <a:cubicBezTo>
                    <a:pt x="2368" y="601"/>
                    <a:pt x="2368" y="634"/>
                    <a:pt x="2335" y="667"/>
                  </a:cubicBezTo>
                  <a:cubicBezTo>
                    <a:pt x="2302" y="767"/>
                    <a:pt x="2202" y="867"/>
                    <a:pt x="2102" y="867"/>
                  </a:cubicBezTo>
                  <a:cubicBezTo>
                    <a:pt x="2068" y="874"/>
                    <a:pt x="2031" y="878"/>
                    <a:pt x="1991" y="878"/>
                  </a:cubicBezTo>
                  <a:cubicBezTo>
                    <a:pt x="1638" y="878"/>
                    <a:pt x="1060" y="616"/>
                    <a:pt x="400" y="167"/>
                  </a:cubicBezTo>
                  <a:close/>
                  <a:moveTo>
                    <a:pt x="133" y="0"/>
                  </a:moveTo>
                  <a:cubicBezTo>
                    <a:pt x="67" y="0"/>
                    <a:pt x="33" y="33"/>
                    <a:pt x="33" y="67"/>
                  </a:cubicBezTo>
                  <a:cubicBezTo>
                    <a:pt x="33" y="100"/>
                    <a:pt x="33" y="134"/>
                    <a:pt x="33" y="134"/>
                  </a:cubicBezTo>
                  <a:lnTo>
                    <a:pt x="0" y="167"/>
                  </a:lnTo>
                  <a:cubicBezTo>
                    <a:pt x="484" y="500"/>
                    <a:pt x="1325" y="1052"/>
                    <a:pt x="1926" y="1052"/>
                  </a:cubicBezTo>
                  <a:cubicBezTo>
                    <a:pt x="1987" y="1052"/>
                    <a:pt x="2046" y="1047"/>
                    <a:pt x="2102" y="1034"/>
                  </a:cubicBezTo>
                  <a:cubicBezTo>
                    <a:pt x="2268" y="1034"/>
                    <a:pt x="2435" y="901"/>
                    <a:pt x="2502" y="767"/>
                  </a:cubicBezTo>
                  <a:cubicBezTo>
                    <a:pt x="2569" y="667"/>
                    <a:pt x="2569" y="567"/>
                    <a:pt x="2502" y="500"/>
                  </a:cubicBezTo>
                  <a:cubicBezTo>
                    <a:pt x="2202" y="67"/>
                    <a:pt x="334"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1529771" y="4356613"/>
              <a:ext cx="44483" cy="22752"/>
            </a:xfrm>
            <a:custGeom>
              <a:avLst/>
              <a:gdLst/>
              <a:ahLst/>
              <a:cxnLst/>
              <a:rect l="l" t="t" r="r" b="b"/>
              <a:pathLst>
                <a:path w="2135" h="1092" extrusionOk="0">
                  <a:moveTo>
                    <a:pt x="1572" y="160"/>
                  </a:moveTo>
                  <a:cubicBezTo>
                    <a:pt x="1665" y="160"/>
                    <a:pt x="1750" y="184"/>
                    <a:pt x="1835" y="247"/>
                  </a:cubicBezTo>
                  <a:lnTo>
                    <a:pt x="1868" y="280"/>
                  </a:lnTo>
                  <a:lnTo>
                    <a:pt x="1868" y="280"/>
                  </a:lnTo>
                  <a:cubicBezTo>
                    <a:pt x="1935" y="347"/>
                    <a:pt x="1901" y="380"/>
                    <a:pt x="1935" y="414"/>
                  </a:cubicBezTo>
                  <a:cubicBezTo>
                    <a:pt x="1835" y="647"/>
                    <a:pt x="901" y="881"/>
                    <a:pt x="300" y="914"/>
                  </a:cubicBezTo>
                  <a:cubicBezTo>
                    <a:pt x="600" y="547"/>
                    <a:pt x="967" y="280"/>
                    <a:pt x="1401" y="180"/>
                  </a:cubicBezTo>
                  <a:cubicBezTo>
                    <a:pt x="1462" y="168"/>
                    <a:pt x="1519" y="160"/>
                    <a:pt x="1572" y="160"/>
                  </a:cubicBezTo>
                  <a:close/>
                  <a:moveTo>
                    <a:pt x="1498" y="1"/>
                  </a:moveTo>
                  <a:cubicBezTo>
                    <a:pt x="1453" y="1"/>
                    <a:pt x="1409" y="5"/>
                    <a:pt x="1368" y="13"/>
                  </a:cubicBezTo>
                  <a:cubicBezTo>
                    <a:pt x="667" y="114"/>
                    <a:pt x="33" y="947"/>
                    <a:pt x="0" y="947"/>
                  </a:cubicBezTo>
                  <a:cubicBezTo>
                    <a:pt x="0" y="981"/>
                    <a:pt x="0" y="1014"/>
                    <a:pt x="0" y="1048"/>
                  </a:cubicBezTo>
                  <a:cubicBezTo>
                    <a:pt x="33" y="1081"/>
                    <a:pt x="67" y="1081"/>
                    <a:pt x="100" y="1081"/>
                  </a:cubicBezTo>
                  <a:cubicBezTo>
                    <a:pt x="155" y="1088"/>
                    <a:pt x="218" y="1091"/>
                    <a:pt x="288" y="1091"/>
                  </a:cubicBezTo>
                  <a:cubicBezTo>
                    <a:pt x="890" y="1091"/>
                    <a:pt x="1952" y="839"/>
                    <a:pt x="2102" y="480"/>
                  </a:cubicBezTo>
                  <a:cubicBezTo>
                    <a:pt x="2135" y="380"/>
                    <a:pt x="2135" y="247"/>
                    <a:pt x="1901" y="114"/>
                  </a:cubicBezTo>
                  <a:cubicBezTo>
                    <a:pt x="1776" y="39"/>
                    <a:pt x="1632" y="1"/>
                    <a:pt x="1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1548523" y="2425365"/>
              <a:ext cx="426742" cy="509457"/>
            </a:xfrm>
            <a:custGeom>
              <a:avLst/>
              <a:gdLst/>
              <a:ahLst/>
              <a:cxnLst/>
              <a:rect l="l" t="t" r="r" b="b"/>
              <a:pathLst>
                <a:path w="20482" h="24452" extrusionOk="0">
                  <a:moveTo>
                    <a:pt x="10842" y="1"/>
                  </a:moveTo>
                  <a:lnTo>
                    <a:pt x="2703" y="1402"/>
                  </a:lnTo>
                  <a:cubicBezTo>
                    <a:pt x="1135" y="1702"/>
                    <a:pt x="1" y="3136"/>
                    <a:pt x="167" y="4771"/>
                  </a:cubicBezTo>
                  <a:cubicBezTo>
                    <a:pt x="868" y="12977"/>
                    <a:pt x="3603" y="17613"/>
                    <a:pt x="3236" y="24185"/>
                  </a:cubicBezTo>
                  <a:cubicBezTo>
                    <a:pt x="3236" y="24185"/>
                    <a:pt x="18014" y="24452"/>
                    <a:pt x="18547" y="24452"/>
                  </a:cubicBezTo>
                  <a:cubicBezTo>
                    <a:pt x="18747" y="12376"/>
                    <a:pt x="20482" y="13310"/>
                    <a:pt x="19948" y="5638"/>
                  </a:cubicBezTo>
                  <a:cubicBezTo>
                    <a:pt x="20048" y="3136"/>
                    <a:pt x="18547" y="1569"/>
                    <a:pt x="17113" y="1302"/>
                  </a:cubicBezTo>
                  <a:lnTo>
                    <a:pt x="10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1774409" y="2490019"/>
              <a:ext cx="97320" cy="350986"/>
            </a:xfrm>
            <a:custGeom>
              <a:avLst/>
              <a:gdLst/>
              <a:ahLst/>
              <a:cxnLst/>
              <a:rect l="l" t="t" r="r" b="b"/>
              <a:pathLst>
                <a:path w="4671" h="16846" extrusionOk="0">
                  <a:moveTo>
                    <a:pt x="2069" y="0"/>
                  </a:moveTo>
                  <a:lnTo>
                    <a:pt x="1302" y="67"/>
                  </a:lnTo>
                  <a:cubicBezTo>
                    <a:pt x="1302" y="67"/>
                    <a:pt x="1" y="13576"/>
                    <a:pt x="1" y="13643"/>
                  </a:cubicBezTo>
                  <a:lnTo>
                    <a:pt x="3003" y="16845"/>
                  </a:lnTo>
                  <a:lnTo>
                    <a:pt x="4671" y="13877"/>
                  </a:lnTo>
                  <a:cubicBezTo>
                    <a:pt x="4671" y="13877"/>
                    <a:pt x="2002" y="1635"/>
                    <a:pt x="2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1832779" y="2429291"/>
              <a:ext cx="150137" cy="729788"/>
            </a:xfrm>
            <a:custGeom>
              <a:avLst/>
              <a:gdLst/>
              <a:ahLst/>
              <a:cxnLst/>
              <a:rect l="l" t="t" r="r" b="b"/>
              <a:pathLst>
                <a:path w="7206" h="35027" extrusionOk="0">
                  <a:moveTo>
                    <a:pt x="1198" y="0"/>
                  </a:moveTo>
                  <a:cubicBezTo>
                    <a:pt x="1198" y="0"/>
                    <a:pt x="1199" y="1"/>
                    <a:pt x="1201" y="2"/>
                  </a:cubicBezTo>
                  <a:cubicBezTo>
                    <a:pt x="1334" y="68"/>
                    <a:pt x="1701" y="1970"/>
                    <a:pt x="1701" y="1970"/>
                  </a:cubicBezTo>
                  <a:cubicBezTo>
                    <a:pt x="2435" y="7740"/>
                    <a:pt x="1835" y="13578"/>
                    <a:pt x="0" y="19082"/>
                  </a:cubicBezTo>
                  <a:lnTo>
                    <a:pt x="1234" y="32592"/>
                  </a:lnTo>
                  <a:cubicBezTo>
                    <a:pt x="1501" y="34526"/>
                    <a:pt x="2735" y="34927"/>
                    <a:pt x="3870" y="35027"/>
                  </a:cubicBezTo>
                  <a:lnTo>
                    <a:pt x="6171" y="34827"/>
                  </a:lnTo>
                  <a:lnTo>
                    <a:pt x="5337" y="21984"/>
                  </a:lnTo>
                  <a:cubicBezTo>
                    <a:pt x="5337" y="21984"/>
                    <a:pt x="7205" y="7807"/>
                    <a:pt x="6772" y="4572"/>
                  </a:cubicBezTo>
                  <a:cubicBezTo>
                    <a:pt x="6505" y="2470"/>
                    <a:pt x="5804" y="1636"/>
                    <a:pt x="5304" y="1202"/>
                  </a:cubicBezTo>
                  <a:cubicBezTo>
                    <a:pt x="5070" y="1036"/>
                    <a:pt x="4804" y="902"/>
                    <a:pt x="4537" y="836"/>
                  </a:cubicBezTo>
                  <a:cubicBezTo>
                    <a:pt x="3690" y="673"/>
                    <a:pt x="1219" y="0"/>
                    <a:pt x="1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1712546" y="2298180"/>
              <a:ext cx="162659" cy="183702"/>
            </a:xfrm>
            <a:custGeom>
              <a:avLst/>
              <a:gdLst/>
              <a:ahLst/>
              <a:cxnLst/>
              <a:rect l="l" t="t" r="r" b="b"/>
              <a:pathLst>
                <a:path w="7807" h="8817" extrusionOk="0">
                  <a:moveTo>
                    <a:pt x="735" y="0"/>
                  </a:moveTo>
                  <a:lnTo>
                    <a:pt x="735" y="0"/>
                  </a:lnTo>
                  <a:cubicBezTo>
                    <a:pt x="835" y="1635"/>
                    <a:pt x="1402" y="5071"/>
                    <a:pt x="501" y="6705"/>
                  </a:cubicBezTo>
                  <a:cubicBezTo>
                    <a:pt x="1" y="7673"/>
                    <a:pt x="668" y="8006"/>
                    <a:pt x="1635" y="8507"/>
                  </a:cubicBezTo>
                  <a:cubicBezTo>
                    <a:pt x="1912" y="8622"/>
                    <a:pt x="4093" y="8816"/>
                    <a:pt x="5649" y="8816"/>
                  </a:cubicBezTo>
                  <a:cubicBezTo>
                    <a:pt x="6349" y="8816"/>
                    <a:pt x="6922" y="8777"/>
                    <a:pt x="7139" y="8673"/>
                  </a:cubicBezTo>
                  <a:cubicBezTo>
                    <a:pt x="7807" y="8373"/>
                    <a:pt x="7473" y="7372"/>
                    <a:pt x="6772" y="7039"/>
                  </a:cubicBezTo>
                  <a:cubicBezTo>
                    <a:pt x="5138" y="6338"/>
                    <a:pt x="5605" y="4304"/>
                    <a:pt x="5939" y="2802"/>
                  </a:cubicBezTo>
                  <a:lnTo>
                    <a:pt x="735"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1786223" y="2468454"/>
              <a:ext cx="40337" cy="28523"/>
            </a:xfrm>
            <a:custGeom>
              <a:avLst/>
              <a:gdLst/>
              <a:ahLst/>
              <a:cxnLst/>
              <a:rect l="l" t="t" r="r" b="b"/>
              <a:pathLst>
                <a:path w="1936" h="1369" extrusionOk="0">
                  <a:moveTo>
                    <a:pt x="968" y="1"/>
                  </a:moveTo>
                  <a:lnTo>
                    <a:pt x="1" y="568"/>
                  </a:lnTo>
                  <a:lnTo>
                    <a:pt x="368" y="1135"/>
                  </a:lnTo>
                  <a:cubicBezTo>
                    <a:pt x="401" y="1269"/>
                    <a:pt x="535" y="1369"/>
                    <a:pt x="668" y="1369"/>
                  </a:cubicBezTo>
                  <a:lnTo>
                    <a:pt x="1435" y="1302"/>
                  </a:lnTo>
                  <a:cubicBezTo>
                    <a:pt x="1602" y="1269"/>
                    <a:pt x="1702" y="1135"/>
                    <a:pt x="1735" y="1002"/>
                  </a:cubicBezTo>
                  <a:lnTo>
                    <a:pt x="1936" y="368"/>
                  </a:lnTo>
                  <a:lnTo>
                    <a:pt x="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1749385" y="2347520"/>
              <a:ext cx="86903" cy="53546"/>
            </a:xfrm>
            <a:custGeom>
              <a:avLst/>
              <a:gdLst/>
              <a:ahLst/>
              <a:cxnLst/>
              <a:rect l="l" t="t" r="r" b="b"/>
              <a:pathLst>
                <a:path w="4171" h="2570" extrusionOk="0">
                  <a:moveTo>
                    <a:pt x="1" y="1"/>
                  </a:moveTo>
                  <a:lnTo>
                    <a:pt x="1" y="1"/>
                  </a:lnTo>
                  <a:cubicBezTo>
                    <a:pt x="234" y="568"/>
                    <a:pt x="568" y="1102"/>
                    <a:pt x="1002" y="1569"/>
                  </a:cubicBezTo>
                  <a:cubicBezTo>
                    <a:pt x="1602" y="2269"/>
                    <a:pt x="2736" y="2569"/>
                    <a:pt x="3837" y="2569"/>
                  </a:cubicBezTo>
                  <a:cubicBezTo>
                    <a:pt x="3870" y="1835"/>
                    <a:pt x="3970" y="1102"/>
                    <a:pt x="4171" y="401"/>
                  </a:cubicBezTo>
                  <a:lnTo>
                    <a:pt x="3937" y="3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1536022" y="2428136"/>
              <a:ext cx="304420" cy="740268"/>
            </a:xfrm>
            <a:custGeom>
              <a:avLst/>
              <a:gdLst/>
              <a:ahLst/>
              <a:cxnLst/>
              <a:rect l="l" t="t" r="r" b="b"/>
              <a:pathLst>
                <a:path w="14611" h="35530" extrusionOk="0">
                  <a:moveTo>
                    <a:pt x="7915" y="1"/>
                  </a:moveTo>
                  <a:cubicBezTo>
                    <a:pt x="7912" y="1"/>
                    <a:pt x="7909" y="1"/>
                    <a:pt x="7906" y="1"/>
                  </a:cubicBezTo>
                  <a:cubicBezTo>
                    <a:pt x="6605" y="101"/>
                    <a:pt x="1802" y="1769"/>
                    <a:pt x="1034" y="2803"/>
                  </a:cubicBezTo>
                  <a:cubicBezTo>
                    <a:pt x="0" y="4171"/>
                    <a:pt x="667" y="5772"/>
                    <a:pt x="901" y="7440"/>
                  </a:cubicBezTo>
                  <a:cubicBezTo>
                    <a:pt x="1668" y="12910"/>
                    <a:pt x="2269" y="14778"/>
                    <a:pt x="2569" y="20282"/>
                  </a:cubicBezTo>
                  <a:cubicBezTo>
                    <a:pt x="2569" y="20282"/>
                    <a:pt x="67" y="34459"/>
                    <a:pt x="434" y="34493"/>
                  </a:cubicBezTo>
                  <a:cubicBezTo>
                    <a:pt x="734" y="34526"/>
                    <a:pt x="5304" y="35260"/>
                    <a:pt x="8306" y="35460"/>
                  </a:cubicBezTo>
                  <a:cubicBezTo>
                    <a:pt x="8922" y="35504"/>
                    <a:pt x="9464" y="35529"/>
                    <a:pt x="9944" y="35529"/>
                  </a:cubicBezTo>
                  <a:cubicBezTo>
                    <a:pt x="12399" y="35529"/>
                    <a:pt x="13191" y="34853"/>
                    <a:pt x="13610" y="32424"/>
                  </a:cubicBezTo>
                  <a:cubicBezTo>
                    <a:pt x="13610" y="32424"/>
                    <a:pt x="14611" y="21917"/>
                    <a:pt x="14411" y="19582"/>
                  </a:cubicBezTo>
                  <a:cubicBezTo>
                    <a:pt x="14411" y="19582"/>
                    <a:pt x="11909" y="14712"/>
                    <a:pt x="11442" y="11343"/>
                  </a:cubicBezTo>
                  <a:cubicBezTo>
                    <a:pt x="10910" y="7557"/>
                    <a:pt x="8593" y="1"/>
                    <a:pt x="7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615949" y="2929268"/>
              <a:ext cx="133448" cy="37566"/>
            </a:xfrm>
            <a:custGeom>
              <a:avLst/>
              <a:gdLst/>
              <a:ahLst/>
              <a:cxnLst/>
              <a:rect l="l" t="t" r="r" b="b"/>
              <a:pathLst>
                <a:path w="6405" h="1803" extrusionOk="0">
                  <a:moveTo>
                    <a:pt x="0" y="1"/>
                  </a:moveTo>
                  <a:lnTo>
                    <a:pt x="0" y="268"/>
                  </a:lnTo>
                  <a:cubicBezTo>
                    <a:pt x="0" y="1135"/>
                    <a:pt x="667" y="1802"/>
                    <a:pt x="1535" y="1802"/>
                  </a:cubicBezTo>
                  <a:lnTo>
                    <a:pt x="4870" y="1802"/>
                  </a:lnTo>
                  <a:cubicBezTo>
                    <a:pt x="5704" y="1802"/>
                    <a:pt x="6405" y="1135"/>
                    <a:pt x="6405" y="268"/>
                  </a:cubicBezTo>
                  <a:lnTo>
                    <a:pt x="64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1887696" y="2929977"/>
              <a:ext cx="52150" cy="38274"/>
            </a:xfrm>
            <a:custGeom>
              <a:avLst/>
              <a:gdLst/>
              <a:ahLst/>
              <a:cxnLst/>
              <a:rect l="l" t="t" r="r" b="b"/>
              <a:pathLst>
                <a:path w="2503" h="1837" extrusionOk="0">
                  <a:moveTo>
                    <a:pt x="2469" y="0"/>
                  </a:moveTo>
                  <a:lnTo>
                    <a:pt x="1" y="100"/>
                  </a:lnTo>
                  <a:lnTo>
                    <a:pt x="1" y="367"/>
                  </a:lnTo>
                  <a:cubicBezTo>
                    <a:pt x="33" y="1212"/>
                    <a:pt x="732" y="1836"/>
                    <a:pt x="1539" y="1836"/>
                  </a:cubicBezTo>
                  <a:cubicBezTo>
                    <a:pt x="1560" y="1836"/>
                    <a:pt x="1581" y="1836"/>
                    <a:pt x="1602" y="1835"/>
                  </a:cubicBezTo>
                  <a:lnTo>
                    <a:pt x="2503" y="1835"/>
                  </a:lnTo>
                  <a:lnTo>
                    <a:pt x="24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1709087" y="2146180"/>
              <a:ext cx="187661" cy="240269"/>
            </a:xfrm>
            <a:custGeom>
              <a:avLst/>
              <a:gdLst/>
              <a:ahLst/>
              <a:cxnLst/>
              <a:rect l="l" t="t" r="r" b="b"/>
              <a:pathLst>
                <a:path w="9007" h="11532" extrusionOk="0">
                  <a:moveTo>
                    <a:pt x="4089" y="1"/>
                  </a:moveTo>
                  <a:cubicBezTo>
                    <a:pt x="2589" y="1"/>
                    <a:pt x="1169" y="834"/>
                    <a:pt x="501" y="2225"/>
                  </a:cubicBezTo>
                  <a:cubicBezTo>
                    <a:pt x="367" y="2459"/>
                    <a:pt x="267" y="2692"/>
                    <a:pt x="200" y="2959"/>
                  </a:cubicBezTo>
                  <a:cubicBezTo>
                    <a:pt x="34" y="3526"/>
                    <a:pt x="0" y="4126"/>
                    <a:pt x="100" y="4727"/>
                  </a:cubicBezTo>
                  <a:cubicBezTo>
                    <a:pt x="167" y="5094"/>
                    <a:pt x="234" y="5461"/>
                    <a:pt x="300" y="5794"/>
                  </a:cubicBezTo>
                  <a:cubicBezTo>
                    <a:pt x="667" y="8063"/>
                    <a:pt x="901" y="9497"/>
                    <a:pt x="2335" y="10665"/>
                  </a:cubicBezTo>
                  <a:cubicBezTo>
                    <a:pt x="3055" y="11265"/>
                    <a:pt x="3871" y="11532"/>
                    <a:pt x="4672" y="11532"/>
                  </a:cubicBezTo>
                  <a:cubicBezTo>
                    <a:pt x="6541" y="11532"/>
                    <a:pt x="8326" y="10075"/>
                    <a:pt x="8606" y="7996"/>
                  </a:cubicBezTo>
                  <a:cubicBezTo>
                    <a:pt x="9007" y="5327"/>
                    <a:pt x="8173" y="1024"/>
                    <a:pt x="5204" y="157"/>
                  </a:cubicBezTo>
                  <a:cubicBezTo>
                    <a:pt x="4834" y="51"/>
                    <a:pt x="4459" y="1"/>
                    <a:pt x="4089"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1654163" y="2197916"/>
              <a:ext cx="108446" cy="107925"/>
            </a:xfrm>
            <a:custGeom>
              <a:avLst/>
              <a:gdLst/>
              <a:ahLst/>
              <a:cxnLst/>
              <a:rect l="l" t="t" r="r" b="b"/>
              <a:pathLst>
                <a:path w="5205" h="5180" extrusionOk="0">
                  <a:moveTo>
                    <a:pt x="3927" y="0"/>
                  </a:moveTo>
                  <a:cubicBezTo>
                    <a:pt x="3652" y="0"/>
                    <a:pt x="3378" y="60"/>
                    <a:pt x="3103" y="142"/>
                  </a:cubicBezTo>
                  <a:lnTo>
                    <a:pt x="2703" y="309"/>
                  </a:lnTo>
                  <a:cubicBezTo>
                    <a:pt x="2369" y="443"/>
                    <a:pt x="2069" y="609"/>
                    <a:pt x="1802" y="810"/>
                  </a:cubicBezTo>
                  <a:cubicBezTo>
                    <a:pt x="1" y="1944"/>
                    <a:pt x="2169" y="3612"/>
                    <a:pt x="2269" y="3978"/>
                  </a:cubicBezTo>
                  <a:cubicBezTo>
                    <a:pt x="2379" y="3945"/>
                    <a:pt x="2492" y="3928"/>
                    <a:pt x="2602" y="3928"/>
                  </a:cubicBezTo>
                  <a:cubicBezTo>
                    <a:pt x="2927" y="3928"/>
                    <a:pt x="3238" y="4072"/>
                    <a:pt x="3437" y="4345"/>
                  </a:cubicBezTo>
                  <a:cubicBezTo>
                    <a:pt x="3704" y="4579"/>
                    <a:pt x="3870" y="4879"/>
                    <a:pt x="4004" y="5179"/>
                  </a:cubicBezTo>
                  <a:cubicBezTo>
                    <a:pt x="4404" y="5113"/>
                    <a:pt x="4804" y="4979"/>
                    <a:pt x="5205" y="4846"/>
                  </a:cubicBezTo>
                  <a:cubicBezTo>
                    <a:pt x="4938" y="4379"/>
                    <a:pt x="4704" y="3912"/>
                    <a:pt x="4504" y="3411"/>
                  </a:cubicBezTo>
                  <a:cubicBezTo>
                    <a:pt x="4371" y="3178"/>
                    <a:pt x="4171" y="2511"/>
                    <a:pt x="4371" y="2377"/>
                  </a:cubicBezTo>
                  <a:cubicBezTo>
                    <a:pt x="4604" y="2244"/>
                    <a:pt x="4871" y="2144"/>
                    <a:pt x="5138" y="2077"/>
                  </a:cubicBezTo>
                  <a:cubicBezTo>
                    <a:pt x="4871" y="1377"/>
                    <a:pt x="4538" y="676"/>
                    <a:pt x="4104" y="9"/>
                  </a:cubicBezTo>
                  <a:cubicBezTo>
                    <a:pt x="4045" y="3"/>
                    <a:pt x="3986"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1676416" y="2264967"/>
              <a:ext cx="76589" cy="67005"/>
            </a:xfrm>
            <a:custGeom>
              <a:avLst/>
              <a:gdLst/>
              <a:ahLst/>
              <a:cxnLst/>
              <a:rect l="l" t="t" r="r" b="b"/>
              <a:pathLst>
                <a:path w="3676" h="3216" extrusionOk="0">
                  <a:moveTo>
                    <a:pt x="1538" y="1"/>
                  </a:moveTo>
                  <a:cubicBezTo>
                    <a:pt x="1459" y="1"/>
                    <a:pt x="1380" y="9"/>
                    <a:pt x="1301" y="27"/>
                  </a:cubicBezTo>
                  <a:cubicBezTo>
                    <a:pt x="401" y="227"/>
                    <a:pt x="0" y="1294"/>
                    <a:pt x="567" y="2028"/>
                  </a:cubicBezTo>
                  <a:cubicBezTo>
                    <a:pt x="1001" y="2628"/>
                    <a:pt x="1635" y="3029"/>
                    <a:pt x="2335" y="3196"/>
                  </a:cubicBezTo>
                  <a:cubicBezTo>
                    <a:pt x="2414" y="3209"/>
                    <a:pt x="2490" y="3216"/>
                    <a:pt x="2561" y="3216"/>
                  </a:cubicBezTo>
                  <a:cubicBezTo>
                    <a:pt x="3363" y="3216"/>
                    <a:pt x="3676" y="2394"/>
                    <a:pt x="3369" y="1628"/>
                  </a:cubicBezTo>
                  <a:cubicBezTo>
                    <a:pt x="3096" y="898"/>
                    <a:pt x="2350" y="1"/>
                    <a:pt x="1538"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1813331" y="2239797"/>
              <a:ext cx="13230" cy="18085"/>
            </a:xfrm>
            <a:custGeom>
              <a:avLst/>
              <a:gdLst/>
              <a:ahLst/>
              <a:cxnLst/>
              <a:rect l="l" t="t" r="r" b="b"/>
              <a:pathLst>
                <a:path w="635" h="868" extrusionOk="0">
                  <a:moveTo>
                    <a:pt x="301" y="0"/>
                  </a:moveTo>
                  <a:cubicBezTo>
                    <a:pt x="134" y="34"/>
                    <a:pt x="1" y="201"/>
                    <a:pt x="34" y="434"/>
                  </a:cubicBezTo>
                  <a:cubicBezTo>
                    <a:pt x="67" y="701"/>
                    <a:pt x="201" y="868"/>
                    <a:pt x="368" y="868"/>
                  </a:cubicBezTo>
                  <a:cubicBezTo>
                    <a:pt x="568" y="834"/>
                    <a:pt x="635" y="668"/>
                    <a:pt x="635" y="401"/>
                  </a:cubicBezTo>
                  <a:cubicBezTo>
                    <a:pt x="601"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1869631" y="2235630"/>
              <a:ext cx="12543" cy="18772"/>
            </a:xfrm>
            <a:custGeom>
              <a:avLst/>
              <a:gdLst/>
              <a:ahLst/>
              <a:cxnLst/>
              <a:rect l="l" t="t" r="r" b="b"/>
              <a:pathLst>
                <a:path w="602" h="901" extrusionOk="0">
                  <a:moveTo>
                    <a:pt x="268" y="0"/>
                  </a:moveTo>
                  <a:cubicBezTo>
                    <a:pt x="101" y="34"/>
                    <a:pt x="1" y="267"/>
                    <a:pt x="34" y="501"/>
                  </a:cubicBezTo>
                  <a:cubicBezTo>
                    <a:pt x="67" y="734"/>
                    <a:pt x="201" y="901"/>
                    <a:pt x="368" y="901"/>
                  </a:cubicBezTo>
                  <a:cubicBezTo>
                    <a:pt x="501" y="868"/>
                    <a:pt x="601" y="667"/>
                    <a:pt x="601" y="434"/>
                  </a:cubicBezTo>
                  <a:cubicBezTo>
                    <a:pt x="568" y="167"/>
                    <a:pt x="434"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1851566" y="2251611"/>
              <a:ext cx="31982" cy="45983"/>
            </a:xfrm>
            <a:custGeom>
              <a:avLst/>
              <a:gdLst/>
              <a:ahLst/>
              <a:cxnLst/>
              <a:rect l="l" t="t" r="r" b="b"/>
              <a:pathLst>
                <a:path w="1535" h="2207" extrusionOk="0">
                  <a:moveTo>
                    <a:pt x="0" y="0"/>
                  </a:moveTo>
                  <a:lnTo>
                    <a:pt x="467" y="2202"/>
                  </a:lnTo>
                  <a:cubicBezTo>
                    <a:pt x="501" y="2205"/>
                    <a:pt x="535" y="2206"/>
                    <a:pt x="569" y="2206"/>
                  </a:cubicBezTo>
                  <a:cubicBezTo>
                    <a:pt x="934" y="2206"/>
                    <a:pt x="1291" y="2043"/>
                    <a:pt x="1535" y="1768"/>
                  </a:cubicBezTo>
                  <a:cubicBezTo>
                    <a:pt x="934" y="1235"/>
                    <a:pt x="434" y="668"/>
                    <a:pt x="0" y="0"/>
                  </a:cubicBezTo>
                  <a:close/>
                </a:path>
              </a:pathLst>
            </a:custGeom>
            <a:solidFill>
              <a:srgbClr val="F9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1800121" y="2213898"/>
              <a:ext cx="27127" cy="18272"/>
            </a:xfrm>
            <a:custGeom>
              <a:avLst/>
              <a:gdLst/>
              <a:ahLst/>
              <a:cxnLst/>
              <a:rect l="l" t="t" r="r" b="b"/>
              <a:pathLst>
                <a:path w="1302" h="877" extrusionOk="0">
                  <a:moveTo>
                    <a:pt x="1172" y="0"/>
                  </a:moveTo>
                  <a:cubicBezTo>
                    <a:pt x="1160" y="0"/>
                    <a:pt x="1147" y="3"/>
                    <a:pt x="1135" y="9"/>
                  </a:cubicBezTo>
                  <a:cubicBezTo>
                    <a:pt x="668" y="43"/>
                    <a:pt x="268" y="276"/>
                    <a:pt x="34" y="676"/>
                  </a:cubicBezTo>
                  <a:cubicBezTo>
                    <a:pt x="1" y="743"/>
                    <a:pt x="34" y="843"/>
                    <a:pt x="101" y="876"/>
                  </a:cubicBezTo>
                  <a:lnTo>
                    <a:pt x="168" y="876"/>
                  </a:lnTo>
                  <a:cubicBezTo>
                    <a:pt x="201" y="876"/>
                    <a:pt x="268" y="876"/>
                    <a:pt x="301" y="843"/>
                  </a:cubicBezTo>
                  <a:cubicBezTo>
                    <a:pt x="468" y="510"/>
                    <a:pt x="768" y="309"/>
                    <a:pt x="1135" y="276"/>
                  </a:cubicBezTo>
                  <a:lnTo>
                    <a:pt x="1168" y="276"/>
                  </a:lnTo>
                  <a:cubicBezTo>
                    <a:pt x="1235" y="243"/>
                    <a:pt x="1302" y="176"/>
                    <a:pt x="1302" y="109"/>
                  </a:cubicBezTo>
                  <a:cubicBezTo>
                    <a:pt x="1275" y="55"/>
                    <a:pt x="1225" y="0"/>
                    <a:pt x="11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1859900" y="2210605"/>
              <a:ext cx="27815" cy="16001"/>
            </a:xfrm>
            <a:custGeom>
              <a:avLst/>
              <a:gdLst/>
              <a:ahLst/>
              <a:cxnLst/>
              <a:rect l="l" t="t" r="r" b="b"/>
              <a:pathLst>
                <a:path w="1335" h="768" extrusionOk="0">
                  <a:moveTo>
                    <a:pt x="134" y="0"/>
                  </a:moveTo>
                  <a:cubicBezTo>
                    <a:pt x="67" y="0"/>
                    <a:pt x="1" y="67"/>
                    <a:pt x="1" y="167"/>
                  </a:cubicBezTo>
                  <a:cubicBezTo>
                    <a:pt x="34" y="234"/>
                    <a:pt x="101" y="267"/>
                    <a:pt x="167" y="267"/>
                  </a:cubicBezTo>
                  <a:cubicBezTo>
                    <a:pt x="534" y="267"/>
                    <a:pt x="868" y="434"/>
                    <a:pt x="1068" y="734"/>
                  </a:cubicBezTo>
                  <a:cubicBezTo>
                    <a:pt x="1101" y="768"/>
                    <a:pt x="1135" y="768"/>
                    <a:pt x="1202" y="768"/>
                  </a:cubicBezTo>
                  <a:cubicBezTo>
                    <a:pt x="1202" y="768"/>
                    <a:pt x="1235" y="768"/>
                    <a:pt x="1268" y="734"/>
                  </a:cubicBezTo>
                  <a:cubicBezTo>
                    <a:pt x="1335" y="701"/>
                    <a:pt x="1335" y="601"/>
                    <a:pt x="1302" y="567"/>
                  </a:cubicBezTo>
                  <a:cubicBezTo>
                    <a:pt x="1001" y="201"/>
                    <a:pt x="568" y="0"/>
                    <a:pt x="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1678500" y="2421718"/>
              <a:ext cx="110530" cy="366467"/>
            </a:xfrm>
            <a:custGeom>
              <a:avLst/>
              <a:gdLst/>
              <a:ahLst/>
              <a:cxnLst/>
              <a:rect l="l" t="t" r="r" b="b"/>
              <a:pathLst>
                <a:path w="5305" h="17589" extrusionOk="0">
                  <a:moveTo>
                    <a:pt x="1212" y="1"/>
                  </a:moveTo>
                  <a:cubicBezTo>
                    <a:pt x="1012" y="1"/>
                    <a:pt x="800" y="65"/>
                    <a:pt x="634" y="176"/>
                  </a:cubicBezTo>
                  <a:cubicBezTo>
                    <a:pt x="701" y="2010"/>
                    <a:pt x="467" y="3845"/>
                    <a:pt x="0" y="5613"/>
                  </a:cubicBezTo>
                  <a:lnTo>
                    <a:pt x="1868" y="7147"/>
                  </a:lnTo>
                  <a:cubicBezTo>
                    <a:pt x="1368" y="7514"/>
                    <a:pt x="768" y="7948"/>
                    <a:pt x="301" y="8348"/>
                  </a:cubicBezTo>
                  <a:cubicBezTo>
                    <a:pt x="768" y="9149"/>
                    <a:pt x="1301" y="9916"/>
                    <a:pt x="1868" y="10683"/>
                  </a:cubicBezTo>
                  <a:cubicBezTo>
                    <a:pt x="2269" y="11250"/>
                    <a:pt x="2702" y="11784"/>
                    <a:pt x="3103" y="12351"/>
                  </a:cubicBezTo>
                  <a:cubicBezTo>
                    <a:pt x="4203" y="13919"/>
                    <a:pt x="4804" y="15754"/>
                    <a:pt x="5304" y="17588"/>
                  </a:cubicBezTo>
                  <a:cubicBezTo>
                    <a:pt x="5004" y="13185"/>
                    <a:pt x="4337" y="8815"/>
                    <a:pt x="3269" y="4512"/>
                  </a:cubicBezTo>
                  <a:cubicBezTo>
                    <a:pt x="2903" y="2911"/>
                    <a:pt x="2235" y="1410"/>
                    <a:pt x="1335" y="9"/>
                  </a:cubicBezTo>
                  <a:cubicBezTo>
                    <a:pt x="1295" y="3"/>
                    <a:pt x="1254" y="1"/>
                    <a:pt x="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1850170" y="2437616"/>
              <a:ext cx="92466" cy="369321"/>
            </a:xfrm>
            <a:custGeom>
              <a:avLst/>
              <a:gdLst/>
              <a:ahLst/>
              <a:cxnLst/>
              <a:rect l="l" t="t" r="r" b="b"/>
              <a:pathLst>
                <a:path w="4438" h="17726" extrusionOk="0">
                  <a:moveTo>
                    <a:pt x="692" y="0"/>
                  </a:moveTo>
                  <a:cubicBezTo>
                    <a:pt x="558" y="0"/>
                    <a:pt x="429" y="25"/>
                    <a:pt x="301" y="80"/>
                  </a:cubicBezTo>
                  <a:cubicBezTo>
                    <a:pt x="1" y="1081"/>
                    <a:pt x="468" y="3916"/>
                    <a:pt x="501" y="4516"/>
                  </a:cubicBezTo>
                  <a:cubicBezTo>
                    <a:pt x="701" y="8953"/>
                    <a:pt x="835" y="13389"/>
                    <a:pt x="1802" y="17726"/>
                  </a:cubicBezTo>
                  <a:cubicBezTo>
                    <a:pt x="1769" y="15791"/>
                    <a:pt x="1802" y="13856"/>
                    <a:pt x="2402" y="12055"/>
                  </a:cubicBezTo>
                  <a:cubicBezTo>
                    <a:pt x="2603" y="11388"/>
                    <a:pt x="2903" y="10754"/>
                    <a:pt x="3136" y="10120"/>
                  </a:cubicBezTo>
                  <a:cubicBezTo>
                    <a:pt x="3403" y="9287"/>
                    <a:pt x="4270" y="8252"/>
                    <a:pt x="4437" y="7352"/>
                  </a:cubicBezTo>
                  <a:cubicBezTo>
                    <a:pt x="3870" y="7118"/>
                    <a:pt x="3203" y="6851"/>
                    <a:pt x="2603" y="6651"/>
                  </a:cubicBezTo>
                  <a:lnTo>
                    <a:pt x="3937" y="4650"/>
                  </a:lnTo>
                  <a:cubicBezTo>
                    <a:pt x="2969" y="3082"/>
                    <a:pt x="1502" y="1815"/>
                    <a:pt x="1035" y="47"/>
                  </a:cubicBezTo>
                  <a:cubicBezTo>
                    <a:pt x="915" y="17"/>
                    <a:pt x="802"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1541356" y="2538901"/>
              <a:ext cx="247666" cy="263875"/>
            </a:xfrm>
            <a:custGeom>
              <a:avLst/>
              <a:gdLst/>
              <a:ahLst/>
              <a:cxnLst/>
              <a:rect l="l" t="t" r="r" b="b"/>
              <a:pathLst>
                <a:path w="11887" h="12665" extrusionOk="0">
                  <a:moveTo>
                    <a:pt x="3221" y="0"/>
                  </a:moveTo>
                  <a:cubicBezTo>
                    <a:pt x="1579" y="0"/>
                    <a:pt x="1" y="523"/>
                    <a:pt x="311" y="523"/>
                  </a:cubicBezTo>
                  <a:cubicBezTo>
                    <a:pt x="311" y="523"/>
                    <a:pt x="1612" y="3391"/>
                    <a:pt x="4681" y="7661"/>
                  </a:cubicBezTo>
                  <a:cubicBezTo>
                    <a:pt x="7817" y="11964"/>
                    <a:pt x="9585" y="11964"/>
                    <a:pt x="9585" y="11964"/>
                  </a:cubicBezTo>
                  <a:lnTo>
                    <a:pt x="11886" y="12665"/>
                  </a:lnTo>
                  <a:cubicBezTo>
                    <a:pt x="11886" y="12665"/>
                    <a:pt x="11319" y="1790"/>
                    <a:pt x="4614" y="156"/>
                  </a:cubicBezTo>
                  <a:cubicBezTo>
                    <a:pt x="4174" y="44"/>
                    <a:pt x="3695" y="0"/>
                    <a:pt x="3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2021152" y="2697132"/>
              <a:ext cx="72297" cy="43108"/>
            </a:xfrm>
            <a:custGeom>
              <a:avLst/>
              <a:gdLst/>
              <a:ahLst/>
              <a:cxnLst/>
              <a:rect l="l" t="t" r="r" b="b"/>
              <a:pathLst>
                <a:path w="3470" h="2069" extrusionOk="0">
                  <a:moveTo>
                    <a:pt x="3470" y="0"/>
                  </a:moveTo>
                  <a:lnTo>
                    <a:pt x="1" y="167"/>
                  </a:lnTo>
                  <a:lnTo>
                    <a:pt x="1" y="2069"/>
                  </a:lnTo>
                  <a:lnTo>
                    <a:pt x="3470" y="1568"/>
                  </a:lnTo>
                  <a:lnTo>
                    <a:pt x="347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2071200" y="2697132"/>
              <a:ext cx="116780" cy="91591"/>
            </a:xfrm>
            <a:custGeom>
              <a:avLst/>
              <a:gdLst/>
              <a:ahLst/>
              <a:cxnLst/>
              <a:rect l="l" t="t" r="r" b="b"/>
              <a:pathLst>
                <a:path w="5605" h="4396" extrusionOk="0">
                  <a:moveTo>
                    <a:pt x="1068" y="0"/>
                  </a:moveTo>
                  <a:lnTo>
                    <a:pt x="67" y="1268"/>
                  </a:lnTo>
                  <a:cubicBezTo>
                    <a:pt x="0" y="2936"/>
                    <a:pt x="2035" y="3303"/>
                    <a:pt x="2035" y="3303"/>
                  </a:cubicBezTo>
                  <a:lnTo>
                    <a:pt x="3102" y="4170"/>
                  </a:lnTo>
                  <a:cubicBezTo>
                    <a:pt x="3269" y="4320"/>
                    <a:pt x="3486" y="4395"/>
                    <a:pt x="3703" y="4395"/>
                  </a:cubicBezTo>
                  <a:cubicBezTo>
                    <a:pt x="3920" y="4395"/>
                    <a:pt x="4137" y="4320"/>
                    <a:pt x="4303" y="4170"/>
                  </a:cubicBezTo>
                  <a:lnTo>
                    <a:pt x="5171" y="3436"/>
                  </a:lnTo>
                  <a:lnTo>
                    <a:pt x="5204" y="3403"/>
                  </a:lnTo>
                  <a:cubicBezTo>
                    <a:pt x="5571" y="3069"/>
                    <a:pt x="5604" y="2469"/>
                    <a:pt x="5271" y="2102"/>
                  </a:cubicBezTo>
                  <a:lnTo>
                    <a:pt x="4537" y="1301"/>
                  </a:lnTo>
                  <a:cubicBezTo>
                    <a:pt x="4270" y="968"/>
                    <a:pt x="3903" y="734"/>
                    <a:pt x="3503" y="568"/>
                  </a:cubicBezTo>
                  <a:lnTo>
                    <a:pt x="1068"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1540189" y="2467537"/>
              <a:ext cx="531688" cy="301087"/>
            </a:xfrm>
            <a:custGeom>
              <a:avLst/>
              <a:gdLst/>
              <a:ahLst/>
              <a:cxnLst/>
              <a:rect l="l" t="t" r="r" b="b"/>
              <a:pathLst>
                <a:path w="25519" h="14451" extrusionOk="0">
                  <a:moveTo>
                    <a:pt x="3692" y="1"/>
                  </a:moveTo>
                  <a:cubicBezTo>
                    <a:pt x="2500" y="1"/>
                    <a:pt x="1292" y="503"/>
                    <a:pt x="701" y="1646"/>
                  </a:cubicBezTo>
                  <a:cubicBezTo>
                    <a:pt x="0" y="3047"/>
                    <a:pt x="334" y="4648"/>
                    <a:pt x="1168" y="5949"/>
                  </a:cubicBezTo>
                  <a:cubicBezTo>
                    <a:pt x="3103" y="8885"/>
                    <a:pt x="9474" y="12787"/>
                    <a:pt x="10775" y="13655"/>
                  </a:cubicBezTo>
                  <a:cubicBezTo>
                    <a:pt x="11634" y="14244"/>
                    <a:pt x="13286" y="14451"/>
                    <a:pt x="15179" y="14451"/>
                  </a:cubicBezTo>
                  <a:cubicBezTo>
                    <a:pt x="19606" y="14451"/>
                    <a:pt x="25352" y="13321"/>
                    <a:pt x="25352" y="13321"/>
                  </a:cubicBezTo>
                  <a:lnTo>
                    <a:pt x="25519" y="10452"/>
                  </a:lnTo>
                  <a:lnTo>
                    <a:pt x="13010" y="9819"/>
                  </a:lnTo>
                  <a:cubicBezTo>
                    <a:pt x="13010" y="9819"/>
                    <a:pt x="8807" y="2814"/>
                    <a:pt x="5938" y="679"/>
                  </a:cubicBezTo>
                  <a:cubicBezTo>
                    <a:pt x="5337" y="242"/>
                    <a:pt x="451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1690314" y="2101674"/>
              <a:ext cx="196016" cy="121447"/>
            </a:xfrm>
            <a:custGeom>
              <a:avLst/>
              <a:gdLst/>
              <a:ahLst/>
              <a:cxnLst/>
              <a:rect l="l" t="t" r="r" b="b"/>
              <a:pathLst>
                <a:path w="9408" h="5829" extrusionOk="0">
                  <a:moveTo>
                    <a:pt x="6888" y="0"/>
                  </a:moveTo>
                  <a:cubicBezTo>
                    <a:pt x="6578" y="0"/>
                    <a:pt x="6274" y="112"/>
                    <a:pt x="6038" y="325"/>
                  </a:cubicBezTo>
                  <a:cubicBezTo>
                    <a:pt x="5705" y="592"/>
                    <a:pt x="5438" y="925"/>
                    <a:pt x="5204" y="1292"/>
                  </a:cubicBezTo>
                  <a:cubicBezTo>
                    <a:pt x="4874" y="1775"/>
                    <a:pt x="4080" y="1987"/>
                    <a:pt x="3381" y="1987"/>
                  </a:cubicBezTo>
                  <a:cubicBezTo>
                    <a:pt x="3162" y="1987"/>
                    <a:pt x="2952" y="1966"/>
                    <a:pt x="2769" y="1926"/>
                  </a:cubicBezTo>
                  <a:cubicBezTo>
                    <a:pt x="2700" y="1915"/>
                    <a:pt x="2632" y="1909"/>
                    <a:pt x="2564" y="1909"/>
                  </a:cubicBezTo>
                  <a:cubicBezTo>
                    <a:pt x="2235" y="1909"/>
                    <a:pt x="1923" y="2039"/>
                    <a:pt x="1702" y="2260"/>
                  </a:cubicBezTo>
                  <a:cubicBezTo>
                    <a:pt x="868" y="2893"/>
                    <a:pt x="267" y="3794"/>
                    <a:pt x="67" y="4795"/>
                  </a:cubicBezTo>
                  <a:cubicBezTo>
                    <a:pt x="1" y="4995"/>
                    <a:pt x="1" y="5228"/>
                    <a:pt x="67" y="5429"/>
                  </a:cubicBezTo>
                  <a:cubicBezTo>
                    <a:pt x="101" y="5629"/>
                    <a:pt x="267" y="5795"/>
                    <a:pt x="501" y="5829"/>
                  </a:cubicBezTo>
                  <a:cubicBezTo>
                    <a:pt x="801" y="5529"/>
                    <a:pt x="1135" y="5295"/>
                    <a:pt x="1568" y="5195"/>
                  </a:cubicBezTo>
                  <a:cubicBezTo>
                    <a:pt x="2369" y="4928"/>
                    <a:pt x="3203" y="4728"/>
                    <a:pt x="4070" y="4595"/>
                  </a:cubicBezTo>
                  <a:cubicBezTo>
                    <a:pt x="5605" y="4361"/>
                    <a:pt x="7139" y="4028"/>
                    <a:pt x="8607" y="3561"/>
                  </a:cubicBezTo>
                  <a:cubicBezTo>
                    <a:pt x="8907" y="3460"/>
                    <a:pt x="9240" y="3327"/>
                    <a:pt x="9341" y="3060"/>
                  </a:cubicBezTo>
                  <a:cubicBezTo>
                    <a:pt x="9407" y="2760"/>
                    <a:pt x="8773" y="2260"/>
                    <a:pt x="8874" y="2160"/>
                  </a:cubicBezTo>
                  <a:cubicBezTo>
                    <a:pt x="9040" y="2026"/>
                    <a:pt x="9274" y="1859"/>
                    <a:pt x="9274" y="1659"/>
                  </a:cubicBezTo>
                  <a:cubicBezTo>
                    <a:pt x="9274" y="1559"/>
                    <a:pt x="9240" y="1459"/>
                    <a:pt x="9207" y="1392"/>
                  </a:cubicBezTo>
                  <a:cubicBezTo>
                    <a:pt x="9074" y="1092"/>
                    <a:pt x="8840" y="859"/>
                    <a:pt x="8540" y="725"/>
                  </a:cubicBezTo>
                  <a:cubicBezTo>
                    <a:pt x="8474" y="705"/>
                    <a:pt x="8408" y="696"/>
                    <a:pt x="8344" y="696"/>
                  </a:cubicBezTo>
                  <a:cubicBezTo>
                    <a:pt x="8084" y="696"/>
                    <a:pt x="7853" y="851"/>
                    <a:pt x="7773" y="1092"/>
                  </a:cubicBezTo>
                  <a:cubicBezTo>
                    <a:pt x="7706" y="825"/>
                    <a:pt x="7673" y="558"/>
                    <a:pt x="7573" y="292"/>
                  </a:cubicBezTo>
                  <a:cubicBezTo>
                    <a:pt x="7506" y="191"/>
                    <a:pt x="7406" y="91"/>
                    <a:pt x="7272" y="58"/>
                  </a:cubicBezTo>
                  <a:cubicBezTo>
                    <a:pt x="7146" y="19"/>
                    <a:pt x="7016" y="0"/>
                    <a:pt x="6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1828625" y="2304598"/>
              <a:ext cx="35461" cy="14710"/>
            </a:xfrm>
            <a:custGeom>
              <a:avLst/>
              <a:gdLst/>
              <a:ahLst/>
              <a:cxnLst/>
              <a:rect l="l" t="t" r="r" b="b"/>
              <a:pathLst>
                <a:path w="1702" h="706" extrusionOk="0">
                  <a:moveTo>
                    <a:pt x="67" y="1"/>
                  </a:moveTo>
                  <a:cubicBezTo>
                    <a:pt x="51" y="1"/>
                    <a:pt x="34" y="9"/>
                    <a:pt x="34" y="26"/>
                  </a:cubicBezTo>
                  <a:cubicBezTo>
                    <a:pt x="1" y="59"/>
                    <a:pt x="1" y="93"/>
                    <a:pt x="34" y="126"/>
                  </a:cubicBezTo>
                  <a:cubicBezTo>
                    <a:pt x="384" y="505"/>
                    <a:pt x="887" y="706"/>
                    <a:pt x="1409" y="706"/>
                  </a:cubicBezTo>
                  <a:cubicBezTo>
                    <a:pt x="1484" y="706"/>
                    <a:pt x="1559" y="702"/>
                    <a:pt x="1635" y="693"/>
                  </a:cubicBezTo>
                  <a:cubicBezTo>
                    <a:pt x="1668" y="693"/>
                    <a:pt x="1702" y="660"/>
                    <a:pt x="1702" y="626"/>
                  </a:cubicBezTo>
                  <a:cubicBezTo>
                    <a:pt x="1668" y="593"/>
                    <a:pt x="1668" y="560"/>
                    <a:pt x="1602" y="560"/>
                  </a:cubicBezTo>
                  <a:cubicBezTo>
                    <a:pt x="1534" y="568"/>
                    <a:pt x="1466" y="572"/>
                    <a:pt x="1397" y="572"/>
                  </a:cubicBezTo>
                  <a:cubicBezTo>
                    <a:pt x="927" y="572"/>
                    <a:pt x="450" y="375"/>
                    <a:pt x="101" y="26"/>
                  </a:cubicBezTo>
                  <a:cubicBezTo>
                    <a:pt x="101" y="9"/>
                    <a:pt x="84"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1704212" y="2417718"/>
              <a:ext cx="106363" cy="91778"/>
            </a:xfrm>
            <a:custGeom>
              <a:avLst/>
              <a:gdLst/>
              <a:ahLst/>
              <a:cxnLst/>
              <a:rect l="l" t="t" r="r" b="b"/>
              <a:pathLst>
                <a:path w="5105" h="4405" extrusionOk="0">
                  <a:moveTo>
                    <a:pt x="1168" y="1"/>
                  </a:moveTo>
                  <a:lnTo>
                    <a:pt x="101" y="334"/>
                  </a:lnTo>
                  <a:cubicBezTo>
                    <a:pt x="101" y="334"/>
                    <a:pt x="1" y="3003"/>
                    <a:pt x="3537" y="4404"/>
                  </a:cubicBezTo>
                  <a:cubicBezTo>
                    <a:pt x="3870" y="3704"/>
                    <a:pt x="4404" y="3103"/>
                    <a:pt x="5104" y="2703"/>
                  </a:cubicBezTo>
                  <a:cubicBezTo>
                    <a:pt x="3603" y="2102"/>
                    <a:pt x="2236" y="1202"/>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1802225" y="2423281"/>
              <a:ext cx="93841" cy="81340"/>
            </a:xfrm>
            <a:custGeom>
              <a:avLst/>
              <a:gdLst/>
              <a:ahLst/>
              <a:cxnLst/>
              <a:rect l="l" t="t" r="r" b="b"/>
              <a:pathLst>
                <a:path w="4504" h="3904" extrusionOk="0">
                  <a:moveTo>
                    <a:pt x="1501" y="1"/>
                  </a:moveTo>
                  <a:cubicBezTo>
                    <a:pt x="1501" y="1"/>
                    <a:pt x="1001" y="2002"/>
                    <a:pt x="0" y="2236"/>
                  </a:cubicBezTo>
                  <a:cubicBezTo>
                    <a:pt x="1701" y="3003"/>
                    <a:pt x="1968" y="3904"/>
                    <a:pt x="1968" y="3904"/>
                  </a:cubicBezTo>
                  <a:cubicBezTo>
                    <a:pt x="4503" y="3203"/>
                    <a:pt x="2468" y="268"/>
                    <a:pt x="2468" y="268"/>
                  </a:cubicBez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1793370" y="2838193"/>
              <a:ext cx="18606" cy="16189"/>
            </a:xfrm>
            <a:custGeom>
              <a:avLst/>
              <a:gdLst/>
              <a:ahLst/>
              <a:cxnLst/>
              <a:rect l="l" t="t" r="r" b="b"/>
              <a:pathLst>
                <a:path w="893" h="777" extrusionOk="0">
                  <a:moveTo>
                    <a:pt x="486" y="0"/>
                  </a:moveTo>
                  <a:cubicBezTo>
                    <a:pt x="176" y="0"/>
                    <a:pt x="1" y="379"/>
                    <a:pt x="225" y="636"/>
                  </a:cubicBezTo>
                  <a:cubicBezTo>
                    <a:pt x="297" y="732"/>
                    <a:pt x="399" y="776"/>
                    <a:pt x="503" y="776"/>
                  </a:cubicBezTo>
                  <a:cubicBezTo>
                    <a:pt x="686" y="776"/>
                    <a:pt x="871" y="637"/>
                    <a:pt x="892" y="402"/>
                  </a:cubicBezTo>
                  <a:cubicBezTo>
                    <a:pt x="892" y="202"/>
                    <a:pt x="725" y="2"/>
                    <a:pt x="525" y="2"/>
                  </a:cubicBezTo>
                  <a:cubicBezTo>
                    <a:pt x="512" y="1"/>
                    <a:pt x="499"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66"/>
          <p:cNvSpPr/>
          <p:nvPr/>
        </p:nvSpPr>
        <p:spPr>
          <a:xfrm>
            <a:off x="5364900" y="15556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6"/>
          <p:cNvSpPr/>
          <p:nvPr/>
        </p:nvSpPr>
        <p:spPr>
          <a:xfrm>
            <a:off x="5364888" y="310098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Digital </a:t>
            </a:r>
            <a:r>
              <a:rPr lang="en"/>
              <a:t>banking market</a:t>
            </a:r>
            <a:endParaRPr sz="3600">
              <a:solidFill>
                <a:schemeClr val="dk2"/>
              </a:solidFill>
              <a:latin typeface="Montserrat ExtraBold"/>
              <a:ea typeface="Montserrat ExtraBold"/>
              <a:cs typeface="Montserrat ExtraBold"/>
              <a:sym typeface="Montserrat ExtraBold"/>
            </a:endParaRPr>
          </a:p>
        </p:txBody>
      </p:sp>
      <p:pic>
        <p:nvPicPr>
          <p:cNvPr id="1751" name="Google Shape;1751;p66" title="Points scored">
            <a:hlinkClick r:id="rId3"/>
          </p:cNvPr>
          <p:cNvPicPr preferRelativeResize="0"/>
          <p:nvPr/>
        </p:nvPicPr>
        <p:blipFill>
          <a:blip r:embed="rId4">
            <a:alphaModFix/>
          </a:blip>
          <a:stretch>
            <a:fillRect/>
          </a:stretch>
        </p:blipFill>
        <p:spPr>
          <a:xfrm>
            <a:off x="720000" y="1312850"/>
            <a:ext cx="4342803" cy="2685300"/>
          </a:xfrm>
          <a:prstGeom prst="rect">
            <a:avLst/>
          </a:prstGeom>
          <a:noFill/>
          <a:ln>
            <a:noFill/>
          </a:ln>
        </p:spPr>
      </p:pic>
      <p:sp>
        <p:nvSpPr>
          <p:cNvPr id="1752" name="Google Shape;1752;p66"/>
          <p:cNvSpPr txBox="1"/>
          <p:nvPr/>
        </p:nvSpPr>
        <p:spPr>
          <a:xfrm>
            <a:off x="720025" y="3965600"/>
            <a:ext cx="4342800" cy="4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lang="en" sz="1000">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Poppins"/>
              <a:ea typeface="Poppins"/>
              <a:cs typeface="Poppins"/>
              <a:sym typeface="Poppins"/>
            </a:endParaRPr>
          </a:p>
        </p:txBody>
      </p:sp>
      <p:sp>
        <p:nvSpPr>
          <p:cNvPr id="1753" name="Google Shape;1753;p66"/>
          <p:cNvSpPr txBox="1"/>
          <p:nvPr/>
        </p:nvSpPr>
        <p:spPr>
          <a:xfrm>
            <a:off x="6177600" y="1541450"/>
            <a:ext cx="1983000" cy="7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Digital payments</a:t>
            </a:r>
            <a:endParaRPr sz="2400" b="1">
              <a:solidFill>
                <a:schemeClr val="dk2"/>
              </a:solidFill>
              <a:latin typeface="Poppins"/>
              <a:ea typeface="Poppins"/>
              <a:cs typeface="Poppins"/>
              <a:sym typeface="Poppins"/>
            </a:endParaRPr>
          </a:p>
        </p:txBody>
      </p:sp>
      <p:sp>
        <p:nvSpPr>
          <p:cNvPr id="1754" name="Google Shape;1754;p66"/>
          <p:cNvSpPr txBox="1"/>
          <p:nvPr/>
        </p:nvSpPr>
        <p:spPr>
          <a:xfrm>
            <a:off x="6177625" y="2242725"/>
            <a:ext cx="2251200" cy="6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Poppins"/>
                <a:ea typeface="Poppins"/>
                <a:cs typeface="Poppins"/>
                <a:sym typeface="Poppins"/>
              </a:rPr>
              <a:t>Venus has a beautiful name</a:t>
            </a:r>
            <a:endParaRPr sz="1600">
              <a:solidFill>
                <a:schemeClr val="dk1"/>
              </a:solidFill>
              <a:latin typeface="Poppins"/>
              <a:ea typeface="Poppins"/>
              <a:cs typeface="Poppins"/>
              <a:sym typeface="Poppins"/>
            </a:endParaRPr>
          </a:p>
        </p:txBody>
      </p:sp>
      <p:sp>
        <p:nvSpPr>
          <p:cNvPr id="1755" name="Google Shape;1755;p66"/>
          <p:cNvSpPr txBox="1"/>
          <p:nvPr/>
        </p:nvSpPr>
        <p:spPr>
          <a:xfrm>
            <a:off x="6177600" y="3086750"/>
            <a:ext cx="1983000" cy="7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Digital sales</a:t>
            </a:r>
            <a:endParaRPr sz="2400" b="1">
              <a:solidFill>
                <a:schemeClr val="dk2"/>
              </a:solidFill>
              <a:latin typeface="Poppins"/>
              <a:ea typeface="Poppins"/>
              <a:cs typeface="Poppins"/>
              <a:sym typeface="Poppins"/>
            </a:endParaRPr>
          </a:p>
        </p:txBody>
      </p:sp>
      <p:sp>
        <p:nvSpPr>
          <p:cNvPr id="1756" name="Google Shape;1756;p66"/>
          <p:cNvSpPr txBox="1"/>
          <p:nvPr/>
        </p:nvSpPr>
        <p:spPr>
          <a:xfrm>
            <a:off x="6177625" y="3787975"/>
            <a:ext cx="2251200" cy="6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Jupiter is the biggest planet</a:t>
            </a:r>
            <a:endParaRPr sz="1600">
              <a:solidFill>
                <a:schemeClr val="dk1"/>
              </a:solidFill>
              <a:latin typeface="Poppins"/>
              <a:ea typeface="Poppins"/>
              <a:cs typeface="Poppins"/>
              <a:sym typeface="Poppins"/>
            </a:endParaRPr>
          </a:p>
        </p:txBody>
      </p:sp>
      <p:grpSp>
        <p:nvGrpSpPr>
          <p:cNvPr id="1757" name="Google Shape;1757;p66"/>
          <p:cNvGrpSpPr/>
          <p:nvPr/>
        </p:nvGrpSpPr>
        <p:grpSpPr>
          <a:xfrm>
            <a:off x="5500738" y="1695100"/>
            <a:ext cx="449225" cy="404900"/>
            <a:chOff x="4730763" y="1389025"/>
            <a:chExt cx="449225" cy="404900"/>
          </a:xfrm>
        </p:grpSpPr>
        <p:sp>
          <p:nvSpPr>
            <p:cNvPr id="1758" name="Google Shape;1758;p66"/>
            <p:cNvSpPr/>
            <p:nvPr/>
          </p:nvSpPr>
          <p:spPr>
            <a:xfrm>
              <a:off x="4822388" y="1390000"/>
              <a:ext cx="79200" cy="111275"/>
            </a:xfrm>
            <a:custGeom>
              <a:avLst/>
              <a:gdLst/>
              <a:ahLst/>
              <a:cxnLst/>
              <a:rect l="l" t="t" r="r" b="b"/>
              <a:pathLst>
                <a:path w="3168" h="4451" extrusionOk="0">
                  <a:moveTo>
                    <a:pt x="2525" y="1"/>
                  </a:moveTo>
                  <a:cubicBezTo>
                    <a:pt x="2366" y="1"/>
                    <a:pt x="2205" y="76"/>
                    <a:pt x="2099" y="252"/>
                  </a:cubicBezTo>
                  <a:lnTo>
                    <a:pt x="0" y="4451"/>
                  </a:lnTo>
                  <a:lnTo>
                    <a:pt x="1174" y="4451"/>
                  </a:lnTo>
                  <a:lnTo>
                    <a:pt x="3025" y="715"/>
                  </a:lnTo>
                  <a:cubicBezTo>
                    <a:pt x="3168" y="310"/>
                    <a:pt x="2848" y="1"/>
                    <a:pt x="2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a:off x="5009188" y="1389025"/>
              <a:ext cx="79175" cy="112250"/>
            </a:xfrm>
            <a:custGeom>
              <a:avLst/>
              <a:gdLst/>
              <a:ahLst/>
              <a:cxnLst/>
              <a:rect l="l" t="t" r="r" b="b"/>
              <a:pathLst>
                <a:path w="3167" h="4490" extrusionOk="0">
                  <a:moveTo>
                    <a:pt x="591" y="1"/>
                  </a:moveTo>
                  <a:cubicBezTo>
                    <a:pt x="524" y="1"/>
                    <a:pt x="457" y="14"/>
                    <a:pt x="392" y="42"/>
                  </a:cubicBezTo>
                  <a:cubicBezTo>
                    <a:pt x="107" y="185"/>
                    <a:pt x="0" y="505"/>
                    <a:pt x="143" y="754"/>
                  </a:cubicBezTo>
                  <a:lnTo>
                    <a:pt x="1993" y="4490"/>
                  </a:lnTo>
                  <a:lnTo>
                    <a:pt x="3167" y="4490"/>
                  </a:lnTo>
                  <a:lnTo>
                    <a:pt x="1068" y="291"/>
                  </a:lnTo>
                  <a:cubicBezTo>
                    <a:pt x="963" y="107"/>
                    <a:pt x="780" y="1"/>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a:off x="4730763" y="1527050"/>
              <a:ext cx="449225" cy="266875"/>
            </a:xfrm>
            <a:custGeom>
              <a:avLst/>
              <a:gdLst/>
              <a:ahLst/>
              <a:cxnLst/>
              <a:rect l="l" t="t" r="r" b="b"/>
              <a:pathLst>
                <a:path w="17969" h="10675" extrusionOk="0">
                  <a:moveTo>
                    <a:pt x="8985" y="2064"/>
                  </a:moveTo>
                  <a:cubicBezTo>
                    <a:pt x="9243" y="2064"/>
                    <a:pt x="9500" y="2242"/>
                    <a:pt x="9500" y="2598"/>
                  </a:cubicBezTo>
                  <a:lnTo>
                    <a:pt x="9500" y="2740"/>
                  </a:lnTo>
                  <a:lnTo>
                    <a:pt x="10034" y="2740"/>
                  </a:lnTo>
                  <a:cubicBezTo>
                    <a:pt x="10710" y="2740"/>
                    <a:pt x="10710" y="3772"/>
                    <a:pt x="10034" y="3772"/>
                  </a:cubicBezTo>
                  <a:lnTo>
                    <a:pt x="9002" y="3772"/>
                  </a:lnTo>
                  <a:cubicBezTo>
                    <a:pt x="8362" y="3843"/>
                    <a:pt x="8362" y="4768"/>
                    <a:pt x="9002" y="4840"/>
                  </a:cubicBezTo>
                  <a:cubicBezTo>
                    <a:pt x="10710" y="4840"/>
                    <a:pt x="11137" y="7259"/>
                    <a:pt x="9500" y="7828"/>
                  </a:cubicBezTo>
                  <a:lnTo>
                    <a:pt x="9500" y="8113"/>
                  </a:lnTo>
                  <a:cubicBezTo>
                    <a:pt x="9500" y="8451"/>
                    <a:pt x="9243" y="8620"/>
                    <a:pt x="8985" y="8620"/>
                  </a:cubicBezTo>
                  <a:cubicBezTo>
                    <a:pt x="8727" y="8620"/>
                    <a:pt x="8469" y="8451"/>
                    <a:pt x="8469" y="8113"/>
                  </a:cubicBezTo>
                  <a:lnTo>
                    <a:pt x="8469" y="7935"/>
                  </a:lnTo>
                  <a:lnTo>
                    <a:pt x="7935" y="7935"/>
                  </a:lnTo>
                  <a:cubicBezTo>
                    <a:pt x="7259" y="7935"/>
                    <a:pt x="7259" y="6903"/>
                    <a:pt x="7935" y="6903"/>
                  </a:cubicBezTo>
                  <a:lnTo>
                    <a:pt x="9002" y="6903"/>
                  </a:lnTo>
                  <a:cubicBezTo>
                    <a:pt x="9607" y="6832"/>
                    <a:pt x="9607" y="5907"/>
                    <a:pt x="9002" y="5871"/>
                  </a:cubicBezTo>
                  <a:cubicBezTo>
                    <a:pt x="7223" y="5871"/>
                    <a:pt x="6796" y="3416"/>
                    <a:pt x="8469" y="2847"/>
                  </a:cubicBezTo>
                  <a:lnTo>
                    <a:pt x="8469" y="2598"/>
                  </a:lnTo>
                  <a:cubicBezTo>
                    <a:pt x="8469" y="2242"/>
                    <a:pt x="8727" y="2064"/>
                    <a:pt x="8985" y="2064"/>
                  </a:cubicBezTo>
                  <a:close/>
                  <a:moveTo>
                    <a:pt x="676" y="1"/>
                  </a:moveTo>
                  <a:cubicBezTo>
                    <a:pt x="0" y="1"/>
                    <a:pt x="0" y="1032"/>
                    <a:pt x="676" y="1032"/>
                  </a:cubicBezTo>
                  <a:lnTo>
                    <a:pt x="997" y="1032"/>
                  </a:lnTo>
                  <a:lnTo>
                    <a:pt x="2954" y="10283"/>
                  </a:lnTo>
                  <a:cubicBezTo>
                    <a:pt x="3025" y="10497"/>
                    <a:pt x="3238" y="10675"/>
                    <a:pt x="3487" y="10675"/>
                  </a:cubicBezTo>
                  <a:lnTo>
                    <a:pt x="14517" y="10675"/>
                  </a:lnTo>
                  <a:cubicBezTo>
                    <a:pt x="14731" y="10675"/>
                    <a:pt x="14944" y="10497"/>
                    <a:pt x="15016" y="10283"/>
                  </a:cubicBezTo>
                  <a:lnTo>
                    <a:pt x="16972" y="1032"/>
                  </a:lnTo>
                  <a:lnTo>
                    <a:pt x="17293" y="1032"/>
                  </a:lnTo>
                  <a:cubicBezTo>
                    <a:pt x="17969" y="1032"/>
                    <a:pt x="17969" y="1"/>
                    <a:pt x="17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6"/>
          <p:cNvGrpSpPr/>
          <p:nvPr/>
        </p:nvGrpSpPr>
        <p:grpSpPr>
          <a:xfrm>
            <a:off x="5504738" y="3222238"/>
            <a:ext cx="441225" cy="441225"/>
            <a:chOff x="1009013" y="4167125"/>
            <a:chExt cx="441225" cy="441225"/>
          </a:xfrm>
        </p:grpSpPr>
        <p:sp>
          <p:nvSpPr>
            <p:cNvPr id="1762" name="Google Shape;1762;p66"/>
            <p:cNvSpPr/>
            <p:nvPr/>
          </p:nvSpPr>
          <p:spPr>
            <a:xfrm>
              <a:off x="1137988" y="4254300"/>
              <a:ext cx="312250" cy="266800"/>
            </a:xfrm>
            <a:custGeom>
              <a:avLst/>
              <a:gdLst/>
              <a:ahLst/>
              <a:cxnLst/>
              <a:rect l="l" t="t" r="r" b="b"/>
              <a:pathLst>
                <a:path w="12490" h="10672" extrusionOk="0">
                  <a:moveTo>
                    <a:pt x="7148" y="2109"/>
                  </a:moveTo>
                  <a:cubicBezTo>
                    <a:pt x="7392" y="2109"/>
                    <a:pt x="7632" y="2260"/>
                    <a:pt x="7650" y="2563"/>
                  </a:cubicBezTo>
                  <a:lnTo>
                    <a:pt x="7650" y="2741"/>
                  </a:lnTo>
                  <a:lnTo>
                    <a:pt x="8184" y="2741"/>
                  </a:lnTo>
                  <a:cubicBezTo>
                    <a:pt x="8860" y="2741"/>
                    <a:pt x="8860" y="3772"/>
                    <a:pt x="8184" y="3772"/>
                  </a:cubicBezTo>
                  <a:lnTo>
                    <a:pt x="7152" y="3772"/>
                  </a:lnTo>
                  <a:cubicBezTo>
                    <a:pt x="6512" y="3844"/>
                    <a:pt x="6512" y="4769"/>
                    <a:pt x="7152" y="4804"/>
                  </a:cubicBezTo>
                  <a:cubicBezTo>
                    <a:pt x="8860" y="4840"/>
                    <a:pt x="9287" y="7224"/>
                    <a:pt x="7650" y="7829"/>
                  </a:cubicBezTo>
                  <a:lnTo>
                    <a:pt x="7650" y="8078"/>
                  </a:lnTo>
                  <a:cubicBezTo>
                    <a:pt x="7632" y="8398"/>
                    <a:pt x="7392" y="8558"/>
                    <a:pt x="7148" y="8558"/>
                  </a:cubicBezTo>
                  <a:cubicBezTo>
                    <a:pt x="6903" y="8558"/>
                    <a:pt x="6654" y="8398"/>
                    <a:pt x="6618" y="8078"/>
                  </a:cubicBezTo>
                  <a:lnTo>
                    <a:pt x="6618" y="7935"/>
                  </a:lnTo>
                  <a:lnTo>
                    <a:pt x="6120" y="7935"/>
                  </a:lnTo>
                  <a:cubicBezTo>
                    <a:pt x="5409" y="7935"/>
                    <a:pt x="5409" y="6903"/>
                    <a:pt x="6120" y="6903"/>
                  </a:cubicBezTo>
                  <a:lnTo>
                    <a:pt x="7152" y="6903"/>
                  </a:lnTo>
                  <a:cubicBezTo>
                    <a:pt x="7163" y="6904"/>
                    <a:pt x="7174" y="6904"/>
                    <a:pt x="7185" y="6904"/>
                  </a:cubicBezTo>
                  <a:cubicBezTo>
                    <a:pt x="7878" y="6904"/>
                    <a:pt x="7888" y="5833"/>
                    <a:pt x="7216" y="5833"/>
                  </a:cubicBezTo>
                  <a:cubicBezTo>
                    <a:pt x="7195" y="5833"/>
                    <a:pt x="7174" y="5834"/>
                    <a:pt x="7152" y="5836"/>
                  </a:cubicBezTo>
                  <a:cubicBezTo>
                    <a:pt x="5409" y="5836"/>
                    <a:pt x="5017" y="3417"/>
                    <a:pt x="6618" y="2847"/>
                  </a:cubicBezTo>
                  <a:lnTo>
                    <a:pt x="6618" y="2563"/>
                  </a:lnTo>
                  <a:cubicBezTo>
                    <a:pt x="6654" y="2260"/>
                    <a:pt x="6903" y="2109"/>
                    <a:pt x="7148" y="2109"/>
                  </a:cubicBezTo>
                  <a:close/>
                  <a:moveTo>
                    <a:pt x="7152" y="1"/>
                  </a:moveTo>
                  <a:cubicBezTo>
                    <a:pt x="2384" y="1"/>
                    <a:pt x="0" y="5729"/>
                    <a:pt x="3380" y="9109"/>
                  </a:cubicBezTo>
                  <a:cubicBezTo>
                    <a:pt x="4460" y="10189"/>
                    <a:pt x="5790" y="10671"/>
                    <a:pt x="7098" y="10671"/>
                  </a:cubicBezTo>
                  <a:cubicBezTo>
                    <a:pt x="9844" y="10671"/>
                    <a:pt x="12489" y="8543"/>
                    <a:pt x="12489" y="5338"/>
                  </a:cubicBezTo>
                  <a:cubicBezTo>
                    <a:pt x="12489" y="2385"/>
                    <a:pt x="10105" y="1"/>
                    <a:pt x="7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1009013" y="4167125"/>
              <a:ext cx="172575" cy="441225"/>
            </a:xfrm>
            <a:custGeom>
              <a:avLst/>
              <a:gdLst/>
              <a:ahLst/>
              <a:cxnLst/>
              <a:rect l="l" t="t" r="r" b="b"/>
              <a:pathLst>
                <a:path w="6903" h="17649" extrusionOk="0">
                  <a:moveTo>
                    <a:pt x="2597" y="1"/>
                  </a:moveTo>
                  <a:cubicBezTo>
                    <a:pt x="1174" y="1"/>
                    <a:pt x="0" y="1139"/>
                    <a:pt x="0" y="2598"/>
                  </a:cubicBezTo>
                  <a:lnTo>
                    <a:pt x="0" y="15051"/>
                  </a:lnTo>
                  <a:cubicBezTo>
                    <a:pt x="0" y="16475"/>
                    <a:pt x="1174" y="17649"/>
                    <a:pt x="2597" y="17649"/>
                  </a:cubicBezTo>
                  <a:lnTo>
                    <a:pt x="4661" y="17649"/>
                  </a:lnTo>
                  <a:cubicBezTo>
                    <a:pt x="5906" y="17649"/>
                    <a:pt x="6903" y="16653"/>
                    <a:pt x="6903" y="15407"/>
                  </a:cubicBezTo>
                  <a:lnTo>
                    <a:pt x="6903" y="13344"/>
                  </a:lnTo>
                  <a:cubicBezTo>
                    <a:pt x="6903" y="12134"/>
                    <a:pt x="5906" y="11138"/>
                    <a:pt x="4661" y="11138"/>
                  </a:cubicBezTo>
                  <a:lnTo>
                    <a:pt x="4305" y="11138"/>
                  </a:lnTo>
                  <a:cubicBezTo>
                    <a:pt x="4234" y="11138"/>
                    <a:pt x="4127" y="11066"/>
                    <a:pt x="4163" y="10960"/>
                  </a:cubicBezTo>
                  <a:lnTo>
                    <a:pt x="4163" y="6761"/>
                  </a:lnTo>
                  <a:cubicBezTo>
                    <a:pt x="4127" y="6654"/>
                    <a:pt x="4234" y="6583"/>
                    <a:pt x="4305" y="6583"/>
                  </a:cubicBezTo>
                  <a:lnTo>
                    <a:pt x="4661" y="6583"/>
                  </a:lnTo>
                  <a:cubicBezTo>
                    <a:pt x="5906" y="6583"/>
                    <a:pt x="6903" y="5587"/>
                    <a:pt x="6903" y="4377"/>
                  </a:cubicBezTo>
                  <a:lnTo>
                    <a:pt x="6903" y="2278"/>
                  </a:lnTo>
                  <a:cubicBezTo>
                    <a:pt x="6903" y="1068"/>
                    <a:pt x="5906" y="72"/>
                    <a:pt x="4661" y="72"/>
                  </a:cubicBezTo>
                  <a:lnTo>
                    <a:pt x="4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67"/>
          <p:cNvSpPr/>
          <p:nvPr/>
        </p:nvSpPr>
        <p:spPr>
          <a:xfrm>
            <a:off x="2772964" y="621170"/>
            <a:ext cx="633913" cy="540574"/>
          </a:xfrm>
          <a:custGeom>
            <a:avLst/>
            <a:gdLst/>
            <a:ahLst/>
            <a:cxnLst/>
            <a:rect l="l" t="t" r="r" b="b"/>
            <a:pathLst>
              <a:path w="34141" h="29114" extrusionOk="0">
                <a:moveTo>
                  <a:pt x="17561" y="1"/>
                </a:moveTo>
                <a:cubicBezTo>
                  <a:pt x="7795" y="1"/>
                  <a:pt x="0" y="10208"/>
                  <a:pt x="4285" y="20273"/>
                </a:cubicBezTo>
                <a:cubicBezTo>
                  <a:pt x="6565" y="25626"/>
                  <a:pt x="11824" y="29114"/>
                  <a:pt x="17630" y="29114"/>
                </a:cubicBezTo>
                <a:cubicBezTo>
                  <a:pt x="17685" y="29114"/>
                  <a:pt x="17740" y="29113"/>
                  <a:pt x="17795" y="29113"/>
                </a:cubicBezTo>
                <a:cubicBezTo>
                  <a:pt x="23666" y="29046"/>
                  <a:pt x="28936" y="25477"/>
                  <a:pt x="31138" y="20006"/>
                </a:cubicBezTo>
                <a:cubicBezTo>
                  <a:pt x="34140" y="12567"/>
                  <a:pt x="30537" y="4095"/>
                  <a:pt x="23065" y="1093"/>
                </a:cubicBezTo>
                <a:cubicBezTo>
                  <a:pt x="21206" y="344"/>
                  <a:pt x="19351" y="1"/>
                  <a:pt x="17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txBox="1">
            <a:spLocks noGrp="1"/>
          </p:cNvSpPr>
          <p:nvPr>
            <p:ph type="title"/>
          </p:nvPr>
        </p:nvSpPr>
        <p:spPr>
          <a:xfrm>
            <a:off x="4415200" y="2588100"/>
            <a:ext cx="4013700" cy="59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Conclusions</a:t>
            </a:r>
            <a:endParaRPr/>
          </a:p>
        </p:txBody>
      </p:sp>
      <p:sp>
        <p:nvSpPr>
          <p:cNvPr id="1770" name="Google Shape;1770;p67"/>
          <p:cNvSpPr txBox="1">
            <a:spLocks noGrp="1"/>
          </p:cNvSpPr>
          <p:nvPr>
            <p:ph type="subTitle" idx="1"/>
          </p:nvPr>
        </p:nvSpPr>
        <p:spPr>
          <a:xfrm>
            <a:off x="4415000" y="3325325"/>
            <a:ext cx="4013700" cy="128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sp>
        <p:nvSpPr>
          <p:cNvPr id="1771" name="Google Shape;1771;p67"/>
          <p:cNvSpPr/>
          <p:nvPr/>
        </p:nvSpPr>
        <p:spPr>
          <a:xfrm>
            <a:off x="3067445" y="1969356"/>
            <a:ext cx="105315" cy="50188"/>
          </a:xfrm>
          <a:custGeom>
            <a:avLst/>
            <a:gdLst/>
            <a:ahLst/>
            <a:cxnLst/>
            <a:rect l="l" t="t" r="r" b="b"/>
            <a:pathLst>
              <a:path w="5672" h="2703" extrusionOk="0">
                <a:moveTo>
                  <a:pt x="367" y="0"/>
                </a:moveTo>
                <a:lnTo>
                  <a:pt x="0" y="2702"/>
                </a:lnTo>
                <a:lnTo>
                  <a:pt x="5671" y="2702"/>
                </a:lnTo>
                <a:lnTo>
                  <a:pt x="54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197510" y="1969356"/>
            <a:ext cx="116455" cy="50188"/>
          </a:xfrm>
          <a:custGeom>
            <a:avLst/>
            <a:gdLst/>
            <a:ahLst/>
            <a:cxnLst/>
            <a:rect l="l" t="t" r="r" b="b"/>
            <a:pathLst>
              <a:path w="6272" h="2703" extrusionOk="0">
                <a:moveTo>
                  <a:pt x="0" y="0"/>
                </a:moveTo>
                <a:lnTo>
                  <a:pt x="534" y="2702"/>
                </a:lnTo>
                <a:lnTo>
                  <a:pt x="6271" y="2169"/>
                </a:lnTo>
                <a:lnTo>
                  <a:pt x="5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062664" y="767095"/>
            <a:ext cx="54514" cy="46642"/>
          </a:xfrm>
          <a:custGeom>
            <a:avLst/>
            <a:gdLst/>
            <a:ahLst/>
            <a:cxnLst/>
            <a:rect l="l" t="t" r="r" b="b"/>
            <a:pathLst>
              <a:path w="2936" h="2512" extrusionOk="0">
                <a:moveTo>
                  <a:pt x="1668" y="1"/>
                </a:moveTo>
                <a:cubicBezTo>
                  <a:pt x="568" y="1"/>
                  <a:pt x="0" y="1368"/>
                  <a:pt x="801" y="2135"/>
                </a:cubicBezTo>
                <a:cubicBezTo>
                  <a:pt x="1050" y="2395"/>
                  <a:pt x="1363" y="2511"/>
                  <a:pt x="1671" y="2511"/>
                </a:cubicBezTo>
                <a:cubicBezTo>
                  <a:pt x="2313" y="2511"/>
                  <a:pt x="2936" y="2011"/>
                  <a:pt x="2936" y="1268"/>
                </a:cubicBezTo>
                <a:cubicBezTo>
                  <a:pt x="2936" y="568"/>
                  <a:pt x="2369" y="1"/>
                  <a:pt x="1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736797" y="3010491"/>
            <a:ext cx="3002662" cy="17529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2810415" y="1817455"/>
            <a:ext cx="111498" cy="112890"/>
          </a:xfrm>
          <a:custGeom>
            <a:avLst/>
            <a:gdLst/>
            <a:ahLst/>
            <a:cxnLst/>
            <a:rect l="l" t="t" r="r" b="b"/>
            <a:pathLst>
              <a:path w="6005" h="6080" extrusionOk="0">
                <a:moveTo>
                  <a:pt x="229" y="1"/>
                </a:moveTo>
                <a:cubicBezTo>
                  <a:pt x="175" y="1"/>
                  <a:pt x="117" y="26"/>
                  <a:pt x="67" y="76"/>
                </a:cubicBezTo>
                <a:cubicBezTo>
                  <a:pt x="0" y="142"/>
                  <a:pt x="0" y="276"/>
                  <a:pt x="67" y="376"/>
                </a:cubicBezTo>
                <a:lnTo>
                  <a:pt x="5637" y="6013"/>
                </a:lnTo>
                <a:cubicBezTo>
                  <a:pt x="5671" y="6047"/>
                  <a:pt x="5704" y="6080"/>
                  <a:pt x="5771" y="6080"/>
                </a:cubicBezTo>
                <a:cubicBezTo>
                  <a:pt x="5838" y="6080"/>
                  <a:pt x="5871" y="6047"/>
                  <a:pt x="5904" y="6013"/>
                </a:cubicBezTo>
                <a:cubicBezTo>
                  <a:pt x="6004" y="5946"/>
                  <a:pt x="6004" y="5813"/>
                  <a:pt x="5904" y="5713"/>
                </a:cubicBezTo>
                <a:lnTo>
                  <a:pt x="367" y="76"/>
                </a:lnTo>
                <a:cubicBezTo>
                  <a:pt x="334" y="26"/>
                  <a:pt x="284"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2255470" y="1852882"/>
            <a:ext cx="180866" cy="263900"/>
          </a:xfrm>
          <a:custGeom>
            <a:avLst/>
            <a:gdLst/>
            <a:ahLst/>
            <a:cxnLst/>
            <a:rect l="l" t="t" r="r" b="b"/>
            <a:pathLst>
              <a:path w="9741" h="14213" extrusionOk="0">
                <a:moveTo>
                  <a:pt x="9493" y="1"/>
                </a:moveTo>
                <a:cubicBezTo>
                  <a:pt x="9421" y="1"/>
                  <a:pt x="9350" y="38"/>
                  <a:pt x="9307" y="102"/>
                </a:cubicBezTo>
                <a:lnTo>
                  <a:pt x="67" y="13879"/>
                </a:lnTo>
                <a:cubicBezTo>
                  <a:pt x="0" y="13979"/>
                  <a:pt x="33" y="14112"/>
                  <a:pt x="134" y="14179"/>
                </a:cubicBezTo>
                <a:cubicBezTo>
                  <a:pt x="167" y="14179"/>
                  <a:pt x="200" y="14212"/>
                  <a:pt x="234" y="14212"/>
                </a:cubicBezTo>
                <a:cubicBezTo>
                  <a:pt x="300" y="14212"/>
                  <a:pt x="367" y="14179"/>
                  <a:pt x="400" y="14112"/>
                </a:cubicBezTo>
                <a:lnTo>
                  <a:pt x="9674" y="336"/>
                </a:lnTo>
                <a:cubicBezTo>
                  <a:pt x="9740" y="236"/>
                  <a:pt x="9707" y="102"/>
                  <a:pt x="9607" y="36"/>
                </a:cubicBezTo>
                <a:cubicBezTo>
                  <a:pt x="9572" y="12"/>
                  <a:pt x="9532" y="1"/>
                  <a:pt x="9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2064707" y="1060607"/>
            <a:ext cx="327661" cy="331523"/>
          </a:xfrm>
          <a:custGeom>
            <a:avLst/>
            <a:gdLst/>
            <a:ahLst/>
            <a:cxnLst/>
            <a:rect l="l" t="t" r="r" b="b"/>
            <a:pathLst>
              <a:path w="17647" h="17855" extrusionOk="0">
                <a:moveTo>
                  <a:pt x="238" y="0"/>
                </a:moveTo>
                <a:cubicBezTo>
                  <a:pt x="184" y="0"/>
                  <a:pt x="134" y="25"/>
                  <a:pt x="100" y="75"/>
                </a:cubicBezTo>
                <a:cubicBezTo>
                  <a:pt x="0" y="142"/>
                  <a:pt x="0" y="275"/>
                  <a:pt x="100" y="375"/>
                </a:cubicBezTo>
                <a:lnTo>
                  <a:pt x="17279" y="17788"/>
                </a:lnTo>
                <a:cubicBezTo>
                  <a:pt x="17312" y="17821"/>
                  <a:pt x="17379" y="17854"/>
                  <a:pt x="17413" y="17854"/>
                </a:cubicBezTo>
                <a:cubicBezTo>
                  <a:pt x="17479" y="17854"/>
                  <a:pt x="17513" y="17821"/>
                  <a:pt x="17579" y="17788"/>
                </a:cubicBezTo>
                <a:cubicBezTo>
                  <a:pt x="17646" y="17721"/>
                  <a:pt x="17646" y="17588"/>
                  <a:pt x="17579" y="17521"/>
                </a:cubicBezTo>
                <a:lnTo>
                  <a:pt x="400" y="75"/>
                </a:lnTo>
                <a:cubicBezTo>
                  <a:pt x="350" y="25"/>
                  <a:pt x="292"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2771999" y="1136288"/>
            <a:ext cx="159198" cy="222402"/>
          </a:xfrm>
          <a:custGeom>
            <a:avLst/>
            <a:gdLst/>
            <a:ahLst/>
            <a:cxnLst/>
            <a:rect l="l" t="t" r="r" b="b"/>
            <a:pathLst>
              <a:path w="8574" h="11978" extrusionOk="0">
                <a:moveTo>
                  <a:pt x="8359" y="1"/>
                </a:moveTo>
                <a:cubicBezTo>
                  <a:pt x="8287" y="1"/>
                  <a:pt x="8217" y="37"/>
                  <a:pt x="8173" y="102"/>
                </a:cubicBezTo>
                <a:lnTo>
                  <a:pt x="68" y="11644"/>
                </a:lnTo>
                <a:cubicBezTo>
                  <a:pt x="1" y="11744"/>
                  <a:pt x="1" y="11877"/>
                  <a:pt x="101" y="11944"/>
                </a:cubicBezTo>
                <a:cubicBezTo>
                  <a:pt x="134" y="11944"/>
                  <a:pt x="168" y="11977"/>
                  <a:pt x="234" y="11977"/>
                </a:cubicBezTo>
                <a:cubicBezTo>
                  <a:pt x="301" y="11977"/>
                  <a:pt x="368" y="11944"/>
                  <a:pt x="401" y="11877"/>
                </a:cubicBezTo>
                <a:lnTo>
                  <a:pt x="8507" y="336"/>
                </a:lnTo>
                <a:cubicBezTo>
                  <a:pt x="8574" y="235"/>
                  <a:pt x="8540" y="102"/>
                  <a:pt x="8474" y="35"/>
                </a:cubicBezTo>
                <a:cubicBezTo>
                  <a:pt x="8438" y="12"/>
                  <a:pt x="8399" y="1"/>
                  <a:pt x="8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2822800" y="1836784"/>
            <a:ext cx="616887" cy="615680"/>
          </a:xfrm>
          <a:custGeom>
            <a:avLst/>
            <a:gdLst/>
            <a:ahLst/>
            <a:cxnLst/>
            <a:rect l="l" t="t" r="r" b="b"/>
            <a:pathLst>
              <a:path w="33224" h="33159" extrusionOk="0">
                <a:moveTo>
                  <a:pt x="18118" y="0"/>
                </a:moveTo>
                <a:cubicBezTo>
                  <a:pt x="17878" y="0"/>
                  <a:pt x="17856" y="402"/>
                  <a:pt x="18113" y="402"/>
                </a:cubicBezTo>
                <a:cubicBezTo>
                  <a:pt x="18814" y="469"/>
                  <a:pt x="19481" y="602"/>
                  <a:pt x="20148" y="736"/>
                </a:cubicBezTo>
                <a:lnTo>
                  <a:pt x="20215" y="736"/>
                </a:lnTo>
                <a:cubicBezTo>
                  <a:pt x="20315" y="736"/>
                  <a:pt x="20381" y="669"/>
                  <a:pt x="20381" y="569"/>
                </a:cubicBezTo>
                <a:cubicBezTo>
                  <a:pt x="20415" y="469"/>
                  <a:pt x="20348" y="369"/>
                  <a:pt x="20248" y="336"/>
                </a:cubicBezTo>
                <a:cubicBezTo>
                  <a:pt x="19548" y="169"/>
                  <a:pt x="18847" y="69"/>
                  <a:pt x="18147" y="2"/>
                </a:cubicBezTo>
                <a:cubicBezTo>
                  <a:pt x="18137" y="1"/>
                  <a:pt x="18127" y="0"/>
                  <a:pt x="18118" y="0"/>
                </a:cubicBezTo>
                <a:close/>
                <a:moveTo>
                  <a:pt x="13061" y="296"/>
                </a:moveTo>
                <a:cubicBezTo>
                  <a:pt x="13045" y="296"/>
                  <a:pt x="13027" y="298"/>
                  <a:pt x="13010" y="302"/>
                </a:cubicBezTo>
                <a:cubicBezTo>
                  <a:pt x="12743" y="369"/>
                  <a:pt x="12442" y="436"/>
                  <a:pt x="12176" y="502"/>
                </a:cubicBezTo>
                <a:cubicBezTo>
                  <a:pt x="12076" y="536"/>
                  <a:pt x="12009" y="669"/>
                  <a:pt x="12042" y="769"/>
                </a:cubicBezTo>
                <a:cubicBezTo>
                  <a:pt x="12076" y="869"/>
                  <a:pt x="12142" y="936"/>
                  <a:pt x="12242" y="936"/>
                </a:cubicBezTo>
                <a:lnTo>
                  <a:pt x="12309" y="903"/>
                </a:lnTo>
                <a:cubicBezTo>
                  <a:pt x="12576" y="836"/>
                  <a:pt x="12843" y="769"/>
                  <a:pt x="13110" y="702"/>
                </a:cubicBezTo>
                <a:cubicBezTo>
                  <a:pt x="13210" y="702"/>
                  <a:pt x="13310" y="569"/>
                  <a:pt x="13276" y="469"/>
                </a:cubicBezTo>
                <a:cubicBezTo>
                  <a:pt x="13248" y="382"/>
                  <a:pt x="13169" y="296"/>
                  <a:pt x="13061" y="296"/>
                </a:cubicBezTo>
                <a:close/>
                <a:moveTo>
                  <a:pt x="21390" y="628"/>
                </a:moveTo>
                <a:cubicBezTo>
                  <a:pt x="21164" y="628"/>
                  <a:pt x="21072" y="977"/>
                  <a:pt x="21349" y="1069"/>
                </a:cubicBezTo>
                <a:cubicBezTo>
                  <a:pt x="23317" y="1670"/>
                  <a:pt x="25152" y="2637"/>
                  <a:pt x="26753" y="3938"/>
                </a:cubicBezTo>
                <a:cubicBezTo>
                  <a:pt x="26786" y="3971"/>
                  <a:pt x="26853" y="3971"/>
                  <a:pt x="26886" y="3971"/>
                </a:cubicBezTo>
                <a:cubicBezTo>
                  <a:pt x="26953" y="3971"/>
                  <a:pt x="27020" y="3938"/>
                  <a:pt x="27053" y="3871"/>
                </a:cubicBezTo>
                <a:cubicBezTo>
                  <a:pt x="27120" y="3805"/>
                  <a:pt x="27120" y="3671"/>
                  <a:pt x="27020" y="3605"/>
                </a:cubicBezTo>
                <a:cubicBezTo>
                  <a:pt x="25385" y="2270"/>
                  <a:pt x="23484" y="1270"/>
                  <a:pt x="21449" y="636"/>
                </a:cubicBezTo>
                <a:cubicBezTo>
                  <a:pt x="21429" y="631"/>
                  <a:pt x="21409" y="628"/>
                  <a:pt x="21390" y="628"/>
                </a:cubicBezTo>
                <a:close/>
                <a:moveTo>
                  <a:pt x="8421" y="2102"/>
                </a:moveTo>
                <a:cubicBezTo>
                  <a:pt x="8381" y="2102"/>
                  <a:pt x="8342" y="2113"/>
                  <a:pt x="8306" y="2137"/>
                </a:cubicBezTo>
                <a:cubicBezTo>
                  <a:pt x="6472" y="3204"/>
                  <a:pt x="4870" y="4572"/>
                  <a:pt x="3536" y="6240"/>
                </a:cubicBezTo>
                <a:cubicBezTo>
                  <a:pt x="3469" y="6340"/>
                  <a:pt x="3503" y="6473"/>
                  <a:pt x="3569" y="6540"/>
                </a:cubicBezTo>
                <a:cubicBezTo>
                  <a:pt x="3603" y="6573"/>
                  <a:pt x="3670" y="6573"/>
                  <a:pt x="3703" y="6573"/>
                </a:cubicBezTo>
                <a:cubicBezTo>
                  <a:pt x="3770" y="6573"/>
                  <a:pt x="3836" y="6573"/>
                  <a:pt x="3870" y="6507"/>
                </a:cubicBezTo>
                <a:cubicBezTo>
                  <a:pt x="5137" y="4872"/>
                  <a:pt x="6738" y="3538"/>
                  <a:pt x="8506" y="2504"/>
                </a:cubicBezTo>
                <a:cubicBezTo>
                  <a:pt x="8606" y="2437"/>
                  <a:pt x="8640" y="2304"/>
                  <a:pt x="8606" y="2204"/>
                </a:cubicBezTo>
                <a:cubicBezTo>
                  <a:pt x="8563" y="2139"/>
                  <a:pt x="8492" y="2102"/>
                  <a:pt x="8421" y="2102"/>
                </a:cubicBezTo>
                <a:close/>
                <a:moveTo>
                  <a:pt x="29799" y="6564"/>
                </a:moveTo>
                <a:cubicBezTo>
                  <a:pt x="29646" y="6564"/>
                  <a:pt x="29499" y="6736"/>
                  <a:pt x="29621" y="6907"/>
                </a:cubicBezTo>
                <a:cubicBezTo>
                  <a:pt x="29755" y="7107"/>
                  <a:pt x="29922" y="7341"/>
                  <a:pt x="30088" y="7574"/>
                </a:cubicBezTo>
                <a:cubicBezTo>
                  <a:pt x="30122" y="7641"/>
                  <a:pt x="30188" y="7674"/>
                  <a:pt x="30255" y="7674"/>
                </a:cubicBezTo>
                <a:cubicBezTo>
                  <a:pt x="30289" y="7674"/>
                  <a:pt x="30322" y="7641"/>
                  <a:pt x="30389" y="7641"/>
                </a:cubicBezTo>
                <a:cubicBezTo>
                  <a:pt x="30455" y="7574"/>
                  <a:pt x="30489" y="7441"/>
                  <a:pt x="30422" y="7341"/>
                </a:cubicBezTo>
                <a:cubicBezTo>
                  <a:pt x="30289" y="7107"/>
                  <a:pt x="30122" y="6874"/>
                  <a:pt x="29955" y="6640"/>
                </a:cubicBezTo>
                <a:cubicBezTo>
                  <a:pt x="29911" y="6587"/>
                  <a:pt x="29854" y="6564"/>
                  <a:pt x="29799" y="6564"/>
                </a:cubicBezTo>
                <a:close/>
                <a:moveTo>
                  <a:pt x="2988" y="7172"/>
                </a:moveTo>
                <a:cubicBezTo>
                  <a:pt x="2916" y="7172"/>
                  <a:pt x="2845" y="7209"/>
                  <a:pt x="2802" y="7274"/>
                </a:cubicBezTo>
                <a:cubicBezTo>
                  <a:pt x="2402" y="7841"/>
                  <a:pt x="2068" y="8475"/>
                  <a:pt x="1735" y="9108"/>
                </a:cubicBezTo>
                <a:cubicBezTo>
                  <a:pt x="1668" y="9209"/>
                  <a:pt x="1735" y="9309"/>
                  <a:pt x="1835" y="9375"/>
                </a:cubicBezTo>
                <a:cubicBezTo>
                  <a:pt x="1865" y="9375"/>
                  <a:pt x="1894" y="9402"/>
                  <a:pt x="1924" y="9408"/>
                </a:cubicBezTo>
                <a:lnTo>
                  <a:pt x="1924" y="9408"/>
                </a:lnTo>
                <a:cubicBezTo>
                  <a:pt x="2012" y="9399"/>
                  <a:pt x="2071" y="9337"/>
                  <a:pt x="2102" y="9275"/>
                </a:cubicBezTo>
                <a:cubicBezTo>
                  <a:pt x="2402" y="8675"/>
                  <a:pt x="2769" y="8074"/>
                  <a:pt x="3136" y="7507"/>
                </a:cubicBezTo>
                <a:cubicBezTo>
                  <a:pt x="3203" y="7407"/>
                  <a:pt x="3169" y="7274"/>
                  <a:pt x="3102" y="7207"/>
                </a:cubicBezTo>
                <a:cubicBezTo>
                  <a:pt x="3067" y="7183"/>
                  <a:pt x="3027" y="7172"/>
                  <a:pt x="2988" y="7172"/>
                </a:cubicBezTo>
                <a:close/>
                <a:moveTo>
                  <a:pt x="1924" y="9408"/>
                </a:moveTo>
                <a:lnTo>
                  <a:pt x="1924" y="9408"/>
                </a:lnTo>
                <a:cubicBezTo>
                  <a:pt x="1917" y="9408"/>
                  <a:pt x="1909" y="9409"/>
                  <a:pt x="1902" y="9409"/>
                </a:cubicBezTo>
                <a:lnTo>
                  <a:pt x="1935" y="9409"/>
                </a:lnTo>
                <a:cubicBezTo>
                  <a:pt x="1931" y="9409"/>
                  <a:pt x="1928" y="9408"/>
                  <a:pt x="1924" y="9408"/>
                </a:cubicBezTo>
                <a:close/>
                <a:moveTo>
                  <a:pt x="32664" y="12971"/>
                </a:moveTo>
                <a:cubicBezTo>
                  <a:pt x="32650" y="12971"/>
                  <a:pt x="32637" y="12973"/>
                  <a:pt x="32624" y="12978"/>
                </a:cubicBezTo>
                <a:cubicBezTo>
                  <a:pt x="32490" y="13011"/>
                  <a:pt x="32423" y="13111"/>
                  <a:pt x="32457" y="13245"/>
                </a:cubicBezTo>
                <a:cubicBezTo>
                  <a:pt x="32590" y="13912"/>
                  <a:pt x="32690" y="14579"/>
                  <a:pt x="32757" y="15280"/>
                </a:cubicBezTo>
                <a:cubicBezTo>
                  <a:pt x="32757" y="15380"/>
                  <a:pt x="32857" y="15446"/>
                  <a:pt x="32957" y="15446"/>
                </a:cubicBezTo>
                <a:cubicBezTo>
                  <a:pt x="33091" y="15446"/>
                  <a:pt x="33157" y="15346"/>
                  <a:pt x="33157" y="15246"/>
                </a:cubicBezTo>
                <a:cubicBezTo>
                  <a:pt x="33091" y="14546"/>
                  <a:pt x="32990" y="13845"/>
                  <a:pt x="32857" y="13145"/>
                </a:cubicBezTo>
                <a:cubicBezTo>
                  <a:pt x="32828" y="13058"/>
                  <a:pt x="32749" y="12971"/>
                  <a:pt x="32664" y="12971"/>
                </a:cubicBezTo>
                <a:close/>
                <a:moveTo>
                  <a:pt x="267" y="14979"/>
                </a:moveTo>
                <a:cubicBezTo>
                  <a:pt x="167" y="14979"/>
                  <a:pt x="67" y="15046"/>
                  <a:pt x="34" y="15179"/>
                </a:cubicBezTo>
                <a:cubicBezTo>
                  <a:pt x="34" y="15446"/>
                  <a:pt x="0" y="15713"/>
                  <a:pt x="0" y="16013"/>
                </a:cubicBezTo>
                <a:cubicBezTo>
                  <a:pt x="0" y="16113"/>
                  <a:pt x="100" y="16214"/>
                  <a:pt x="200" y="16214"/>
                </a:cubicBezTo>
                <a:cubicBezTo>
                  <a:pt x="300" y="16214"/>
                  <a:pt x="401" y="16147"/>
                  <a:pt x="401" y="16047"/>
                </a:cubicBezTo>
                <a:cubicBezTo>
                  <a:pt x="434" y="15747"/>
                  <a:pt x="434" y="15480"/>
                  <a:pt x="467" y="15213"/>
                </a:cubicBezTo>
                <a:cubicBezTo>
                  <a:pt x="467" y="15079"/>
                  <a:pt x="401" y="14979"/>
                  <a:pt x="267" y="14979"/>
                </a:cubicBezTo>
                <a:close/>
                <a:moveTo>
                  <a:pt x="32990" y="16314"/>
                </a:moveTo>
                <a:cubicBezTo>
                  <a:pt x="32890" y="16314"/>
                  <a:pt x="32790" y="16414"/>
                  <a:pt x="32790" y="16514"/>
                </a:cubicBezTo>
                <a:cubicBezTo>
                  <a:pt x="32790" y="17047"/>
                  <a:pt x="32757" y="17581"/>
                  <a:pt x="32724" y="18082"/>
                </a:cubicBezTo>
                <a:cubicBezTo>
                  <a:pt x="32590" y="19616"/>
                  <a:pt x="32223" y="21117"/>
                  <a:pt x="31656" y="22551"/>
                </a:cubicBezTo>
                <a:cubicBezTo>
                  <a:pt x="31623" y="22651"/>
                  <a:pt x="31656" y="22785"/>
                  <a:pt x="31756" y="22818"/>
                </a:cubicBezTo>
                <a:lnTo>
                  <a:pt x="31823" y="22818"/>
                </a:lnTo>
                <a:cubicBezTo>
                  <a:pt x="31923" y="22818"/>
                  <a:pt x="31990" y="22785"/>
                  <a:pt x="32023" y="22685"/>
                </a:cubicBezTo>
                <a:cubicBezTo>
                  <a:pt x="32624" y="21217"/>
                  <a:pt x="32990" y="19683"/>
                  <a:pt x="33124" y="18115"/>
                </a:cubicBezTo>
                <a:cubicBezTo>
                  <a:pt x="33191" y="17581"/>
                  <a:pt x="33224" y="17047"/>
                  <a:pt x="33224" y="16514"/>
                </a:cubicBezTo>
                <a:cubicBezTo>
                  <a:pt x="33224" y="16414"/>
                  <a:pt x="33124" y="16314"/>
                  <a:pt x="32990" y="16314"/>
                </a:cubicBezTo>
                <a:close/>
                <a:moveTo>
                  <a:pt x="589" y="19941"/>
                </a:moveTo>
                <a:cubicBezTo>
                  <a:pt x="570" y="19941"/>
                  <a:pt x="552" y="19944"/>
                  <a:pt x="534" y="19950"/>
                </a:cubicBezTo>
                <a:cubicBezTo>
                  <a:pt x="434" y="19950"/>
                  <a:pt x="367" y="20083"/>
                  <a:pt x="367" y="20183"/>
                </a:cubicBezTo>
                <a:cubicBezTo>
                  <a:pt x="834" y="22251"/>
                  <a:pt x="1701" y="24219"/>
                  <a:pt x="2902" y="25954"/>
                </a:cubicBezTo>
                <a:cubicBezTo>
                  <a:pt x="2936" y="26021"/>
                  <a:pt x="3002" y="26054"/>
                  <a:pt x="3069" y="26054"/>
                </a:cubicBezTo>
                <a:cubicBezTo>
                  <a:pt x="3102" y="26054"/>
                  <a:pt x="3169" y="26054"/>
                  <a:pt x="3203" y="26021"/>
                </a:cubicBezTo>
                <a:cubicBezTo>
                  <a:pt x="3303" y="25954"/>
                  <a:pt x="3303" y="25820"/>
                  <a:pt x="3236" y="25754"/>
                </a:cubicBezTo>
                <a:cubicBezTo>
                  <a:pt x="2068" y="24019"/>
                  <a:pt x="1234" y="22118"/>
                  <a:pt x="767" y="20083"/>
                </a:cubicBezTo>
                <a:cubicBezTo>
                  <a:pt x="767" y="20001"/>
                  <a:pt x="677" y="19941"/>
                  <a:pt x="589" y="19941"/>
                </a:cubicBezTo>
                <a:close/>
                <a:moveTo>
                  <a:pt x="29803" y="26041"/>
                </a:moveTo>
                <a:cubicBezTo>
                  <a:pt x="29748" y="26041"/>
                  <a:pt x="29692" y="26066"/>
                  <a:pt x="29655" y="26121"/>
                </a:cubicBezTo>
                <a:cubicBezTo>
                  <a:pt x="29488" y="26354"/>
                  <a:pt x="29321" y="26554"/>
                  <a:pt x="29154" y="26754"/>
                </a:cubicBezTo>
                <a:cubicBezTo>
                  <a:pt x="29054" y="26854"/>
                  <a:pt x="29088" y="26988"/>
                  <a:pt x="29154" y="27055"/>
                </a:cubicBezTo>
                <a:cubicBezTo>
                  <a:pt x="29221" y="27088"/>
                  <a:pt x="29254" y="27121"/>
                  <a:pt x="29288" y="27121"/>
                </a:cubicBezTo>
                <a:cubicBezTo>
                  <a:pt x="29355" y="27121"/>
                  <a:pt x="29421" y="27088"/>
                  <a:pt x="29455" y="27021"/>
                </a:cubicBezTo>
                <a:cubicBezTo>
                  <a:pt x="29655" y="26821"/>
                  <a:pt x="29822" y="26588"/>
                  <a:pt x="29988" y="26354"/>
                </a:cubicBezTo>
                <a:cubicBezTo>
                  <a:pt x="30055" y="26287"/>
                  <a:pt x="30022" y="26154"/>
                  <a:pt x="29922" y="26087"/>
                </a:cubicBezTo>
                <a:cubicBezTo>
                  <a:pt x="29892" y="26057"/>
                  <a:pt x="29848" y="26041"/>
                  <a:pt x="29803" y="26041"/>
                </a:cubicBezTo>
                <a:close/>
                <a:moveTo>
                  <a:pt x="3812" y="26627"/>
                </a:moveTo>
                <a:cubicBezTo>
                  <a:pt x="3771" y="26627"/>
                  <a:pt x="3731" y="26646"/>
                  <a:pt x="3703" y="26688"/>
                </a:cubicBezTo>
                <a:cubicBezTo>
                  <a:pt x="3603" y="26754"/>
                  <a:pt x="3569" y="26888"/>
                  <a:pt x="3670" y="26955"/>
                </a:cubicBezTo>
                <a:cubicBezTo>
                  <a:pt x="4103" y="27522"/>
                  <a:pt x="4570" y="28022"/>
                  <a:pt x="5071" y="28522"/>
                </a:cubicBezTo>
                <a:cubicBezTo>
                  <a:pt x="5137" y="28556"/>
                  <a:pt x="5171" y="28589"/>
                  <a:pt x="5237" y="28589"/>
                </a:cubicBezTo>
                <a:cubicBezTo>
                  <a:pt x="5404" y="28589"/>
                  <a:pt x="5504" y="28356"/>
                  <a:pt x="5371" y="28222"/>
                </a:cubicBezTo>
                <a:cubicBezTo>
                  <a:pt x="4870" y="27755"/>
                  <a:pt x="4403" y="27255"/>
                  <a:pt x="3970" y="26721"/>
                </a:cubicBezTo>
                <a:cubicBezTo>
                  <a:pt x="3931" y="26663"/>
                  <a:pt x="3870" y="26627"/>
                  <a:pt x="3812" y="26627"/>
                </a:cubicBezTo>
                <a:close/>
                <a:moveTo>
                  <a:pt x="24545" y="30651"/>
                </a:moveTo>
                <a:cubicBezTo>
                  <a:pt x="24505" y="30651"/>
                  <a:pt x="24462" y="30663"/>
                  <a:pt x="24418" y="30691"/>
                </a:cubicBezTo>
                <a:cubicBezTo>
                  <a:pt x="23817" y="31024"/>
                  <a:pt x="23217" y="31324"/>
                  <a:pt x="22583" y="31558"/>
                </a:cubicBezTo>
                <a:cubicBezTo>
                  <a:pt x="22295" y="31622"/>
                  <a:pt x="22376" y="31993"/>
                  <a:pt x="22619" y="31993"/>
                </a:cubicBezTo>
                <a:cubicBezTo>
                  <a:pt x="22629" y="31993"/>
                  <a:pt x="22639" y="31993"/>
                  <a:pt x="22650" y="31992"/>
                </a:cubicBezTo>
                <a:lnTo>
                  <a:pt x="22716" y="31992"/>
                </a:lnTo>
                <a:cubicBezTo>
                  <a:pt x="23384" y="31725"/>
                  <a:pt x="24017" y="31391"/>
                  <a:pt x="24651" y="31058"/>
                </a:cubicBezTo>
                <a:cubicBezTo>
                  <a:pt x="24846" y="30946"/>
                  <a:pt x="24740" y="30651"/>
                  <a:pt x="24545" y="30651"/>
                </a:cubicBezTo>
                <a:close/>
                <a:moveTo>
                  <a:pt x="10457" y="31542"/>
                </a:moveTo>
                <a:cubicBezTo>
                  <a:pt x="10243" y="31542"/>
                  <a:pt x="10137" y="31869"/>
                  <a:pt x="10374" y="31958"/>
                </a:cubicBezTo>
                <a:cubicBezTo>
                  <a:pt x="10641" y="32058"/>
                  <a:pt x="10908" y="32158"/>
                  <a:pt x="11175" y="32258"/>
                </a:cubicBezTo>
                <a:lnTo>
                  <a:pt x="11242" y="32258"/>
                </a:lnTo>
                <a:cubicBezTo>
                  <a:pt x="11308" y="32258"/>
                  <a:pt x="11408" y="32192"/>
                  <a:pt x="11442" y="32125"/>
                </a:cubicBezTo>
                <a:cubicBezTo>
                  <a:pt x="11475" y="32025"/>
                  <a:pt x="11408" y="31891"/>
                  <a:pt x="11308" y="31858"/>
                </a:cubicBezTo>
                <a:cubicBezTo>
                  <a:pt x="11041" y="31758"/>
                  <a:pt x="10775" y="31658"/>
                  <a:pt x="10541" y="31558"/>
                </a:cubicBezTo>
                <a:cubicBezTo>
                  <a:pt x="10512" y="31547"/>
                  <a:pt x="10484" y="31542"/>
                  <a:pt x="10457" y="31542"/>
                </a:cubicBezTo>
                <a:close/>
                <a:moveTo>
                  <a:pt x="21471" y="31983"/>
                </a:moveTo>
                <a:cubicBezTo>
                  <a:pt x="21452" y="31983"/>
                  <a:pt x="21433" y="31986"/>
                  <a:pt x="21416" y="31992"/>
                </a:cubicBezTo>
                <a:cubicBezTo>
                  <a:pt x="19858" y="32493"/>
                  <a:pt x="18237" y="32744"/>
                  <a:pt x="16603" y="32744"/>
                </a:cubicBezTo>
                <a:cubicBezTo>
                  <a:pt x="16173" y="32744"/>
                  <a:pt x="15742" y="32727"/>
                  <a:pt x="15311" y="32692"/>
                </a:cubicBezTo>
                <a:cubicBezTo>
                  <a:pt x="15301" y="32691"/>
                  <a:pt x="15290" y="32690"/>
                  <a:pt x="15280" y="32690"/>
                </a:cubicBezTo>
                <a:cubicBezTo>
                  <a:pt x="15042" y="32690"/>
                  <a:pt x="15022" y="33060"/>
                  <a:pt x="15278" y="33092"/>
                </a:cubicBezTo>
                <a:cubicBezTo>
                  <a:pt x="15711" y="33159"/>
                  <a:pt x="16178" y="33159"/>
                  <a:pt x="16612" y="33159"/>
                </a:cubicBezTo>
                <a:cubicBezTo>
                  <a:pt x="18280" y="33159"/>
                  <a:pt x="19948" y="32892"/>
                  <a:pt x="21549" y="32392"/>
                </a:cubicBezTo>
                <a:cubicBezTo>
                  <a:pt x="21649" y="32358"/>
                  <a:pt x="21716" y="32225"/>
                  <a:pt x="21682" y="32125"/>
                </a:cubicBezTo>
                <a:cubicBezTo>
                  <a:pt x="21655" y="32043"/>
                  <a:pt x="21560" y="31983"/>
                  <a:pt x="21471" y="319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2833940" y="1873956"/>
            <a:ext cx="593993" cy="539553"/>
          </a:xfrm>
          <a:custGeom>
            <a:avLst/>
            <a:gdLst/>
            <a:ahLst/>
            <a:cxnLst/>
            <a:rect l="l" t="t" r="r" b="b"/>
            <a:pathLst>
              <a:path w="31991" h="29059" extrusionOk="0">
                <a:moveTo>
                  <a:pt x="16004" y="1"/>
                </a:moveTo>
                <a:cubicBezTo>
                  <a:pt x="14885" y="1"/>
                  <a:pt x="13748" y="130"/>
                  <a:pt x="12610" y="402"/>
                </a:cubicBezTo>
                <a:cubicBezTo>
                  <a:pt x="4804" y="2270"/>
                  <a:pt x="1" y="10075"/>
                  <a:pt x="1835" y="17914"/>
                </a:cubicBezTo>
                <a:cubicBezTo>
                  <a:pt x="3431" y="24581"/>
                  <a:pt x="9383" y="29058"/>
                  <a:pt x="15949" y="29058"/>
                </a:cubicBezTo>
                <a:cubicBezTo>
                  <a:pt x="17070" y="29058"/>
                  <a:pt x="18209" y="28928"/>
                  <a:pt x="19348" y="28655"/>
                </a:cubicBezTo>
                <a:cubicBezTo>
                  <a:pt x="27153" y="26821"/>
                  <a:pt x="31990" y="18982"/>
                  <a:pt x="30122" y="11176"/>
                </a:cubicBezTo>
                <a:cubicBezTo>
                  <a:pt x="28525" y="4504"/>
                  <a:pt x="22590" y="1"/>
                  <a:pt x="16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2292623" y="1295485"/>
            <a:ext cx="616905" cy="616905"/>
          </a:xfrm>
          <a:custGeom>
            <a:avLst/>
            <a:gdLst/>
            <a:ahLst/>
            <a:cxnLst/>
            <a:rect l="l" t="t" r="r" b="b"/>
            <a:pathLst>
              <a:path w="33225" h="33225" extrusionOk="0">
                <a:moveTo>
                  <a:pt x="16379" y="1"/>
                </a:moveTo>
                <a:cubicBezTo>
                  <a:pt x="16245" y="1"/>
                  <a:pt x="16179" y="101"/>
                  <a:pt x="16179" y="234"/>
                </a:cubicBezTo>
                <a:cubicBezTo>
                  <a:pt x="16179" y="334"/>
                  <a:pt x="16279" y="434"/>
                  <a:pt x="16379" y="434"/>
                </a:cubicBezTo>
                <a:lnTo>
                  <a:pt x="16612" y="434"/>
                </a:lnTo>
                <a:cubicBezTo>
                  <a:pt x="17213" y="434"/>
                  <a:pt x="17847" y="468"/>
                  <a:pt x="18447" y="534"/>
                </a:cubicBezTo>
                <a:lnTo>
                  <a:pt x="18480" y="534"/>
                </a:lnTo>
                <a:cubicBezTo>
                  <a:pt x="18580" y="534"/>
                  <a:pt x="18647" y="434"/>
                  <a:pt x="18681" y="334"/>
                </a:cubicBezTo>
                <a:cubicBezTo>
                  <a:pt x="18681" y="234"/>
                  <a:pt x="18580" y="134"/>
                  <a:pt x="18480" y="101"/>
                </a:cubicBezTo>
                <a:cubicBezTo>
                  <a:pt x="17880" y="34"/>
                  <a:pt x="17246" y="1"/>
                  <a:pt x="16612" y="1"/>
                </a:cubicBezTo>
                <a:close/>
                <a:moveTo>
                  <a:pt x="19696" y="294"/>
                </a:moveTo>
                <a:cubicBezTo>
                  <a:pt x="19589" y="294"/>
                  <a:pt x="19510" y="381"/>
                  <a:pt x="19481" y="468"/>
                </a:cubicBezTo>
                <a:cubicBezTo>
                  <a:pt x="19481" y="601"/>
                  <a:pt x="19548" y="701"/>
                  <a:pt x="19648" y="735"/>
                </a:cubicBezTo>
                <a:cubicBezTo>
                  <a:pt x="20048" y="801"/>
                  <a:pt x="20448" y="901"/>
                  <a:pt x="20849" y="1001"/>
                </a:cubicBezTo>
                <a:lnTo>
                  <a:pt x="20915" y="1001"/>
                </a:lnTo>
                <a:cubicBezTo>
                  <a:pt x="21016" y="1001"/>
                  <a:pt x="21116" y="935"/>
                  <a:pt x="21149" y="835"/>
                </a:cubicBezTo>
                <a:cubicBezTo>
                  <a:pt x="21149" y="735"/>
                  <a:pt x="21082" y="635"/>
                  <a:pt x="20982" y="601"/>
                </a:cubicBezTo>
                <a:cubicBezTo>
                  <a:pt x="20582" y="468"/>
                  <a:pt x="20148" y="401"/>
                  <a:pt x="19748" y="301"/>
                </a:cubicBezTo>
                <a:cubicBezTo>
                  <a:pt x="19730" y="296"/>
                  <a:pt x="19713" y="294"/>
                  <a:pt x="19696" y="294"/>
                </a:cubicBezTo>
                <a:close/>
                <a:moveTo>
                  <a:pt x="14179" y="199"/>
                </a:moveTo>
                <a:cubicBezTo>
                  <a:pt x="14168" y="199"/>
                  <a:pt x="14156" y="200"/>
                  <a:pt x="14144" y="201"/>
                </a:cubicBezTo>
                <a:cubicBezTo>
                  <a:pt x="12743" y="401"/>
                  <a:pt x="11409" y="801"/>
                  <a:pt x="10108" y="1335"/>
                </a:cubicBezTo>
                <a:cubicBezTo>
                  <a:pt x="10008" y="1368"/>
                  <a:pt x="9941" y="1502"/>
                  <a:pt x="10008" y="1602"/>
                </a:cubicBezTo>
                <a:cubicBezTo>
                  <a:pt x="10008" y="1702"/>
                  <a:pt x="10108" y="1735"/>
                  <a:pt x="10174" y="1735"/>
                </a:cubicBezTo>
                <a:lnTo>
                  <a:pt x="10275" y="1735"/>
                </a:lnTo>
                <a:cubicBezTo>
                  <a:pt x="11509" y="1202"/>
                  <a:pt x="12843" y="801"/>
                  <a:pt x="14211" y="601"/>
                </a:cubicBezTo>
                <a:cubicBezTo>
                  <a:pt x="14467" y="569"/>
                  <a:pt x="14446" y="199"/>
                  <a:pt x="14179" y="199"/>
                </a:cubicBezTo>
                <a:close/>
                <a:moveTo>
                  <a:pt x="8321" y="2268"/>
                </a:moveTo>
                <a:cubicBezTo>
                  <a:pt x="8281" y="2268"/>
                  <a:pt x="8242" y="2279"/>
                  <a:pt x="8206" y="2302"/>
                </a:cubicBezTo>
                <a:cubicBezTo>
                  <a:pt x="7839" y="2503"/>
                  <a:pt x="7506" y="2736"/>
                  <a:pt x="7139" y="2970"/>
                </a:cubicBezTo>
                <a:cubicBezTo>
                  <a:pt x="7039" y="3036"/>
                  <a:pt x="7039" y="3170"/>
                  <a:pt x="7106" y="3270"/>
                </a:cubicBezTo>
                <a:cubicBezTo>
                  <a:pt x="7139" y="3303"/>
                  <a:pt x="7206" y="3336"/>
                  <a:pt x="7272" y="3336"/>
                </a:cubicBezTo>
                <a:cubicBezTo>
                  <a:pt x="7306" y="3336"/>
                  <a:pt x="7339" y="3336"/>
                  <a:pt x="7372" y="3303"/>
                </a:cubicBezTo>
                <a:cubicBezTo>
                  <a:pt x="7706" y="3070"/>
                  <a:pt x="8073" y="2869"/>
                  <a:pt x="8407" y="2636"/>
                </a:cubicBezTo>
                <a:cubicBezTo>
                  <a:pt x="8507" y="2603"/>
                  <a:pt x="8540" y="2469"/>
                  <a:pt x="8507" y="2369"/>
                </a:cubicBezTo>
                <a:cubicBezTo>
                  <a:pt x="8464" y="2304"/>
                  <a:pt x="8393" y="2268"/>
                  <a:pt x="8321" y="2268"/>
                </a:cubicBezTo>
                <a:close/>
                <a:moveTo>
                  <a:pt x="22862" y="1241"/>
                </a:moveTo>
                <a:cubicBezTo>
                  <a:pt x="22783" y="1241"/>
                  <a:pt x="22707" y="1296"/>
                  <a:pt x="22683" y="1368"/>
                </a:cubicBezTo>
                <a:cubicBezTo>
                  <a:pt x="22650" y="1468"/>
                  <a:pt x="22683" y="1602"/>
                  <a:pt x="22783" y="1635"/>
                </a:cubicBezTo>
                <a:cubicBezTo>
                  <a:pt x="24051" y="2169"/>
                  <a:pt x="25252" y="2869"/>
                  <a:pt x="26353" y="3703"/>
                </a:cubicBezTo>
                <a:cubicBezTo>
                  <a:pt x="26386" y="3703"/>
                  <a:pt x="26453" y="3737"/>
                  <a:pt x="26486" y="3737"/>
                </a:cubicBezTo>
                <a:cubicBezTo>
                  <a:pt x="26553" y="3737"/>
                  <a:pt x="26620" y="3703"/>
                  <a:pt x="26653" y="3637"/>
                </a:cubicBezTo>
                <a:cubicBezTo>
                  <a:pt x="26720" y="3537"/>
                  <a:pt x="26720" y="3403"/>
                  <a:pt x="26620" y="3336"/>
                </a:cubicBezTo>
                <a:cubicBezTo>
                  <a:pt x="25485" y="2503"/>
                  <a:pt x="24251" y="1802"/>
                  <a:pt x="22950" y="1268"/>
                </a:cubicBezTo>
                <a:cubicBezTo>
                  <a:pt x="22922" y="1250"/>
                  <a:pt x="22892" y="1241"/>
                  <a:pt x="22862" y="1241"/>
                </a:cubicBezTo>
                <a:close/>
                <a:moveTo>
                  <a:pt x="6284" y="3690"/>
                </a:moveTo>
                <a:cubicBezTo>
                  <a:pt x="6235" y="3690"/>
                  <a:pt x="6183" y="3707"/>
                  <a:pt x="6138" y="3737"/>
                </a:cubicBezTo>
                <a:cubicBezTo>
                  <a:pt x="5605" y="4170"/>
                  <a:pt x="5071" y="4637"/>
                  <a:pt x="4604" y="5171"/>
                </a:cubicBezTo>
                <a:cubicBezTo>
                  <a:pt x="4504" y="5238"/>
                  <a:pt x="4504" y="5371"/>
                  <a:pt x="4604" y="5471"/>
                </a:cubicBezTo>
                <a:cubicBezTo>
                  <a:pt x="4637" y="5505"/>
                  <a:pt x="4671" y="5505"/>
                  <a:pt x="4737" y="5505"/>
                </a:cubicBezTo>
                <a:cubicBezTo>
                  <a:pt x="4804" y="5505"/>
                  <a:pt x="4871" y="5505"/>
                  <a:pt x="4904" y="5438"/>
                </a:cubicBezTo>
                <a:cubicBezTo>
                  <a:pt x="5371" y="4938"/>
                  <a:pt x="5871" y="4504"/>
                  <a:pt x="6405" y="4070"/>
                </a:cubicBezTo>
                <a:cubicBezTo>
                  <a:pt x="6505" y="3970"/>
                  <a:pt x="6505" y="3837"/>
                  <a:pt x="6438" y="3770"/>
                </a:cubicBezTo>
                <a:cubicBezTo>
                  <a:pt x="6402" y="3715"/>
                  <a:pt x="6345" y="3690"/>
                  <a:pt x="6284" y="3690"/>
                </a:cubicBezTo>
                <a:close/>
                <a:moveTo>
                  <a:pt x="29476" y="6234"/>
                </a:moveTo>
                <a:cubicBezTo>
                  <a:pt x="29319" y="6234"/>
                  <a:pt x="29163" y="6422"/>
                  <a:pt x="29288" y="6572"/>
                </a:cubicBezTo>
                <a:cubicBezTo>
                  <a:pt x="29722" y="7106"/>
                  <a:pt x="30122" y="7673"/>
                  <a:pt x="30489" y="8240"/>
                </a:cubicBezTo>
                <a:cubicBezTo>
                  <a:pt x="30522" y="8307"/>
                  <a:pt x="30589" y="8340"/>
                  <a:pt x="30656" y="8340"/>
                </a:cubicBezTo>
                <a:cubicBezTo>
                  <a:pt x="30689" y="8340"/>
                  <a:pt x="30722" y="8340"/>
                  <a:pt x="30756" y="8307"/>
                </a:cubicBezTo>
                <a:cubicBezTo>
                  <a:pt x="30856" y="8240"/>
                  <a:pt x="30889" y="8107"/>
                  <a:pt x="30856" y="8040"/>
                </a:cubicBezTo>
                <a:cubicBezTo>
                  <a:pt x="30456" y="7439"/>
                  <a:pt x="30055" y="6839"/>
                  <a:pt x="29622" y="6305"/>
                </a:cubicBezTo>
                <a:cubicBezTo>
                  <a:pt x="29580" y="6255"/>
                  <a:pt x="29528" y="6234"/>
                  <a:pt x="29476" y="6234"/>
                </a:cubicBezTo>
                <a:close/>
                <a:moveTo>
                  <a:pt x="31246" y="9014"/>
                </a:moveTo>
                <a:cubicBezTo>
                  <a:pt x="31215" y="9014"/>
                  <a:pt x="31184" y="9022"/>
                  <a:pt x="31156" y="9041"/>
                </a:cubicBezTo>
                <a:cubicBezTo>
                  <a:pt x="31056" y="9107"/>
                  <a:pt x="31023" y="9207"/>
                  <a:pt x="31089" y="9307"/>
                </a:cubicBezTo>
                <a:cubicBezTo>
                  <a:pt x="31256" y="9674"/>
                  <a:pt x="31423" y="10075"/>
                  <a:pt x="31590" y="10442"/>
                </a:cubicBezTo>
                <a:cubicBezTo>
                  <a:pt x="31623" y="10508"/>
                  <a:pt x="31690" y="10575"/>
                  <a:pt x="31790" y="10575"/>
                </a:cubicBezTo>
                <a:cubicBezTo>
                  <a:pt x="31823" y="10575"/>
                  <a:pt x="31823" y="10575"/>
                  <a:pt x="31857" y="10542"/>
                </a:cubicBezTo>
                <a:cubicBezTo>
                  <a:pt x="31957" y="10508"/>
                  <a:pt x="32023" y="10375"/>
                  <a:pt x="31990" y="10275"/>
                </a:cubicBezTo>
                <a:cubicBezTo>
                  <a:pt x="31823" y="9908"/>
                  <a:pt x="31623" y="9508"/>
                  <a:pt x="31456" y="9141"/>
                </a:cubicBezTo>
                <a:cubicBezTo>
                  <a:pt x="31408" y="9068"/>
                  <a:pt x="31326" y="9014"/>
                  <a:pt x="31246" y="9014"/>
                </a:cubicBezTo>
                <a:close/>
                <a:moveTo>
                  <a:pt x="2286" y="8448"/>
                </a:moveTo>
                <a:cubicBezTo>
                  <a:pt x="2217" y="8448"/>
                  <a:pt x="2147" y="8485"/>
                  <a:pt x="2102" y="8574"/>
                </a:cubicBezTo>
                <a:cubicBezTo>
                  <a:pt x="1402" y="9808"/>
                  <a:pt x="868" y="11109"/>
                  <a:pt x="534" y="12476"/>
                </a:cubicBezTo>
                <a:cubicBezTo>
                  <a:pt x="501" y="12576"/>
                  <a:pt x="568" y="12710"/>
                  <a:pt x="668" y="12743"/>
                </a:cubicBezTo>
                <a:lnTo>
                  <a:pt x="734" y="12743"/>
                </a:lnTo>
                <a:cubicBezTo>
                  <a:pt x="834" y="12710"/>
                  <a:pt x="901" y="12676"/>
                  <a:pt x="935" y="12576"/>
                </a:cubicBezTo>
                <a:cubicBezTo>
                  <a:pt x="1268" y="11242"/>
                  <a:pt x="1802" y="9975"/>
                  <a:pt x="2469" y="8774"/>
                </a:cubicBezTo>
                <a:cubicBezTo>
                  <a:pt x="2558" y="8596"/>
                  <a:pt x="2424" y="8448"/>
                  <a:pt x="2286" y="8448"/>
                </a:cubicBezTo>
                <a:close/>
                <a:moveTo>
                  <a:pt x="327" y="14371"/>
                </a:moveTo>
                <a:cubicBezTo>
                  <a:pt x="242" y="14371"/>
                  <a:pt x="163" y="14458"/>
                  <a:pt x="134" y="14544"/>
                </a:cubicBezTo>
                <a:cubicBezTo>
                  <a:pt x="101" y="14978"/>
                  <a:pt x="67" y="15378"/>
                  <a:pt x="34" y="15812"/>
                </a:cubicBezTo>
                <a:cubicBezTo>
                  <a:pt x="34" y="15912"/>
                  <a:pt x="101" y="16012"/>
                  <a:pt x="234" y="16012"/>
                </a:cubicBezTo>
                <a:cubicBezTo>
                  <a:pt x="334" y="16012"/>
                  <a:pt x="434" y="15945"/>
                  <a:pt x="468" y="15845"/>
                </a:cubicBezTo>
                <a:cubicBezTo>
                  <a:pt x="468" y="15445"/>
                  <a:pt x="501" y="15011"/>
                  <a:pt x="568" y="14611"/>
                </a:cubicBezTo>
                <a:cubicBezTo>
                  <a:pt x="568" y="14478"/>
                  <a:pt x="501" y="14378"/>
                  <a:pt x="367" y="14378"/>
                </a:cubicBezTo>
                <a:cubicBezTo>
                  <a:pt x="354" y="14373"/>
                  <a:pt x="341" y="14371"/>
                  <a:pt x="327" y="14371"/>
                </a:cubicBezTo>
                <a:close/>
                <a:moveTo>
                  <a:pt x="32463" y="12119"/>
                </a:moveTo>
                <a:cubicBezTo>
                  <a:pt x="32341" y="12119"/>
                  <a:pt x="32218" y="12219"/>
                  <a:pt x="32257" y="12376"/>
                </a:cubicBezTo>
                <a:cubicBezTo>
                  <a:pt x="32590" y="13677"/>
                  <a:pt x="32791" y="15045"/>
                  <a:pt x="32824" y="16379"/>
                </a:cubicBezTo>
                <a:lnTo>
                  <a:pt x="32824" y="16446"/>
                </a:lnTo>
                <a:cubicBezTo>
                  <a:pt x="32824" y="16579"/>
                  <a:pt x="32891" y="16646"/>
                  <a:pt x="33024" y="16646"/>
                </a:cubicBezTo>
                <a:cubicBezTo>
                  <a:pt x="33158" y="16646"/>
                  <a:pt x="33224" y="16579"/>
                  <a:pt x="33224" y="16446"/>
                </a:cubicBezTo>
                <a:lnTo>
                  <a:pt x="33224" y="16379"/>
                </a:lnTo>
                <a:cubicBezTo>
                  <a:pt x="33224" y="14978"/>
                  <a:pt x="33024" y="13610"/>
                  <a:pt x="32657" y="12276"/>
                </a:cubicBezTo>
                <a:cubicBezTo>
                  <a:pt x="32630" y="12167"/>
                  <a:pt x="32547" y="12119"/>
                  <a:pt x="32463" y="12119"/>
                </a:cubicBezTo>
                <a:close/>
                <a:moveTo>
                  <a:pt x="201" y="16879"/>
                </a:moveTo>
                <a:cubicBezTo>
                  <a:pt x="101" y="16879"/>
                  <a:pt x="1" y="16980"/>
                  <a:pt x="1" y="17080"/>
                </a:cubicBezTo>
                <a:cubicBezTo>
                  <a:pt x="34" y="17780"/>
                  <a:pt x="101" y="18481"/>
                  <a:pt x="201" y="19181"/>
                </a:cubicBezTo>
                <a:cubicBezTo>
                  <a:pt x="201" y="19281"/>
                  <a:pt x="301" y="19348"/>
                  <a:pt x="401" y="19348"/>
                </a:cubicBezTo>
                <a:lnTo>
                  <a:pt x="434" y="19348"/>
                </a:lnTo>
                <a:cubicBezTo>
                  <a:pt x="534" y="19348"/>
                  <a:pt x="634" y="19248"/>
                  <a:pt x="601" y="19114"/>
                </a:cubicBezTo>
                <a:cubicBezTo>
                  <a:pt x="501" y="18447"/>
                  <a:pt x="434" y="17747"/>
                  <a:pt x="434" y="17080"/>
                </a:cubicBezTo>
                <a:cubicBezTo>
                  <a:pt x="434" y="16946"/>
                  <a:pt x="334" y="16879"/>
                  <a:pt x="201" y="16879"/>
                </a:cubicBezTo>
                <a:close/>
                <a:moveTo>
                  <a:pt x="32550" y="20375"/>
                </a:moveTo>
                <a:cubicBezTo>
                  <a:pt x="32465" y="20375"/>
                  <a:pt x="32386" y="20462"/>
                  <a:pt x="32357" y="20549"/>
                </a:cubicBezTo>
                <a:cubicBezTo>
                  <a:pt x="32190" y="21216"/>
                  <a:pt x="31990" y="21850"/>
                  <a:pt x="31723" y="22517"/>
                </a:cubicBezTo>
                <a:cubicBezTo>
                  <a:pt x="31690" y="22617"/>
                  <a:pt x="31723" y="22750"/>
                  <a:pt x="31857" y="22784"/>
                </a:cubicBezTo>
                <a:lnTo>
                  <a:pt x="31923" y="22784"/>
                </a:lnTo>
                <a:cubicBezTo>
                  <a:pt x="31990" y="22784"/>
                  <a:pt x="32090" y="22750"/>
                  <a:pt x="32123" y="22650"/>
                </a:cubicBezTo>
                <a:cubicBezTo>
                  <a:pt x="32357" y="21983"/>
                  <a:pt x="32590" y="21316"/>
                  <a:pt x="32757" y="20649"/>
                </a:cubicBezTo>
                <a:cubicBezTo>
                  <a:pt x="32791" y="20549"/>
                  <a:pt x="32724" y="20415"/>
                  <a:pt x="32590" y="20382"/>
                </a:cubicBezTo>
                <a:cubicBezTo>
                  <a:pt x="32577" y="20378"/>
                  <a:pt x="32564" y="20375"/>
                  <a:pt x="32550" y="20375"/>
                </a:cubicBezTo>
                <a:close/>
                <a:moveTo>
                  <a:pt x="31416" y="23492"/>
                </a:moveTo>
                <a:cubicBezTo>
                  <a:pt x="31341" y="23492"/>
                  <a:pt x="31267" y="23529"/>
                  <a:pt x="31223" y="23618"/>
                </a:cubicBezTo>
                <a:cubicBezTo>
                  <a:pt x="31089" y="23985"/>
                  <a:pt x="30856" y="24351"/>
                  <a:pt x="30656" y="24718"/>
                </a:cubicBezTo>
                <a:cubicBezTo>
                  <a:pt x="30589" y="24818"/>
                  <a:pt x="30622" y="24952"/>
                  <a:pt x="30722" y="25019"/>
                </a:cubicBezTo>
                <a:lnTo>
                  <a:pt x="30856" y="25019"/>
                </a:lnTo>
                <a:cubicBezTo>
                  <a:pt x="30923" y="25019"/>
                  <a:pt x="30989" y="24985"/>
                  <a:pt x="31023" y="24919"/>
                </a:cubicBezTo>
                <a:cubicBezTo>
                  <a:pt x="31223" y="24552"/>
                  <a:pt x="31423" y="24185"/>
                  <a:pt x="31623" y="23818"/>
                </a:cubicBezTo>
                <a:cubicBezTo>
                  <a:pt x="31712" y="23640"/>
                  <a:pt x="31564" y="23492"/>
                  <a:pt x="31416" y="23492"/>
                </a:cubicBezTo>
                <a:close/>
                <a:moveTo>
                  <a:pt x="1576" y="22901"/>
                </a:moveTo>
                <a:cubicBezTo>
                  <a:pt x="1432" y="22901"/>
                  <a:pt x="1282" y="23045"/>
                  <a:pt x="1368" y="23217"/>
                </a:cubicBezTo>
                <a:cubicBezTo>
                  <a:pt x="1935" y="24485"/>
                  <a:pt x="2669" y="25719"/>
                  <a:pt x="3536" y="26820"/>
                </a:cubicBezTo>
                <a:cubicBezTo>
                  <a:pt x="3567" y="26881"/>
                  <a:pt x="3625" y="26914"/>
                  <a:pt x="3686" y="26919"/>
                </a:cubicBezTo>
                <a:lnTo>
                  <a:pt x="3686" y="26919"/>
                </a:lnTo>
                <a:cubicBezTo>
                  <a:pt x="3742" y="26914"/>
                  <a:pt x="3773" y="26884"/>
                  <a:pt x="3803" y="26853"/>
                </a:cubicBezTo>
                <a:cubicBezTo>
                  <a:pt x="3903" y="26787"/>
                  <a:pt x="3903" y="26653"/>
                  <a:pt x="3837" y="26586"/>
                </a:cubicBezTo>
                <a:cubicBezTo>
                  <a:pt x="3003" y="25486"/>
                  <a:pt x="2302" y="24285"/>
                  <a:pt x="1768" y="23051"/>
                </a:cubicBezTo>
                <a:cubicBezTo>
                  <a:pt x="1733" y="22944"/>
                  <a:pt x="1656" y="22901"/>
                  <a:pt x="1576" y="22901"/>
                </a:cubicBezTo>
                <a:close/>
                <a:moveTo>
                  <a:pt x="3686" y="26919"/>
                </a:moveTo>
                <a:cubicBezTo>
                  <a:pt x="3681" y="26920"/>
                  <a:pt x="3676" y="26920"/>
                  <a:pt x="3670" y="26920"/>
                </a:cubicBezTo>
                <a:lnTo>
                  <a:pt x="3703" y="26920"/>
                </a:lnTo>
                <a:cubicBezTo>
                  <a:pt x="3698" y="26920"/>
                  <a:pt x="3692" y="26920"/>
                  <a:pt x="3686" y="26919"/>
                </a:cubicBezTo>
                <a:close/>
                <a:moveTo>
                  <a:pt x="5071" y="28071"/>
                </a:moveTo>
                <a:cubicBezTo>
                  <a:pt x="5021" y="28071"/>
                  <a:pt x="4971" y="28088"/>
                  <a:pt x="4937" y="28121"/>
                </a:cubicBezTo>
                <a:cubicBezTo>
                  <a:pt x="4837" y="28221"/>
                  <a:pt x="4837" y="28354"/>
                  <a:pt x="4937" y="28421"/>
                </a:cubicBezTo>
                <a:cubicBezTo>
                  <a:pt x="5238" y="28688"/>
                  <a:pt x="5538" y="28988"/>
                  <a:pt x="5871" y="29255"/>
                </a:cubicBezTo>
                <a:cubicBezTo>
                  <a:pt x="5902" y="29286"/>
                  <a:pt x="5932" y="29316"/>
                  <a:pt x="5988" y="29321"/>
                </a:cubicBezTo>
                <a:lnTo>
                  <a:pt x="5988" y="29321"/>
                </a:lnTo>
                <a:cubicBezTo>
                  <a:pt x="6049" y="29316"/>
                  <a:pt x="6108" y="29286"/>
                  <a:pt x="6138" y="29255"/>
                </a:cubicBezTo>
                <a:cubicBezTo>
                  <a:pt x="6205" y="29188"/>
                  <a:pt x="6205" y="29055"/>
                  <a:pt x="6138" y="28955"/>
                </a:cubicBezTo>
                <a:cubicBezTo>
                  <a:pt x="5805" y="28688"/>
                  <a:pt x="5504" y="28421"/>
                  <a:pt x="5204" y="28121"/>
                </a:cubicBezTo>
                <a:cubicBezTo>
                  <a:pt x="5171" y="28088"/>
                  <a:pt x="5121" y="28071"/>
                  <a:pt x="5071" y="28071"/>
                </a:cubicBezTo>
                <a:close/>
                <a:moveTo>
                  <a:pt x="5988" y="29321"/>
                </a:moveTo>
                <a:lnTo>
                  <a:pt x="5988" y="29321"/>
                </a:lnTo>
                <a:cubicBezTo>
                  <a:pt x="5983" y="29321"/>
                  <a:pt x="5977" y="29322"/>
                  <a:pt x="5971" y="29322"/>
                </a:cubicBezTo>
                <a:lnTo>
                  <a:pt x="6005" y="29322"/>
                </a:lnTo>
                <a:cubicBezTo>
                  <a:pt x="5999" y="29322"/>
                  <a:pt x="5994" y="29321"/>
                  <a:pt x="5988" y="29321"/>
                </a:cubicBezTo>
                <a:close/>
                <a:moveTo>
                  <a:pt x="29694" y="26356"/>
                </a:moveTo>
                <a:cubicBezTo>
                  <a:pt x="29634" y="26356"/>
                  <a:pt x="29570" y="26385"/>
                  <a:pt x="29522" y="26453"/>
                </a:cubicBezTo>
                <a:cubicBezTo>
                  <a:pt x="28688" y="27520"/>
                  <a:pt x="27720" y="28521"/>
                  <a:pt x="26653" y="29355"/>
                </a:cubicBezTo>
                <a:cubicBezTo>
                  <a:pt x="26488" y="29487"/>
                  <a:pt x="26584" y="29717"/>
                  <a:pt x="26779" y="29722"/>
                </a:cubicBezTo>
                <a:lnTo>
                  <a:pt x="26779" y="29722"/>
                </a:lnTo>
                <a:cubicBezTo>
                  <a:pt x="26830" y="29721"/>
                  <a:pt x="26862" y="29717"/>
                  <a:pt x="26920" y="29689"/>
                </a:cubicBezTo>
                <a:cubicBezTo>
                  <a:pt x="28021" y="28821"/>
                  <a:pt x="28988" y="27821"/>
                  <a:pt x="29855" y="26687"/>
                </a:cubicBezTo>
                <a:cubicBezTo>
                  <a:pt x="29973" y="26521"/>
                  <a:pt x="29841" y="26356"/>
                  <a:pt x="29694" y="26356"/>
                </a:cubicBezTo>
                <a:close/>
                <a:moveTo>
                  <a:pt x="26779" y="29722"/>
                </a:moveTo>
                <a:lnTo>
                  <a:pt x="26779" y="29722"/>
                </a:lnTo>
                <a:cubicBezTo>
                  <a:pt x="26771" y="29722"/>
                  <a:pt x="26762" y="29722"/>
                  <a:pt x="26753" y="29722"/>
                </a:cubicBezTo>
                <a:lnTo>
                  <a:pt x="26786" y="29722"/>
                </a:lnTo>
                <a:cubicBezTo>
                  <a:pt x="26784" y="29722"/>
                  <a:pt x="26782" y="29722"/>
                  <a:pt x="26779" y="29722"/>
                </a:cubicBezTo>
                <a:close/>
                <a:moveTo>
                  <a:pt x="6960" y="29676"/>
                </a:moveTo>
                <a:cubicBezTo>
                  <a:pt x="6899" y="29676"/>
                  <a:pt x="6842" y="29700"/>
                  <a:pt x="6805" y="29755"/>
                </a:cubicBezTo>
                <a:cubicBezTo>
                  <a:pt x="6739" y="29855"/>
                  <a:pt x="6772" y="29989"/>
                  <a:pt x="6839" y="30056"/>
                </a:cubicBezTo>
                <a:cubicBezTo>
                  <a:pt x="7406" y="30456"/>
                  <a:pt x="8006" y="30856"/>
                  <a:pt x="8640" y="31190"/>
                </a:cubicBezTo>
                <a:cubicBezTo>
                  <a:pt x="8673" y="31190"/>
                  <a:pt x="8707" y="31223"/>
                  <a:pt x="8740" y="31223"/>
                </a:cubicBezTo>
                <a:cubicBezTo>
                  <a:pt x="8807" y="31223"/>
                  <a:pt x="8874" y="31156"/>
                  <a:pt x="8907" y="31090"/>
                </a:cubicBezTo>
                <a:cubicBezTo>
                  <a:pt x="8974" y="30990"/>
                  <a:pt x="8940" y="30890"/>
                  <a:pt x="8840" y="30823"/>
                </a:cubicBezTo>
                <a:cubicBezTo>
                  <a:pt x="8240" y="30489"/>
                  <a:pt x="7639" y="30122"/>
                  <a:pt x="7106" y="29722"/>
                </a:cubicBezTo>
                <a:cubicBezTo>
                  <a:pt x="7061" y="29692"/>
                  <a:pt x="7009" y="29676"/>
                  <a:pt x="6960" y="29676"/>
                </a:cubicBezTo>
                <a:close/>
                <a:moveTo>
                  <a:pt x="23196" y="31444"/>
                </a:moveTo>
                <a:cubicBezTo>
                  <a:pt x="23169" y="31444"/>
                  <a:pt x="23142" y="31448"/>
                  <a:pt x="23117" y="31457"/>
                </a:cubicBezTo>
                <a:cubicBezTo>
                  <a:pt x="22483" y="31723"/>
                  <a:pt x="21849" y="31957"/>
                  <a:pt x="21182" y="32157"/>
                </a:cubicBezTo>
                <a:cubicBezTo>
                  <a:pt x="20925" y="32189"/>
                  <a:pt x="20947" y="32593"/>
                  <a:pt x="21217" y="32593"/>
                </a:cubicBezTo>
                <a:cubicBezTo>
                  <a:pt x="21227" y="32593"/>
                  <a:pt x="21238" y="32592"/>
                  <a:pt x="21249" y="32591"/>
                </a:cubicBezTo>
                <a:cubicBezTo>
                  <a:pt x="21282" y="32557"/>
                  <a:pt x="21282" y="32557"/>
                  <a:pt x="21316" y="32557"/>
                </a:cubicBezTo>
                <a:cubicBezTo>
                  <a:pt x="21983" y="32357"/>
                  <a:pt x="22650" y="32124"/>
                  <a:pt x="23284" y="31824"/>
                </a:cubicBezTo>
                <a:cubicBezTo>
                  <a:pt x="23384" y="31790"/>
                  <a:pt x="23451" y="31657"/>
                  <a:pt x="23384" y="31557"/>
                </a:cubicBezTo>
                <a:cubicBezTo>
                  <a:pt x="23359" y="31482"/>
                  <a:pt x="23278" y="31444"/>
                  <a:pt x="23196" y="31444"/>
                </a:cubicBezTo>
                <a:close/>
                <a:moveTo>
                  <a:pt x="19981" y="32457"/>
                </a:moveTo>
                <a:cubicBezTo>
                  <a:pt x="19615" y="32557"/>
                  <a:pt x="19181" y="32624"/>
                  <a:pt x="18781" y="32691"/>
                </a:cubicBezTo>
                <a:cubicBezTo>
                  <a:pt x="18647" y="32691"/>
                  <a:pt x="18580" y="32791"/>
                  <a:pt x="18580" y="32924"/>
                </a:cubicBezTo>
                <a:cubicBezTo>
                  <a:pt x="18614" y="33024"/>
                  <a:pt x="18681" y="33091"/>
                  <a:pt x="18814" y="33091"/>
                </a:cubicBezTo>
                <a:cubicBezTo>
                  <a:pt x="19248" y="33024"/>
                  <a:pt x="19648" y="32958"/>
                  <a:pt x="20082" y="32891"/>
                </a:cubicBezTo>
                <a:cubicBezTo>
                  <a:pt x="20182" y="32858"/>
                  <a:pt x="20248" y="32724"/>
                  <a:pt x="20248" y="32624"/>
                </a:cubicBezTo>
                <a:cubicBezTo>
                  <a:pt x="20215" y="32524"/>
                  <a:pt x="20115" y="32457"/>
                  <a:pt x="19981" y="32457"/>
                </a:cubicBezTo>
                <a:close/>
                <a:moveTo>
                  <a:pt x="12589" y="32315"/>
                </a:moveTo>
                <a:cubicBezTo>
                  <a:pt x="12500" y="32315"/>
                  <a:pt x="12404" y="32380"/>
                  <a:pt x="12376" y="32491"/>
                </a:cubicBezTo>
                <a:cubicBezTo>
                  <a:pt x="12376" y="32591"/>
                  <a:pt x="12443" y="32691"/>
                  <a:pt x="12543" y="32724"/>
                </a:cubicBezTo>
                <a:cubicBezTo>
                  <a:pt x="13877" y="33058"/>
                  <a:pt x="15245" y="33225"/>
                  <a:pt x="16612" y="33225"/>
                </a:cubicBezTo>
                <a:lnTo>
                  <a:pt x="16712" y="33225"/>
                </a:lnTo>
                <a:cubicBezTo>
                  <a:pt x="17013" y="33225"/>
                  <a:pt x="17013" y="32824"/>
                  <a:pt x="16712" y="32824"/>
                </a:cubicBezTo>
                <a:lnTo>
                  <a:pt x="16612" y="32824"/>
                </a:lnTo>
                <a:cubicBezTo>
                  <a:pt x="15278" y="32824"/>
                  <a:pt x="13944" y="32657"/>
                  <a:pt x="12643" y="32324"/>
                </a:cubicBezTo>
                <a:cubicBezTo>
                  <a:pt x="12626" y="32318"/>
                  <a:pt x="12608" y="32315"/>
                  <a:pt x="12589" y="32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2344037" y="1346899"/>
            <a:ext cx="514691" cy="514710"/>
          </a:xfrm>
          <a:custGeom>
            <a:avLst/>
            <a:gdLst/>
            <a:ahLst/>
            <a:cxnLst/>
            <a:rect l="l" t="t" r="r" b="b"/>
            <a:pathLst>
              <a:path w="27720" h="27721" extrusionOk="0">
                <a:moveTo>
                  <a:pt x="13843" y="0"/>
                </a:moveTo>
                <a:cubicBezTo>
                  <a:pt x="6205" y="0"/>
                  <a:pt x="0" y="6205"/>
                  <a:pt x="0" y="13844"/>
                </a:cubicBezTo>
                <a:cubicBezTo>
                  <a:pt x="0" y="21516"/>
                  <a:pt x="6205" y="27720"/>
                  <a:pt x="13843" y="27720"/>
                </a:cubicBezTo>
                <a:cubicBezTo>
                  <a:pt x="21516" y="27720"/>
                  <a:pt x="27720" y="21516"/>
                  <a:pt x="27720" y="13844"/>
                </a:cubicBezTo>
                <a:cubicBezTo>
                  <a:pt x="27720" y="6205"/>
                  <a:pt x="21516" y="0"/>
                  <a:pt x="13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2518070" y="1463948"/>
            <a:ext cx="166625" cy="280592"/>
          </a:xfrm>
          <a:custGeom>
            <a:avLst/>
            <a:gdLst/>
            <a:ahLst/>
            <a:cxnLst/>
            <a:rect l="l" t="t" r="r" b="b"/>
            <a:pathLst>
              <a:path w="8974" h="15112" extrusionOk="0">
                <a:moveTo>
                  <a:pt x="3937" y="3570"/>
                </a:moveTo>
                <a:lnTo>
                  <a:pt x="3937" y="6405"/>
                </a:lnTo>
                <a:cubicBezTo>
                  <a:pt x="3003" y="6139"/>
                  <a:pt x="2302" y="5738"/>
                  <a:pt x="2302" y="5038"/>
                </a:cubicBezTo>
                <a:cubicBezTo>
                  <a:pt x="2302" y="4337"/>
                  <a:pt x="2803" y="3737"/>
                  <a:pt x="3937" y="3570"/>
                </a:cubicBezTo>
                <a:close/>
                <a:moveTo>
                  <a:pt x="5238" y="8707"/>
                </a:moveTo>
                <a:cubicBezTo>
                  <a:pt x="6198" y="8972"/>
                  <a:pt x="6896" y="9336"/>
                  <a:pt x="6905" y="10125"/>
                </a:cubicBezTo>
                <a:lnTo>
                  <a:pt x="6905" y="10125"/>
                </a:lnTo>
                <a:cubicBezTo>
                  <a:pt x="6897" y="10817"/>
                  <a:pt x="6396" y="11344"/>
                  <a:pt x="5238" y="11542"/>
                </a:cubicBezTo>
                <a:lnTo>
                  <a:pt x="5238" y="8707"/>
                </a:lnTo>
                <a:close/>
                <a:moveTo>
                  <a:pt x="3937" y="1"/>
                </a:moveTo>
                <a:lnTo>
                  <a:pt x="3937" y="1802"/>
                </a:lnTo>
                <a:cubicBezTo>
                  <a:pt x="1435" y="2036"/>
                  <a:pt x="234" y="3470"/>
                  <a:pt x="234" y="5105"/>
                </a:cubicBezTo>
                <a:cubicBezTo>
                  <a:pt x="234" y="7339"/>
                  <a:pt x="2135" y="7940"/>
                  <a:pt x="3937" y="8340"/>
                </a:cubicBezTo>
                <a:lnTo>
                  <a:pt x="3937" y="11576"/>
                </a:lnTo>
                <a:cubicBezTo>
                  <a:pt x="2769" y="11476"/>
                  <a:pt x="1635" y="11042"/>
                  <a:pt x="734" y="10342"/>
                </a:cubicBezTo>
                <a:lnTo>
                  <a:pt x="1" y="11976"/>
                </a:lnTo>
                <a:cubicBezTo>
                  <a:pt x="834" y="12677"/>
                  <a:pt x="2369" y="13210"/>
                  <a:pt x="3937" y="13310"/>
                </a:cubicBezTo>
                <a:lnTo>
                  <a:pt x="3937" y="15112"/>
                </a:lnTo>
                <a:lnTo>
                  <a:pt x="5238" y="15112"/>
                </a:lnTo>
                <a:lnTo>
                  <a:pt x="5238" y="13310"/>
                </a:lnTo>
                <a:cubicBezTo>
                  <a:pt x="7773" y="13010"/>
                  <a:pt x="8974" y="11643"/>
                  <a:pt x="8974" y="9975"/>
                </a:cubicBezTo>
                <a:cubicBezTo>
                  <a:pt x="8974" y="7740"/>
                  <a:pt x="7039" y="7173"/>
                  <a:pt x="5271" y="6739"/>
                </a:cubicBezTo>
                <a:lnTo>
                  <a:pt x="5271" y="3503"/>
                </a:lnTo>
                <a:cubicBezTo>
                  <a:pt x="6172" y="3603"/>
                  <a:pt x="7072" y="3904"/>
                  <a:pt x="7873" y="4371"/>
                </a:cubicBezTo>
                <a:lnTo>
                  <a:pt x="8507" y="2736"/>
                </a:lnTo>
                <a:cubicBezTo>
                  <a:pt x="7506" y="2169"/>
                  <a:pt x="6405" y="1802"/>
                  <a:pt x="5238" y="1769"/>
                </a:cubicBezTo>
                <a:lnTo>
                  <a:pt x="5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81646" y="2058498"/>
            <a:ext cx="615048" cy="615086"/>
          </a:xfrm>
          <a:custGeom>
            <a:avLst/>
            <a:gdLst/>
            <a:ahLst/>
            <a:cxnLst/>
            <a:rect l="l" t="t" r="r" b="b"/>
            <a:pathLst>
              <a:path w="33125" h="33127" extrusionOk="0">
                <a:moveTo>
                  <a:pt x="14809" y="1"/>
                </a:moveTo>
                <a:cubicBezTo>
                  <a:pt x="14799" y="1"/>
                  <a:pt x="14789" y="1"/>
                  <a:pt x="14778" y="3"/>
                </a:cubicBezTo>
                <a:cubicBezTo>
                  <a:pt x="14511" y="36"/>
                  <a:pt x="14211" y="70"/>
                  <a:pt x="13944" y="103"/>
                </a:cubicBezTo>
                <a:cubicBezTo>
                  <a:pt x="13688" y="135"/>
                  <a:pt x="13708" y="505"/>
                  <a:pt x="13947" y="505"/>
                </a:cubicBezTo>
                <a:cubicBezTo>
                  <a:pt x="13957" y="505"/>
                  <a:pt x="13967" y="505"/>
                  <a:pt x="13978" y="503"/>
                </a:cubicBezTo>
                <a:cubicBezTo>
                  <a:pt x="14278" y="470"/>
                  <a:pt x="14545" y="436"/>
                  <a:pt x="14811" y="403"/>
                </a:cubicBezTo>
                <a:cubicBezTo>
                  <a:pt x="15068" y="371"/>
                  <a:pt x="15047" y="1"/>
                  <a:pt x="14809" y="1"/>
                </a:cubicBezTo>
                <a:close/>
                <a:moveTo>
                  <a:pt x="20995" y="528"/>
                </a:moveTo>
                <a:cubicBezTo>
                  <a:pt x="20906" y="528"/>
                  <a:pt x="20810" y="593"/>
                  <a:pt x="20782" y="703"/>
                </a:cubicBezTo>
                <a:cubicBezTo>
                  <a:pt x="20749" y="803"/>
                  <a:pt x="20816" y="903"/>
                  <a:pt x="20949" y="937"/>
                </a:cubicBezTo>
                <a:cubicBezTo>
                  <a:pt x="21583" y="1137"/>
                  <a:pt x="22250" y="1370"/>
                  <a:pt x="22884" y="1637"/>
                </a:cubicBezTo>
                <a:lnTo>
                  <a:pt x="22951" y="1637"/>
                </a:lnTo>
                <a:cubicBezTo>
                  <a:pt x="23017" y="1637"/>
                  <a:pt x="23117" y="1604"/>
                  <a:pt x="23151" y="1504"/>
                </a:cubicBezTo>
                <a:cubicBezTo>
                  <a:pt x="23184" y="1404"/>
                  <a:pt x="23151" y="1304"/>
                  <a:pt x="23051" y="1237"/>
                </a:cubicBezTo>
                <a:cubicBezTo>
                  <a:pt x="22384" y="970"/>
                  <a:pt x="21716" y="737"/>
                  <a:pt x="21049" y="537"/>
                </a:cubicBezTo>
                <a:cubicBezTo>
                  <a:pt x="21032" y="531"/>
                  <a:pt x="21014" y="528"/>
                  <a:pt x="20995" y="528"/>
                </a:cubicBezTo>
                <a:close/>
                <a:moveTo>
                  <a:pt x="9960" y="1285"/>
                </a:moveTo>
                <a:cubicBezTo>
                  <a:pt x="9933" y="1285"/>
                  <a:pt x="9904" y="1291"/>
                  <a:pt x="9875" y="1304"/>
                </a:cubicBezTo>
                <a:cubicBezTo>
                  <a:pt x="7940" y="2138"/>
                  <a:pt x="6205" y="3339"/>
                  <a:pt x="4704" y="4840"/>
                </a:cubicBezTo>
                <a:cubicBezTo>
                  <a:pt x="4638" y="4906"/>
                  <a:pt x="4638" y="5040"/>
                  <a:pt x="4704" y="5140"/>
                </a:cubicBezTo>
                <a:cubicBezTo>
                  <a:pt x="4735" y="5170"/>
                  <a:pt x="4793" y="5201"/>
                  <a:pt x="4854" y="5206"/>
                </a:cubicBezTo>
                <a:lnTo>
                  <a:pt x="4854" y="5206"/>
                </a:lnTo>
                <a:cubicBezTo>
                  <a:pt x="4910" y="5201"/>
                  <a:pt x="4943" y="5170"/>
                  <a:pt x="5004" y="5140"/>
                </a:cubicBezTo>
                <a:cubicBezTo>
                  <a:pt x="6439" y="3672"/>
                  <a:pt x="8173" y="2505"/>
                  <a:pt x="10041" y="1671"/>
                </a:cubicBezTo>
                <a:cubicBezTo>
                  <a:pt x="10245" y="1554"/>
                  <a:pt x="10144" y="1285"/>
                  <a:pt x="9960" y="1285"/>
                </a:cubicBezTo>
                <a:close/>
                <a:moveTo>
                  <a:pt x="4854" y="5206"/>
                </a:moveTo>
                <a:lnTo>
                  <a:pt x="4854" y="5206"/>
                </a:lnTo>
                <a:cubicBezTo>
                  <a:pt x="4849" y="5206"/>
                  <a:pt x="4843" y="5207"/>
                  <a:pt x="4838" y="5207"/>
                </a:cubicBezTo>
                <a:lnTo>
                  <a:pt x="4871" y="5207"/>
                </a:lnTo>
                <a:cubicBezTo>
                  <a:pt x="4865" y="5207"/>
                  <a:pt x="4860" y="5206"/>
                  <a:pt x="4854" y="5206"/>
                </a:cubicBezTo>
                <a:close/>
                <a:moveTo>
                  <a:pt x="24118" y="1761"/>
                </a:moveTo>
                <a:cubicBezTo>
                  <a:pt x="23922" y="1761"/>
                  <a:pt x="23804" y="2017"/>
                  <a:pt x="23985" y="2138"/>
                </a:cubicBezTo>
                <a:cubicBezTo>
                  <a:pt x="25819" y="3105"/>
                  <a:pt x="27454" y="4406"/>
                  <a:pt x="28821" y="5974"/>
                </a:cubicBezTo>
                <a:cubicBezTo>
                  <a:pt x="28855" y="6007"/>
                  <a:pt x="28888" y="6040"/>
                  <a:pt x="28955" y="6040"/>
                </a:cubicBezTo>
                <a:cubicBezTo>
                  <a:pt x="29022" y="6040"/>
                  <a:pt x="29055" y="6007"/>
                  <a:pt x="29088" y="5974"/>
                </a:cubicBezTo>
                <a:cubicBezTo>
                  <a:pt x="29188" y="5907"/>
                  <a:pt x="29188" y="5774"/>
                  <a:pt x="29122" y="5674"/>
                </a:cubicBezTo>
                <a:cubicBezTo>
                  <a:pt x="27754" y="4072"/>
                  <a:pt x="26053" y="2738"/>
                  <a:pt x="24185" y="1771"/>
                </a:cubicBezTo>
                <a:cubicBezTo>
                  <a:pt x="24162" y="1764"/>
                  <a:pt x="24140" y="1761"/>
                  <a:pt x="24118" y="1761"/>
                </a:cubicBezTo>
                <a:close/>
                <a:moveTo>
                  <a:pt x="4003" y="5708"/>
                </a:moveTo>
                <a:cubicBezTo>
                  <a:pt x="3942" y="5708"/>
                  <a:pt x="3881" y="5736"/>
                  <a:pt x="3837" y="5807"/>
                </a:cubicBezTo>
                <a:cubicBezTo>
                  <a:pt x="3403" y="6341"/>
                  <a:pt x="2970" y="6908"/>
                  <a:pt x="2603" y="7475"/>
                </a:cubicBezTo>
                <a:cubicBezTo>
                  <a:pt x="2536" y="7575"/>
                  <a:pt x="2569" y="7708"/>
                  <a:pt x="2669" y="7775"/>
                </a:cubicBezTo>
                <a:cubicBezTo>
                  <a:pt x="2703" y="7775"/>
                  <a:pt x="2736" y="7808"/>
                  <a:pt x="2770" y="7808"/>
                </a:cubicBezTo>
                <a:cubicBezTo>
                  <a:pt x="2836" y="7808"/>
                  <a:pt x="2903" y="7775"/>
                  <a:pt x="2936" y="7742"/>
                </a:cubicBezTo>
                <a:cubicBezTo>
                  <a:pt x="3303" y="7175"/>
                  <a:pt x="3704" y="6608"/>
                  <a:pt x="4171" y="6074"/>
                </a:cubicBezTo>
                <a:cubicBezTo>
                  <a:pt x="4342" y="5927"/>
                  <a:pt x="4171" y="5708"/>
                  <a:pt x="4003" y="5708"/>
                </a:cubicBezTo>
                <a:close/>
                <a:moveTo>
                  <a:pt x="31268" y="9082"/>
                </a:moveTo>
                <a:cubicBezTo>
                  <a:pt x="31128" y="9082"/>
                  <a:pt x="30990" y="9222"/>
                  <a:pt x="31056" y="9376"/>
                </a:cubicBezTo>
                <a:cubicBezTo>
                  <a:pt x="31190" y="9643"/>
                  <a:pt x="31290" y="9877"/>
                  <a:pt x="31423" y="10143"/>
                </a:cubicBezTo>
                <a:cubicBezTo>
                  <a:pt x="31457" y="10210"/>
                  <a:pt x="31523" y="10243"/>
                  <a:pt x="31590" y="10243"/>
                </a:cubicBezTo>
                <a:lnTo>
                  <a:pt x="31690" y="10243"/>
                </a:lnTo>
                <a:cubicBezTo>
                  <a:pt x="31790" y="10177"/>
                  <a:pt x="31857" y="10077"/>
                  <a:pt x="31790" y="9977"/>
                </a:cubicBezTo>
                <a:cubicBezTo>
                  <a:pt x="31690" y="9710"/>
                  <a:pt x="31557" y="9443"/>
                  <a:pt x="31457" y="9209"/>
                </a:cubicBezTo>
                <a:cubicBezTo>
                  <a:pt x="31411" y="9119"/>
                  <a:pt x="31339" y="9082"/>
                  <a:pt x="31268" y="9082"/>
                </a:cubicBezTo>
                <a:close/>
                <a:moveTo>
                  <a:pt x="433" y="13142"/>
                </a:moveTo>
                <a:cubicBezTo>
                  <a:pt x="341" y="13142"/>
                  <a:pt x="249" y="13195"/>
                  <a:pt x="234" y="13312"/>
                </a:cubicBezTo>
                <a:cubicBezTo>
                  <a:pt x="168" y="13579"/>
                  <a:pt x="134" y="13846"/>
                  <a:pt x="101" y="14146"/>
                </a:cubicBezTo>
                <a:cubicBezTo>
                  <a:pt x="68" y="14246"/>
                  <a:pt x="134" y="14346"/>
                  <a:pt x="268" y="14380"/>
                </a:cubicBezTo>
                <a:cubicBezTo>
                  <a:pt x="368" y="14380"/>
                  <a:pt x="468" y="14313"/>
                  <a:pt x="501" y="14213"/>
                </a:cubicBezTo>
                <a:cubicBezTo>
                  <a:pt x="535" y="13946"/>
                  <a:pt x="601" y="13646"/>
                  <a:pt x="635" y="13379"/>
                </a:cubicBezTo>
                <a:cubicBezTo>
                  <a:pt x="672" y="13229"/>
                  <a:pt x="552" y="13142"/>
                  <a:pt x="433" y="13142"/>
                </a:cubicBezTo>
                <a:close/>
                <a:moveTo>
                  <a:pt x="32824" y="14780"/>
                </a:moveTo>
                <a:cubicBezTo>
                  <a:pt x="32724" y="14780"/>
                  <a:pt x="32624" y="14880"/>
                  <a:pt x="32658" y="15014"/>
                </a:cubicBezTo>
                <a:cubicBezTo>
                  <a:pt x="32691" y="15514"/>
                  <a:pt x="32724" y="16014"/>
                  <a:pt x="32724" y="16548"/>
                </a:cubicBezTo>
                <a:lnTo>
                  <a:pt x="32724" y="17048"/>
                </a:lnTo>
                <a:cubicBezTo>
                  <a:pt x="32724" y="17182"/>
                  <a:pt x="32824" y="17282"/>
                  <a:pt x="32924" y="17282"/>
                </a:cubicBezTo>
                <a:cubicBezTo>
                  <a:pt x="33024" y="17282"/>
                  <a:pt x="33125" y="17182"/>
                  <a:pt x="33125" y="17082"/>
                </a:cubicBezTo>
                <a:lnTo>
                  <a:pt x="33125" y="16548"/>
                </a:lnTo>
                <a:cubicBezTo>
                  <a:pt x="33125" y="16014"/>
                  <a:pt x="33125" y="15481"/>
                  <a:pt x="33058" y="14947"/>
                </a:cubicBezTo>
                <a:cubicBezTo>
                  <a:pt x="33058" y="14847"/>
                  <a:pt x="32958" y="14780"/>
                  <a:pt x="32824" y="14780"/>
                </a:cubicBezTo>
                <a:close/>
                <a:moveTo>
                  <a:pt x="201" y="18116"/>
                </a:moveTo>
                <a:cubicBezTo>
                  <a:pt x="101" y="18149"/>
                  <a:pt x="1" y="18249"/>
                  <a:pt x="34" y="18349"/>
                </a:cubicBezTo>
                <a:cubicBezTo>
                  <a:pt x="268" y="20451"/>
                  <a:pt x="902" y="22486"/>
                  <a:pt x="1902" y="24354"/>
                </a:cubicBezTo>
                <a:cubicBezTo>
                  <a:pt x="1936" y="24420"/>
                  <a:pt x="2002" y="24487"/>
                  <a:pt x="2069" y="24487"/>
                </a:cubicBezTo>
                <a:cubicBezTo>
                  <a:pt x="2102" y="24487"/>
                  <a:pt x="2136" y="24454"/>
                  <a:pt x="2169" y="24454"/>
                </a:cubicBezTo>
                <a:cubicBezTo>
                  <a:pt x="2269" y="24387"/>
                  <a:pt x="2303" y="24254"/>
                  <a:pt x="2269" y="24153"/>
                </a:cubicBezTo>
                <a:cubicBezTo>
                  <a:pt x="1268" y="22352"/>
                  <a:pt x="668" y="20351"/>
                  <a:pt x="435" y="18316"/>
                </a:cubicBezTo>
                <a:cubicBezTo>
                  <a:pt x="435" y="18182"/>
                  <a:pt x="334" y="18116"/>
                  <a:pt x="201" y="18116"/>
                </a:cubicBezTo>
                <a:close/>
                <a:moveTo>
                  <a:pt x="32858" y="18116"/>
                </a:moveTo>
                <a:cubicBezTo>
                  <a:pt x="32758" y="18116"/>
                  <a:pt x="32658" y="18182"/>
                  <a:pt x="32658" y="18316"/>
                </a:cubicBezTo>
                <a:cubicBezTo>
                  <a:pt x="32424" y="20351"/>
                  <a:pt x="31790" y="22352"/>
                  <a:pt x="30823" y="24153"/>
                </a:cubicBezTo>
                <a:cubicBezTo>
                  <a:pt x="30756" y="24254"/>
                  <a:pt x="30823" y="24387"/>
                  <a:pt x="30923" y="24454"/>
                </a:cubicBezTo>
                <a:cubicBezTo>
                  <a:pt x="30956" y="24454"/>
                  <a:pt x="30990" y="24454"/>
                  <a:pt x="31023" y="24487"/>
                </a:cubicBezTo>
                <a:lnTo>
                  <a:pt x="30990" y="24454"/>
                </a:lnTo>
                <a:cubicBezTo>
                  <a:pt x="31056" y="24454"/>
                  <a:pt x="31156" y="24420"/>
                  <a:pt x="31190" y="24354"/>
                </a:cubicBezTo>
                <a:cubicBezTo>
                  <a:pt x="32191" y="22486"/>
                  <a:pt x="32824" y="20451"/>
                  <a:pt x="33058" y="18349"/>
                </a:cubicBezTo>
                <a:cubicBezTo>
                  <a:pt x="33058" y="18249"/>
                  <a:pt x="32991" y="18149"/>
                  <a:pt x="32858" y="18116"/>
                </a:cubicBezTo>
                <a:close/>
                <a:moveTo>
                  <a:pt x="2670" y="25124"/>
                </a:moveTo>
                <a:cubicBezTo>
                  <a:pt x="2531" y="25124"/>
                  <a:pt x="2408" y="25289"/>
                  <a:pt x="2503" y="25454"/>
                </a:cubicBezTo>
                <a:cubicBezTo>
                  <a:pt x="2870" y="26021"/>
                  <a:pt x="3270" y="26589"/>
                  <a:pt x="3737" y="27156"/>
                </a:cubicBezTo>
                <a:cubicBezTo>
                  <a:pt x="3770" y="27189"/>
                  <a:pt x="3837" y="27222"/>
                  <a:pt x="3904" y="27222"/>
                </a:cubicBezTo>
                <a:cubicBezTo>
                  <a:pt x="3970" y="27222"/>
                  <a:pt x="4004" y="27189"/>
                  <a:pt x="4037" y="27189"/>
                </a:cubicBezTo>
                <a:cubicBezTo>
                  <a:pt x="4104" y="27089"/>
                  <a:pt x="4137" y="26955"/>
                  <a:pt x="4037" y="26889"/>
                </a:cubicBezTo>
                <a:cubicBezTo>
                  <a:pt x="3603" y="26355"/>
                  <a:pt x="3203" y="25788"/>
                  <a:pt x="2836" y="25221"/>
                </a:cubicBezTo>
                <a:cubicBezTo>
                  <a:pt x="2787" y="25152"/>
                  <a:pt x="2727" y="25124"/>
                  <a:pt x="2670" y="25124"/>
                </a:cubicBezTo>
                <a:close/>
                <a:moveTo>
                  <a:pt x="28556" y="27423"/>
                </a:moveTo>
                <a:cubicBezTo>
                  <a:pt x="28508" y="27423"/>
                  <a:pt x="28460" y="27443"/>
                  <a:pt x="28421" y="27489"/>
                </a:cubicBezTo>
                <a:cubicBezTo>
                  <a:pt x="28221" y="27689"/>
                  <a:pt x="28021" y="27889"/>
                  <a:pt x="27821" y="28090"/>
                </a:cubicBezTo>
                <a:cubicBezTo>
                  <a:pt x="27687" y="28223"/>
                  <a:pt x="27787" y="28457"/>
                  <a:pt x="27988" y="28457"/>
                </a:cubicBezTo>
                <a:cubicBezTo>
                  <a:pt x="28054" y="28457"/>
                  <a:pt x="28088" y="28423"/>
                  <a:pt x="28121" y="28390"/>
                </a:cubicBezTo>
                <a:cubicBezTo>
                  <a:pt x="28321" y="28190"/>
                  <a:pt x="28521" y="27990"/>
                  <a:pt x="28721" y="27789"/>
                </a:cubicBezTo>
                <a:cubicBezTo>
                  <a:pt x="28875" y="27636"/>
                  <a:pt x="28714" y="27423"/>
                  <a:pt x="28556" y="27423"/>
                </a:cubicBezTo>
                <a:close/>
                <a:moveTo>
                  <a:pt x="8693" y="30757"/>
                </a:moveTo>
                <a:cubicBezTo>
                  <a:pt x="8621" y="30757"/>
                  <a:pt x="8550" y="30794"/>
                  <a:pt x="8507" y="30858"/>
                </a:cubicBezTo>
                <a:cubicBezTo>
                  <a:pt x="8474" y="30958"/>
                  <a:pt x="8507" y="31092"/>
                  <a:pt x="8607" y="31158"/>
                </a:cubicBezTo>
                <a:cubicBezTo>
                  <a:pt x="8841" y="31292"/>
                  <a:pt x="9107" y="31392"/>
                  <a:pt x="9374" y="31525"/>
                </a:cubicBezTo>
                <a:cubicBezTo>
                  <a:pt x="9374" y="31559"/>
                  <a:pt x="9408" y="31559"/>
                  <a:pt x="9441" y="31559"/>
                </a:cubicBezTo>
                <a:lnTo>
                  <a:pt x="9474" y="31559"/>
                </a:lnTo>
                <a:cubicBezTo>
                  <a:pt x="9541" y="31525"/>
                  <a:pt x="9608" y="31492"/>
                  <a:pt x="9641" y="31425"/>
                </a:cubicBezTo>
                <a:cubicBezTo>
                  <a:pt x="9674" y="31325"/>
                  <a:pt x="9641" y="31192"/>
                  <a:pt x="9541" y="31158"/>
                </a:cubicBezTo>
                <a:cubicBezTo>
                  <a:pt x="9274" y="31025"/>
                  <a:pt x="9041" y="30925"/>
                  <a:pt x="8807" y="30792"/>
                </a:cubicBezTo>
                <a:cubicBezTo>
                  <a:pt x="8772" y="30768"/>
                  <a:pt x="8732" y="30757"/>
                  <a:pt x="8693" y="30757"/>
                </a:cubicBezTo>
                <a:close/>
                <a:moveTo>
                  <a:pt x="22807" y="31475"/>
                </a:moveTo>
                <a:cubicBezTo>
                  <a:pt x="22779" y="31475"/>
                  <a:pt x="22749" y="31480"/>
                  <a:pt x="22717" y="31492"/>
                </a:cubicBezTo>
                <a:cubicBezTo>
                  <a:pt x="22083" y="31759"/>
                  <a:pt x="21450" y="31959"/>
                  <a:pt x="20782" y="32159"/>
                </a:cubicBezTo>
                <a:cubicBezTo>
                  <a:pt x="20682" y="32193"/>
                  <a:pt x="20616" y="32293"/>
                  <a:pt x="20649" y="32393"/>
                </a:cubicBezTo>
                <a:cubicBezTo>
                  <a:pt x="20649" y="32493"/>
                  <a:pt x="20749" y="32559"/>
                  <a:pt x="20849" y="32559"/>
                </a:cubicBezTo>
                <a:lnTo>
                  <a:pt x="20882" y="32559"/>
                </a:lnTo>
                <a:cubicBezTo>
                  <a:pt x="21550" y="32359"/>
                  <a:pt x="22217" y="32126"/>
                  <a:pt x="22884" y="31859"/>
                </a:cubicBezTo>
                <a:cubicBezTo>
                  <a:pt x="23119" y="31771"/>
                  <a:pt x="23017" y="31475"/>
                  <a:pt x="22807" y="31475"/>
                </a:cubicBezTo>
                <a:close/>
                <a:moveTo>
                  <a:pt x="13390" y="32419"/>
                </a:moveTo>
                <a:cubicBezTo>
                  <a:pt x="13169" y="32419"/>
                  <a:pt x="13129" y="32795"/>
                  <a:pt x="13377" y="32826"/>
                </a:cubicBezTo>
                <a:cubicBezTo>
                  <a:pt x="14411" y="33026"/>
                  <a:pt x="15445" y="33127"/>
                  <a:pt x="16513" y="33127"/>
                </a:cubicBezTo>
                <a:cubicBezTo>
                  <a:pt x="17013" y="33127"/>
                  <a:pt x="17547" y="33127"/>
                  <a:pt x="18080" y="33060"/>
                </a:cubicBezTo>
                <a:cubicBezTo>
                  <a:pt x="18614" y="33026"/>
                  <a:pt x="19148" y="32926"/>
                  <a:pt x="19682" y="32826"/>
                </a:cubicBezTo>
                <a:cubicBezTo>
                  <a:pt x="19929" y="32795"/>
                  <a:pt x="19890" y="32419"/>
                  <a:pt x="19642" y="32419"/>
                </a:cubicBezTo>
                <a:cubicBezTo>
                  <a:pt x="19623" y="32419"/>
                  <a:pt x="19603" y="32421"/>
                  <a:pt x="19582" y="32426"/>
                </a:cubicBezTo>
                <a:cubicBezTo>
                  <a:pt x="19081" y="32526"/>
                  <a:pt x="18547" y="32593"/>
                  <a:pt x="18047" y="32626"/>
                </a:cubicBezTo>
                <a:cubicBezTo>
                  <a:pt x="17499" y="32686"/>
                  <a:pt x="16951" y="32716"/>
                  <a:pt x="16403" y="32716"/>
                </a:cubicBezTo>
                <a:cubicBezTo>
                  <a:pt x="15417" y="32716"/>
                  <a:pt x="14430" y="32619"/>
                  <a:pt x="13444" y="32426"/>
                </a:cubicBezTo>
                <a:cubicBezTo>
                  <a:pt x="13425" y="32421"/>
                  <a:pt x="13407" y="32419"/>
                  <a:pt x="13390" y="324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98375" y="2095373"/>
            <a:ext cx="579733" cy="540129"/>
          </a:xfrm>
          <a:custGeom>
            <a:avLst/>
            <a:gdLst/>
            <a:ahLst/>
            <a:cxnLst/>
            <a:rect l="l" t="t" r="r" b="b"/>
            <a:pathLst>
              <a:path w="31223" h="29090" extrusionOk="0">
                <a:moveTo>
                  <a:pt x="15624" y="1"/>
                </a:moveTo>
                <a:cubicBezTo>
                  <a:pt x="14861" y="1"/>
                  <a:pt x="14088" y="61"/>
                  <a:pt x="13310" y="185"/>
                </a:cubicBezTo>
                <a:cubicBezTo>
                  <a:pt x="5404" y="1453"/>
                  <a:pt x="1" y="8925"/>
                  <a:pt x="1268" y="16830"/>
                </a:cubicBezTo>
                <a:cubicBezTo>
                  <a:pt x="2411" y="23991"/>
                  <a:pt x="8576" y="29090"/>
                  <a:pt x="15600" y="29090"/>
                </a:cubicBezTo>
                <a:cubicBezTo>
                  <a:pt x="16362" y="29090"/>
                  <a:pt x="17135" y="29030"/>
                  <a:pt x="17913" y="28906"/>
                </a:cubicBezTo>
                <a:cubicBezTo>
                  <a:pt x="25819" y="27638"/>
                  <a:pt x="31223" y="20166"/>
                  <a:pt x="29955" y="12260"/>
                </a:cubicBezTo>
                <a:cubicBezTo>
                  <a:pt x="28812" y="5099"/>
                  <a:pt x="22647" y="1"/>
                  <a:pt x="15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36160" y="2365122"/>
            <a:ext cx="490553" cy="223608"/>
          </a:xfrm>
          <a:custGeom>
            <a:avLst/>
            <a:gdLst/>
            <a:ahLst/>
            <a:cxnLst/>
            <a:rect l="l" t="t" r="r" b="b"/>
            <a:pathLst>
              <a:path w="26420" h="12043" extrusionOk="0">
                <a:moveTo>
                  <a:pt x="0" y="1"/>
                </a:moveTo>
                <a:lnTo>
                  <a:pt x="0" y="12043"/>
                </a:lnTo>
                <a:lnTo>
                  <a:pt x="26419" y="12043"/>
                </a:lnTo>
                <a:lnTo>
                  <a:pt x="264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2111776" y="2423350"/>
            <a:ext cx="56371" cy="165381"/>
          </a:xfrm>
          <a:custGeom>
            <a:avLst/>
            <a:gdLst/>
            <a:ahLst/>
            <a:cxnLst/>
            <a:rect l="l" t="t" r="r" b="b"/>
            <a:pathLst>
              <a:path w="3036" h="8907" extrusionOk="0">
                <a:moveTo>
                  <a:pt x="0" y="0"/>
                </a:moveTo>
                <a:lnTo>
                  <a:pt x="0" y="8907"/>
                </a:lnTo>
                <a:lnTo>
                  <a:pt x="3036" y="8907"/>
                </a:lnTo>
                <a:lnTo>
                  <a:pt x="30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2199711" y="2477232"/>
            <a:ext cx="50819" cy="47700"/>
          </a:xfrm>
          <a:custGeom>
            <a:avLst/>
            <a:gdLst/>
            <a:ahLst/>
            <a:cxnLst/>
            <a:rect l="l" t="t" r="r" b="b"/>
            <a:pathLst>
              <a:path w="2737" h="2569" extrusionOk="0">
                <a:moveTo>
                  <a:pt x="1" y="1"/>
                </a:moveTo>
                <a:lnTo>
                  <a:pt x="1" y="2569"/>
                </a:lnTo>
                <a:lnTo>
                  <a:pt x="2736" y="2569"/>
                </a:lnTo>
                <a:lnTo>
                  <a:pt x="27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2199711" y="2426450"/>
            <a:ext cx="50819" cy="47087"/>
          </a:xfrm>
          <a:custGeom>
            <a:avLst/>
            <a:gdLst/>
            <a:ahLst/>
            <a:cxnLst/>
            <a:rect l="l" t="t" r="r" b="b"/>
            <a:pathLst>
              <a:path w="2737" h="2536" extrusionOk="0">
                <a:moveTo>
                  <a:pt x="1" y="0"/>
                </a:moveTo>
                <a:lnTo>
                  <a:pt x="1" y="2535"/>
                </a:lnTo>
                <a:lnTo>
                  <a:pt x="2736" y="2535"/>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2254226" y="2477232"/>
            <a:ext cx="50801" cy="47700"/>
          </a:xfrm>
          <a:custGeom>
            <a:avLst/>
            <a:gdLst/>
            <a:ahLst/>
            <a:cxnLst/>
            <a:rect l="l" t="t" r="r" b="b"/>
            <a:pathLst>
              <a:path w="2736" h="2569" extrusionOk="0">
                <a:moveTo>
                  <a:pt x="0" y="1"/>
                </a:moveTo>
                <a:lnTo>
                  <a:pt x="0" y="2569"/>
                </a:lnTo>
                <a:lnTo>
                  <a:pt x="2736" y="2569"/>
                </a:lnTo>
                <a:lnTo>
                  <a:pt x="27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2254226" y="2426450"/>
            <a:ext cx="50801" cy="47087"/>
          </a:xfrm>
          <a:custGeom>
            <a:avLst/>
            <a:gdLst/>
            <a:ahLst/>
            <a:cxnLst/>
            <a:rect l="l" t="t" r="r" b="b"/>
            <a:pathLst>
              <a:path w="2736" h="2536" extrusionOk="0">
                <a:moveTo>
                  <a:pt x="0" y="0"/>
                </a:moveTo>
                <a:lnTo>
                  <a:pt x="0" y="2535"/>
                </a:lnTo>
                <a:lnTo>
                  <a:pt x="2736" y="2535"/>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1974265" y="2477232"/>
            <a:ext cx="29132" cy="47700"/>
          </a:xfrm>
          <a:custGeom>
            <a:avLst/>
            <a:gdLst/>
            <a:ahLst/>
            <a:cxnLst/>
            <a:rect l="l" t="t" r="r" b="b"/>
            <a:pathLst>
              <a:path w="1569" h="2569" extrusionOk="0">
                <a:moveTo>
                  <a:pt x="1" y="1"/>
                </a:moveTo>
                <a:lnTo>
                  <a:pt x="1" y="2569"/>
                </a:lnTo>
                <a:lnTo>
                  <a:pt x="1569" y="2569"/>
                </a:lnTo>
                <a:lnTo>
                  <a:pt x="15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1974265" y="2426450"/>
            <a:ext cx="29132" cy="47087"/>
          </a:xfrm>
          <a:custGeom>
            <a:avLst/>
            <a:gdLst/>
            <a:ahLst/>
            <a:cxnLst/>
            <a:rect l="l" t="t" r="r" b="b"/>
            <a:pathLst>
              <a:path w="1569" h="2536" extrusionOk="0">
                <a:moveTo>
                  <a:pt x="1" y="0"/>
                </a:moveTo>
                <a:lnTo>
                  <a:pt x="1" y="2535"/>
                </a:lnTo>
                <a:lnTo>
                  <a:pt x="1569" y="2535"/>
                </a:lnTo>
                <a:lnTo>
                  <a:pt x="1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2006479" y="2477232"/>
            <a:ext cx="29745" cy="47700"/>
          </a:xfrm>
          <a:custGeom>
            <a:avLst/>
            <a:gdLst/>
            <a:ahLst/>
            <a:cxnLst/>
            <a:rect l="l" t="t" r="r" b="b"/>
            <a:pathLst>
              <a:path w="1602" h="2569" extrusionOk="0">
                <a:moveTo>
                  <a:pt x="1" y="1"/>
                </a:moveTo>
                <a:lnTo>
                  <a:pt x="1" y="2569"/>
                </a:lnTo>
                <a:lnTo>
                  <a:pt x="1602" y="2569"/>
                </a:lnTo>
                <a:lnTo>
                  <a:pt x="1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2006479" y="2426450"/>
            <a:ext cx="29745" cy="47087"/>
          </a:xfrm>
          <a:custGeom>
            <a:avLst/>
            <a:gdLst/>
            <a:ahLst/>
            <a:cxnLst/>
            <a:rect l="l" t="t" r="r" b="b"/>
            <a:pathLst>
              <a:path w="1602" h="2536" extrusionOk="0">
                <a:moveTo>
                  <a:pt x="1" y="0"/>
                </a:moveTo>
                <a:lnTo>
                  <a:pt x="1" y="2535"/>
                </a:lnTo>
                <a:lnTo>
                  <a:pt x="1602" y="2535"/>
                </a:lnTo>
                <a:lnTo>
                  <a:pt x="16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73313" y="2477232"/>
            <a:ext cx="29132" cy="47700"/>
          </a:xfrm>
          <a:custGeom>
            <a:avLst/>
            <a:gdLst/>
            <a:ahLst/>
            <a:cxnLst/>
            <a:rect l="l" t="t" r="r" b="b"/>
            <a:pathLst>
              <a:path w="1569" h="2569" extrusionOk="0">
                <a:moveTo>
                  <a:pt x="1" y="1"/>
                </a:moveTo>
                <a:lnTo>
                  <a:pt x="1" y="2569"/>
                </a:lnTo>
                <a:lnTo>
                  <a:pt x="1569" y="2569"/>
                </a:lnTo>
                <a:lnTo>
                  <a:pt x="15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73313" y="2426450"/>
            <a:ext cx="29132" cy="47087"/>
          </a:xfrm>
          <a:custGeom>
            <a:avLst/>
            <a:gdLst/>
            <a:ahLst/>
            <a:cxnLst/>
            <a:rect l="l" t="t" r="r" b="b"/>
            <a:pathLst>
              <a:path w="1569" h="2536" extrusionOk="0">
                <a:moveTo>
                  <a:pt x="1" y="0"/>
                </a:moveTo>
                <a:lnTo>
                  <a:pt x="1" y="2535"/>
                </a:lnTo>
                <a:lnTo>
                  <a:pt x="1569" y="2535"/>
                </a:lnTo>
                <a:lnTo>
                  <a:pt x="1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905528" y="2477232"/>
            <a:ext cx="29745" cy="47700"/>
          </a:xfrm>
          <a:custGeom>
            <a:avLst/>
            <a:gdLst/>
            <a:ahLst/>
            <a:cxnLst/>
            <a:rect l="l" t="t" r="r" b="b"/>
            <a:pathLst>
              <a:path w="1602" h="2569" extrusionOk="0">
                <a:moveTo>
                  <a:pt x="0" y="1"/>
                </a:moveTo>
                <a:lnTo>
                  <a:pt x="0" y="2569"/>
                </a:lnTo>
                <a:lnTo>
                  <a:pt x="1601" y="2569"/>
                </a:lnTo>
                <a:lnTo>
                  <a:pt x="1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05528" y="2426450"/>
            <a:ext cx="29745" cy="47087"/>
          </a:xfrm>
          <a:custGeom>
            <a:avLst/>
            <a:gdLst/>
            <a:ahLst/>
            <a:cxnLst/>
            <a:rect l="l" t="t" r="r" b="b"/>
            <a:pathLst>
              <a:path w="1602" h="2536" extrusionOk="0">
                <a:moveTo>
                  <a:pt x="0" y="0"/>
                </a:moveTo>
                <a:lnTo>
                  <a:pt x="0" y="2535"/>
                </a:lnTo>
                <a:lnTo>
                  <a:pt x="1601" y="2535"/>
                </a:lnTo>
                <a:lnTo>
                  <a:pt x="1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867743" y="2200985"/>
            <a:ext cx="424286" cy="143712"/>
          </a:xfrm>
          <a:custGeom>
            <a:avLst/>
            <a:gdLst/>
            <a:ahLst/>
            <a:cxnLst/>
            <a:rect l="l" t="t" r="r" b="b"/>
            <a:pathLst>
              <a:path w="22851" h="7740" extrusionOk="0">
                <a:moveTo>
                  <a:pt x="1" y="1"/>
                </a:moveTo>
                <a:lnTo>
                  <a:pt x="1" y="7740"/>
                </a:lnTo>
                <a:lnTo>
                  <a:pt x="22850" y="7740"/>
                </a:lnTo>
                <a:lnTo>
                  <a:pt x="2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849788" y="2153304"/>
            <a:ext cx="464540" cy="51432"/>
          </a:xfrm>
          <a:custGeom>
            <a:avLst/>
            <a:gdLst/>
            <a:ahLst/>
            <a:cxnLst/>
            <a:rect l="l" t="t" r="r" b="b"/>
            <a:pathLst>
              <a:path w="25019" h="2770" extrusionOk="0">
                <a:moveTo>
                  <a:pt x="3536" y="0"/>
                </a:moveTo>
                <a:lnTo>
                  <a:pt x="0" y="2769"/>
                </a:lnTo>
                <a:lnTo>
                  <a:pt x="25018" y="2769"/>
                </a:lnTo>
                <a:lnTo>
                  <a:pt x="24718" y="2569"/>
                </a:lnTo>
                <a:lnTo>
                  <a:pt x="213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843587" y="2195415"/>
            <a:ext cx="470111" cy="14260"/>
          </a:xfrm>
          <a:custGeom>
            <a:avLst/>
            <a:gdLst/>
            <a:ahLst/>
            <a:cxnLst/>
            <a:rect l="l" t="t" r="r" b="b"/>
            <a:pathLst>
              <a:path w="25319" h="768" extrusionOk="0">
                <a:moveTo>
                  <a:pt x="1" y="1"/>
                </a:moveTo>
                <a:lnTo>
                  <a:pt x="1" y="768"/>
                </a:lnTo>
                <a:lnTo>
                  <a:pt x="25319" y="768"/>
                </a:lnTo>
                <a:lnTo>
                  <a:pt x="2531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843587" y="2195415"/>
            <a:ext cx="470111" cy="14260"/>
          </a:xfrm>
          <a:custGeom>
            <a:avLst/>
            <a:gdLst/>
            <a:ahLst/>
            <a:cxnLst/>
            <a:rect l="l" t="t" r="r" b="b"/>
            <a:pathLst>
              <a:path w="25319" h="768" extrusionOk="0">
                <a:moveTo>
                  <a:pt x="1" y="1"/>
                </a:moveTo>
                <a:lnTo>
                  <a:pt x="1" y="768"/>
                </a:lnTo>
                <a:lnTo>
                  <a:pt x="25319" y="768"/>
                </a:lnTo>
                <a:lnTo>
                  <a:pt x="253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992851" y="2288940"/>
            <a:ext cx="28520" cy="47718"/>
          </a:xfrm>
          <a:custGeom>
            <a:avLst/>
            <a:gdLst/>
            <a:ahLst/>
            <a:cxnLst/>
            <a:rect l="l" t="t" r="r" b="b"/>
            <a:pathLst>
              <a:path w="1536" h="2570" extrusionOk="0">
                <a:moveTo>
                  <a:pt x="1" y="1"/>
                </a:moveTo>
                <a:lnTo>
                  <a:pt x="1" y="2569"/>
                </a:lnTo>
                <a:lnTo>
                  <a:pt x="1535" y="2569"/>
                </a:lnTo>
                <a:lnTo>
                  <a:pt x="1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1992851" y="2241257"/>
            <a:ext cx="28520" cy="47700"/>
          </a:xfrm>
          <a:custGeom>
            <a:avLst/>
            <a:gdLst/>
            <a:ahLst/>
            <a:cxnLst/>
            <a:rect l="l" t="t" r="r" b="b"/>
            <a:pathLst>
              <a:path w="1536" h="2569" extrusionOk="0">
                <a:moveTo>
                  <a:pt x="1" y="0"/>
                </a:moveTo>
                <a:lnTo>
                  <a:pt x="1" y="2569"/>
                </a:lnTo>
                <a:lnTo>
                  <a:pt x="1535" y="2569"/>
                </a:lnTo>
                <a:lnTo>
                  <a:pt x="15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2025066" y="2288940"/>
            <a:ext cx="29745" cy="47718"/>
          </a:xfrm>
          <a:custGeom>
            <a:avLst/>
            <a:gdLst/>
            <a:ahLst/>
            <a:cxnLst/>
            <a:rect l="l" t="t" r="r" b="b"/>
            <a:pathLst>
              <a:path w="1602" h="2570" extrusionOk="0">
                <a:moveTo>
                  <a:pt x="0" y="1"/>
                </a:moveTo>
                <a:lnTo>
                  <a:pt x="0" y="2569"/>
                </a:lnTo>
                <a:lnTo>
                  <a:pt x="1601" y="2569"/>
                </a:lnTo>
                <a:lnTo>
                  <a:pt x="1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2025066" y="2241257"/>
            <a:ext cx="29745" cy="47700"/>
          </a:xfrm>
          <a:custGeom>
            <a:avLst/>
            <a:gdLst/>
            <a:ahLst/>
            <a:cxnLst/>
            <a:rect l="l" t="t" r="r" b="b"/>
            <a:pathLst>
              <a:path w="1602" h="2569" extrusionOk="0">
                <a:moveTo>
                  <a:pt x="0" y="0"/>
                </a:moveTo>
                <a:lnTo>
                  <a:pt x="0" y="2569"/>
                </a:lnTo>
                <a:lnTo>
                  <a:pt x="1601" y="2569"/>
                </a:lnTo>
                <a:lnTo>
                  <a:pt x="1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1891899" y="2288940"/>
            <a:ext cx="28501" cy="47718"/>
          </a:xfrm>
          <a:custGeom>
            <a:avLst/>
            <a:gdLst/>
            <a:ahLst/>
            <a:cxnLst/>
            <a:rect l="l" t="t" r="r" b="b"/>
            <a:pathLst>
              <a:path w="1535" h="2570" extrusionOk="0">
                <a:moveTo>
                  <a:pt x="0" y="1"/>
                </a:moveTo>
                <a:lnTo>
                  <a:pt x="0" y="2569"/>
                </a:lnTo>
                <a:lnTo>
                  <a:pt x="1535" y="2569"/>
                </a:lnTo>
                <a:lnTo>
                  <a:pt x="1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1891899" y="2238157"/>
            <a:ext cx="28501" cy="47700"/>
          </a:xfrm>
          <a:custGeom>
            <a:avLst/>
            <a:gdLst/>
            <a:ahLst/>
            <a:cxnLst/>
            <a:rect l="l" t="t" r="r" b="b"/>
            <a:pathLst>
              <a:path w="1535" h="2569" extrusionOk="0">
                <a:moveTo>
                  <a:pt x="0" y="0"/>
                </a:moveTo>
                <a:lnTo>
                  <a:pt x="0" y="2569"/>
                </a:lnTo>
                <a:lnTo>
                  <a:pt x="1535" y="2569"/>
                </a:lnTo>
                <a:lnTo>
                  <a:pt x="15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1924114" y="2288940"/>
            <a:ext cx="29745" cy="47718"/>
          </a:xfrm>
          <a:custGeom>
            <a:avLst/>
            <a:gdLst/>
            <a:ahLst/>
            <a:cxnLst/>
            <a:rect l="l" t="t" r="r" b="b"/>
            <a:pathLst>
              <a:path w="1602" h="2570" extrusionOk="0">
                <a:moveTo>
                  <a:pt x="0" y="1"/>
                </a:moveTo>
                <a:lnTo>
                  <a:pt x="0" y="2569"/>
                </a:lnTo>
                <a:lnTo>
                  <a:pt x="1601" y="2569"/>
                </a:lnTo>
                <a:lnTo>
                  <a:pt x="1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1924114" y="2238157"/>
            <a:ext cx="29745" cy="47700"/>
          </a:xfrm>
          <a:custGeom>
            <a:avLst/>
            <a:gdLst/>
            <a:ahLst/>
            <a:cxnLst/>
            <a:rect l="l" t="t" r="r" b="b"/>
            <a:pathLst>
              <a:path w="1602" h="2569" extrusionOk="0">
                <a:moveTo>
                  <a:pt x="0" y="0"/>
                </a:moveTo>
                <a:lnTo>
                  <a:pt x="0" y="2569"/>
                </a:lnTo>
                <a:lnTo>
                  <a:pt x="1601" y="2569"/>
                </a:lnTo>
                <a:lnTo>
                  <a:pt x="1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2214584" y="2292040"/>
            <a:ext cx="29132" cy="47718"/>
          </a:xfrm>
          <a:custGeom>
            <a:avLst/>
            <a:gdLst/>
            <a:ahLst/>
            <a:cxnLst/>
            <a:rect l="l" t="t" r="r" b="b"/>
            <a:pathLst>
              <a:path w="1569" h="2570" extrusionOk="0">
                <a:moveTo>
                  <a:pt x="1" y="1"/>
                </a:moveTo>
                <a:lnTo>
                  <a:pt x="1" y="2569"/>
                </a:lnTo>
                <a:lnTo>
                  <a:pt x="1568" y="2569"/>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2214584" y="2241257"/>
            <a:ext cx="29132" cy="47700"/>
          </a:xfrm>
          <a:custGeom>
            <a:avLst/>
            <a:gdLst/>
            <a:ahLst/>
            <a:cxnLst/>
            <a:rect l="l" t="t" r="r" b="b"/>
            <a:pathLst>
              <a:path w="1569" h="2569" extrusionOk="0">
                <a:moveTo>
                  <a:pt x="1" y="0"/>
                </a:moveTo>
                <a:lnTo>
                  <a:pt x="1" y="2569"/>
                </a:lnTo>
                <a:lnTo>
                  <a:pt x="1568" y="2569"/>
                </a:lnTo>
                <a:lnTo>
                  <a:pt x="15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2247411" y="2292040"/>
            <a:ext cx="29132" cy="47718"/>
          </a:xfrm>
          <a:custGeom>
            <a:avLst/>
            <a:gdLst/>
            <a:ahLst/>
            <a:cxnLst/>
            <a:rect l="l" t="t" r="r" b="b"/>
            <a:pathLst>
              <a:path w="1569" h="2570" extrusionOk="0">
                <a:moveTo>
                  <a:pt x="0" y="1"/>
                </a:moveTo>
                <a:lnTo>
                  <a:pt x="0" y="2569"/>
                </a:lnTo>
                <a:lnTo>
                  <a:pt x="1568" y="2569"/>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2247411" y="2241257"/>
            <a:ext cx="29132" cy="47700"/>
          </a:xfrm>
          <a:custGeom>
            <a:avLst/>
            <a:gdLst/>
            <a:ahLst/>
            <a:cxnLst/>
            <a:rect l="l" t="t" r="r" b="b"/>
            <a:pathLst>
              <a:path w="1569" h="2569" extrusionOk="0">
                <a:moveTo>
                  <a:pt x="0" y="0"/>
                </a:moveTo>
                <a:lnTo>
                  <a:pt x="0" y="2569"/>
                </a:lnTo>
                <a:lnTo>
                  <a:pt x="1568" y="2569"/>
                </a:lnTo>
                <a:lnTo>
                  <a:pt x="15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2113633" y="2292040"/>
            <a:ext cx="29132" cy="47718"/>
          </a:xfrm>
          <a:custGeom>
            <a:avLst/>
            <a:gdLst/>
            <a:ahLst/>
            <a:cxnLst/>
            <a:rect l="l" t="t" r="r" b="b"/>
            <a:pathLst>
              <a:path w="1569" h="2570" extrusionOk="0">
                <a:moveTo>
                  <a:pt x="0" y="1"/>
                </a:moveTo>
                <a:lnTo>
                  <a:pt x="0" y="2569"/>
                </a:lnTo>
                <a:lnTo>
                  <a:pt x="1568" y="2569"/>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2113633" y="2241257"/>
            <a:ext cx="29132" cy="47700"/>
          </a:xfrm>
          <a:custGeom>
            <a:avLst/>
            <a:gdLst/>
            <a:ahLst/>
            <a:cxnLst/>
            <a:rect l="l" t="t" r="r" b="b"/>
            <a:pathLst>
              <a:path w="1569" h="2569" extrusionOk="0">
                <a:moveTo>
                  <a:pt x="0" y="0"/>
                </a:moveTo>
                <a:lnTo>
                  <a:pt x="0" y="2569"/>
                </a:lnTo>
                <a:lnTo>
                  <a:pt x="1568" y="2569"/>
                </a:lnTo>
                <a:lnTo>
                  <a:pt x="15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2145829" y="2292040"/>
            <a:ext cx="29764" cy="47718"/>
          </a:xfrm>
          <a:custGeom>
            <a:avLst/>
            <a:gdLst/>
            <a:ahLst/>
            <a:cxnLst/>
            <a:rect l="l" t="t" r="r" b="b"/>
            <a:pathLst>
              <a:path w="1603" h="2570" extrusionOk="0">
                <a:moveTo>
                  <a:pt x="1" y="1"/>
                </a:moveTo>
                <a:lnTo>
                  <a:pt x="1" y="2569"/>
                </a:lnTo>
                <a:lnTo>
                  <a:pt x="1602" y="2569"/>
                </a:lnTo>
                <a:lnTo>
                  <a:pt x="1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2145829" y="2241257"/>
            <a:ext cx="29764" cy="47700"/>
          </a:xfrm>
          <a:custGeom>
            <a:avLst/>
            <a:gdLst/>
            <a:ahLst/>
            <a:cxnLst/>
            <a:rect l="l" t="t" r="r" b="b"/>
            <a:pathLst>
              <a:path w="1603" h="2569" extrusionOk="0">
                <a:moveTo>
                  <a:pt x="1" y="0"/>
                </a:moveTo>
                <a:lnTo>
                  <a:pt x="1" y="2569"/>
                </a:lnTo>
                <a:lnTo>
                  <a:pt x="1602" y="2569"/>
                </a:lnTo>
                <a:lnTo>
                  <a:pt x="16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1801476" y="2345923"/>
            <a:ext cx="558065" cy="30989"/>
          </a:xfrm>
          <a:custGeom>
            <a:avLst/>
            <a:gdLst/>
            <a:ahLst/>
            <a:cxnLst/>
            <a:rect l="l" t="t" r="r" b="b"/>
            <a:pathLst>
              <a:path w="30056" h="1669" extrusionOk="0">
                <a:moveTo>
                  <a:pt x="2135" y="1"/>
                </a:moveTo>
                <a:lnTo>
                  <a:pt x="0" y="1668"/>
                </a:lnTo>
                <a:lnTo>
                  <a:pt x="30055" y="1668"/>
                </a:lnTo>
                <a:lnTo>
                  <a:pt x="29755" y="1435"/>
                </a:lnTo>
                <a:lnTo>
                  <a:pt x="27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1795274" y="2366979"/>
            <a:ext cx="564266" cy="14260"/>
          </a:xfrm>
          <a:custGeom>
            <a:avLst/>
            <a:gdLst/>
            <a:ahLst/>
            <a:cxnLst/>
            <a:rect l="l" t="t" r="r" b="b"/>
            <a:pathLst>
              <a:path w="30390" h="768" extrusionOk="0">
                <a:moveTo>
                  <a:pt x="1" y="1"/>
                </a:moveTo>
                <a:lnTo>
                  <a:pt x="1" y="768"/>
                </a:lnTo>
                <a:lnTo>
                  <a:pt x="30389" y="768"/>
                </a:lnTo>
                <a:lnTo>
                  <a:pt x="3038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1795274" y="2366979"/>
            <a:ext cx="564266" cy="14260"/>
          </a:xfrm>
          <a:custGeom>
            <a:avLst/>
            <a:gdLst/>
            <a:ahLst/>
            <a:cxnLst/>
            <a:rect l="l" t="t" r="r" b="b"/>
            <a:pathLst>
              <a:path w="30390" h="768" extrusionOk="0">
                <a:moveTo>
                  <a:pt x="1" y="1"/>
                </a:moveTo>
                <a:lnTo>
                  <a:pt x="1" y="768"/>
                </a:lnTo>
                <a:lnTo>
                  <a:pt x="30389" y="768"/>
                </a:lnTo>
                <a:lnTo>
                  <a:pt x="303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1808903" y="2583754"/>
            <a:ext cx="546906" cy="5589"/>
          </a:xfrm>
          <a:custGeom>
            <a:avLst/>
            <a:gdLst/>
            <a:ahLst/>
            <a:cxnLst/>
            <a:rect l="l" t="t" r="r" b="b"/>
            <a:pathLst>
              <a:path w="29455" h="301" extrusionOk="0">
                <a:moveTo>
                  <a:pt x="401" y="1"/>
                </a:moveTo>
                <a:lnTo>
                  <a:pt x="1" y="301"/>
                </a:lnTo>
                <a:lnTo>
                  <a:pt x="29455" y="301"/>
                </a:lnTo>
                <a:lnTo>
                  <a:pt x="290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2792442" y="583218"/>
            <a:ext cx="616905" cy="616905"/>
          </a:xfrm>
          <a:custGeom>
            <a:avLst/>
            <a:gdLst/>
            <a:ahLst/>
            <a:cxnLst/>
            <a:rect l="l" t="t" r="r" b="b"/>
            <a:pathLst>
              <a:path w="33225" h="33225" extrusionOk="0">
                <a:moveTo>
                  <a:pt x="16653" y="1"/>
                </a:moveTo>
                <a:cubicBezTo>
                  <a:pt x="14899" y="1"/>
                  <a:pt x="13141" y="274"/>
                  <a:pt x="11476" y="802"/>
                </a:cubicBezTo>
                <a:cubicBezTo>
                  <a:pt x="11187" y="866"/>
                  <a:pt x="11237" y="1237"/>
                  <a:pt x="11508" y="1237"/>
                </a:cubicBezTo>
                <a:cubicBezTo>
                  <a:pt x="11519" y="1237"/>
                  <a:pt x="11530" y="1236"/>
                  <a:pt x="11542" y="1235"/>
                </a:cubicBezTo>
                <a:lnTo>
                  <a:pt x="11609" y="1202"/>
                </a:lnTo>
                <a:cubicBezTo>
                  <a:pt x="13247" y="674"/>
                  <a:pt x="14954" y="401"/>
                  <a:pt x="16653" y="401"/>
                </a:cubicBezTo>
                <a:cubicBezTo>
                  <a:pt x="16996" y="401"/>
                  <a:pt x="17339" y="412"/>
                  <a:pt x="17680" y="435"/>
                </a:cubicBezTo>
                <a:cubicBezTo>
                  <a:pt x="17698" y="439"/>
                  <a:pt x="17715" y="441"/>
                  <a:pt x="17732" y="441"/>
                </a:cubicBezTo>
                <a:cubicBezTo>
                  <a:pt x="17839" y="441"/>
                  <a:pt x="17914" y="354"/>
                  <a:pt x="17914" y="268"/>
                </a:cubicBezTo>
                <a:cubicBezTo>
                  <a:pt x="17914" y="134"/>
                  <a:pt x="17847" y="34"/>
                  <a:pt x="17713" y="34"/>
                </a:cubicBezTo>
                <a:cubicBezTo>
                  <a:pt x="17361" y="12"/>
                  <a:pt x="17007" y="1"/>
                  <a:pt x="16653" y="1"/>
                </a:cubicBezTo>
                <a:close/>
                <a:moveTo>
                  <a:pt x="21782" y="860"/>
                </a:moveTo>
                <a:cubicBezTo>
                  <a:pt x="21683" y="860"/>
                  <a:pt x="21610" y="919"/>
                  <a:pt x="21583" y="1002"/>
                </a:cubicBezTo>
                <a:cubicBezTo>
                  <a:pt x="21549" y="1102"/>
                  <a:pt x="21583" y="1235"/>
                  <a:pt x="21716" y="1269"/>
                </a:cubicBezTo>
                <a:cubicBezTo>
                  <a:pt x="21983" y="1369"/>
                  <a:pt x="22217" y="1435"/>
                  <a:pt x="22483" y="1535"/>
                </a:cubicBezTo>
                <a:cubicBezTo>
                  <a:pt x="22500" y="1552"/>
                  <a:pt x="22517" y="1560"/>
                  <a:pt x="22529" y="1560"/>
                </a:cubicBezTo>
                <a:cubicBezTo>
                  <a:pt x="22542" y="1560"/>
                  <a:pt x="22550" y="1552"/>
                  <a:pt x="22550" y="1535"/>
                </a:cubicBezTo>
                <a:lnTo>
                  <a:pt x="22550" y="1569"/>
                </a:lnTo>
                <a:cubicBezTo>
                  <a:pt x="22572" y="1573"/>
                  <a:pt x="22592" y="1576"/>
                  <a:pt x="22611" y="1576"/>
                </a:cubicBezTo>
                <a:cubicBezTo>
                  <a:pt x="22858" y="1576"/>
                  <a:pt x="22898" y="1199"/>
                  <a:pt x="22650" y="1168"/>
                </a:cubicBezTo>
                <a:cubicBezTo>
                  <a:pt x="22383" y="1068"/>
                  <a:pt x="22117" y="968"/>
                  <a:pt x="21850" y="868"/>
                </a:cubicBezTo>
                <a:cubicBezTo>
                  <a:pt x="21826" y="862"/>
                  <a:pt x="21803" y="860"/>
                  <a:pt x="21782" y="860"/>
                </a:cubicBezTo>
                <a:close/>
                <a:moveTo>
                  <a:pt x="10335" y="1260"/>
                </a:moveTo>
                <a:cubicBezTo>
                  <a:pt x="10316" y="1260"/>
                  <a:pt x="10296" y="1263"/>
                  <a:pt x="10275" y="1269"/>
                </a:cubicBezTo>
                <a:cubicBezTo>
                  <a:pt x="9608" y="1535"/>
                  <a:pt x="9007" y="1836"/>
                  <a:pt x="8373" y="2203"/>
                </a:cubicBezTo>
                <a:cubicBezTo>
                  <a:pt x="8273" y="2236"/>
                  <a:pt x="8240" y="2369"/>
                  <a:pt x="8307" y="2469"/>
                </a:cubicBezTo>
                <a:cubicBezTo>
                  <a:pt x="8340" y="2536"/>
                  <a:pt x="8407" y="2569"/>
                  <a:pt x="8473" y="2569"/>
                </a:cubicBezTo>
                <a:cubicBezTo>
                  <a:pt x="8507" y="2569"/>
                  <a:pt x="8540" y="2569"/>
                  <a:pt x="8574" y="2536"/>
                </a:cubicBezTo>
                <a:cubicBezTo>
                  <a:pt x="9174" y="2203"/>
                  <a:pt x="9808" y="1902"/>
                  <a:pt x="10442" y="1635"/>
                </a:cubicBezTo>
                <a:cubicBezTo>
                  <a:pt x="10624" y="1544"/>
                  <a:pt x="10530" y="1260"/>
                  <a:pt x="10335" y="1260"/>
                </a:cubicBezTo>
                <a:close/>
                <a:moveTo>
                  <a:pt x="27825" y="4454"/>
                </a:moveTo>
                <a:cubicBezTo>
                  <a:pt x="27771" y="4454"/>
                  <a:pt x="27721" y="4471"/>
                  <a:pt x="27687" y="4504"/>
                </a:cubicBezTo>
                <a:cubicBezTo>
                  <a:pt x="27587" y="4604"/>
                  <a:pt x="27587" y="4738"/>
                  <a:pt x="27687" y="4804"/>
                </a:cubicBezTo>
                <a:cubicBezTo>
                  <a:pt x="28188" y="5271"/>
                  <a:pt x="28655" y="5772"/>
                  <a:pt x="29088" y="6305"/>
                </a:cubicBezTo>
                <a:cubicBezTo>
                  <a:pt x="29122" y="6339"/>
                  <a:pt x="29188" y="6372"/>
                  <a:pt x="29255" y="6372"/>
                </a:cubicBezTo>
                <a:cubicBezTo>
                  <a:pt x="29288" y="6372"/>
                  <a:pt x="29355" y="6372"/>
                  <a:pt x="29388" y="6339"/>
                </a:cubicBezTo>
                <a:cubicBezTo>
                  <a:pt x="29488" y="6272"/>
                  <a:pt x="29488" y="6139"/>
                  <a:pt x="29422" y="6039"/>
                </a:cubicBezTo>
                <a:cubicBezTo>
                  <a:pt x="28955" y="5505"/>
                  <a:pt x="28488" y="5005"/>
                  <a:pt x="27987" y="4504"/>
                </a:cubicBezTo>
                <a:cubicBezTo>
                  <a:pt x="27937" y="4471"/>
                  <a:pt x="27879" y="4454"/>
                  <a:pt x="27825" y="4454"/>
                </a:cubicBezTo>
                <a:close/>
                <a:moveTo>
                  <a:pt x="3749" y="6201"/>
                </a:moveTo>
                <a:cubicBezTo>
                  <a:pt x="3697" y="6201"/>
                  <a:pt x="3645" y="6222"/>
                  <a:pt x="3603" y="6272"/>
                </a:cubicBezTo>
                <a:cubicBezTo>
                  <a:pt x="3437" y="6506"/>
                  <a:pt x="3270" y="6739"/>
                  <a:pt x="3103" y="6973"/>
                </a:cubicBezTo>
                <a:cubicBezTo>
                  <a:pt x="3003" y="7039"/>
                  <a:pt x="3036" y="7173"/>
                  <a:pt x="3136" y="7239"/>
                </a:cubicBezTo>
                <a:cubicBezTo>
                  <a:pt x="3170" y="7273"/>
                  <a:pt x="3203" y="7273"/>
                  <a:pt x="3270" y="7273"/>
                </a:cubicBezTo>
                <a:cubicBezTo>
                  <a:pt x="3288" y="7282"/>
                  <a:pt x="3306" y="7286"/>
                  <a:pt x="3323" y="7286"/>
                </a:cubicBezTo>
                <a:cubicBezTo>
                  <a:pt x="3370" y="7286"/>
                  <a:pt x="3412" y="7255"/>
                  <a:pt x="3437" y="7206"/>
                </a:cubicBezTo>
                <a:cubicBezTo>
                  <a:pt x="3603" y="6973"/>
                  <a:pt x="3770" y="6772"/>
                  <a:pt x="3937" y="6539"/>
                </a:cubicBezTo>
                <a:cubicBezTo>
                  <a:pt x="4062" y="6389"/>
                  <a:pt x="3906" y="6201"/>
                  <a:pt x="3749" y="6201"/>
                </a:cubicBezTo>
                <a:close/>
                <a:moveTo>
                  <a:pt x="30009" y="6943"/>
                </a:moveTo>
                <a:cubicBezTo>
                  <a:pt x="29853" y="6943"/>
                  <a:pt x="29704" y="7108"/>
                  <a:pt x="29822" y="7273"/>
                </a:cubicBezTo>
                <a:cubicBezTo>
                  <a:pt x="31023" y="8974"/>
                  <a:pt x="31890" y="10875"/>
                  <a:pt x="32357" y="12877"/>
                </a:cubicBezTo>
                <a:cubicBezTo>
                  <a:pt x="32391" y="12977"/>
                  <a:pt x="32457" y="13044"/>
                  <a:pt x="32557" y="13044"/>
                </a:cubicBezTo>
                <a:lnTo>
                  <a:pt x="32624" y="13044"/>
                </a:lnTo>
                <a:cubicBezTo>
                  <a:pt x="32724" y="13010"/>
                  <a:pt x="32791" y="12877"/>
                  <a:pt x="32757" y="12777"/>
                </a:cubicBezTo>
                <a:cubicBezTo>
                  <a:pt x="32290" y="10709"/>
                  <a:pt x="31390" y="8774"/>
                  <a:pt x="30189" y="7039"/>
                </a:cubicBezTo>
                <a:cubicBezTo>
                  <a:pt x="30140" y="6971"/>
                  <a:pt x="30074" y="6943"/>
                  <a:pt x="30009" y="6943"/>
                </a:cubicBezTo>
                <a:close/>
                <a:moveTo>
                  <a:pt x="1294" y="10563"/>
                </a:moveTo>
                <a:cubicBezTo>
                  <a:pt x="1211" y="10563"/>
                  <a:pt x="1127" y="10607"/>
                  <a:pt x="1102" y="10709"/>
                </a:cubicBezTo>
                <a:cubicBezTo>
                  <a:pt x="368" y="12577"/>
                  <a:pt x="1" y="14578"/>
                  <a:pt x="1" y="16613"/>
                </a:cubicBezTo>
                <a:lnTo>
                  <a:pt x="1" y="16880"/>
                </a:lnTo>
                <a:cubicBezTo>
                  <a:pt x="1" y="16980"/>
                  <a:pt x="67" y="17080"/>
                  <a:pt x="201" y="17080"/>
                </a:cubicBezTo>
                <a:cubicBezTo>
                  <a:pt x="301" y="17080"/>
                  <a:pt x="401" y="16980"/>
                  <a:pt x="401" y="16880"/>
                </a:cubicBezTo>
                <a:lnTo>
                  <a:pt x="401" y="16646"/>
                </a:lnTo>
                <a:cubicBezTo>
                  <a:pt x="401" y="14645"/>
                  <a:pt x="768" y="12677"/>
                  <a:pt x="1502" y="10842"/>
                </a:cubicBezTo>
                <a:cubicBezTo>
                  <a:pt x="1535" y="10742"/>
                  <a:pt x="1468" y="10609"/>
                  <a:pt x="1368" y="10575"/>
                </a:cubicBezTo>
                <a:cubicBezTo>
                  <a:pt x="1345" y="10567"/>
                  <a:pt x="1319" y="10563"/>
                  <a:pt x="1294" y="10563"/>
                </a:cubicBezTo>
                <a:close/>
                <a:moveTo>
                  <a:pt x="33024" y="16746"/>
                </a:moveTo>
                <a:cubicBezTo>
                  <a:pt x="32924" y="16746"/>
                  <a:pt x="32824" y="16846"/>
                  <a:pt x="32824" y="16946"/>
                </a:cubicBezTo>
                <a:cubicBezTo>
                  <a:pt x="32824" y="17247"/>
                  <a:pt x="32791" y="17513"/>
                  <a:pt x="32791" y="17780"/>
                </a:cubicBezTo>
                <a:cubicBezTo>
                  <a:pt x="32757" y="17914"/>
                  <a:pt x="32858" y="18014"/>
                  <a:pt x="32958" y="18014"/>
                </a:cubicBezTo>
                <a:cubicBezTo>
                  <a:pt x="33091" y="18014"/>
                  <a:pt x="33191" y="17914"/>
                  <a:pt x="33191" y="17780"/>
                </a:cubicBezTo>
                <a:cubicBezTo>
                  <a:pt x="33224" y="17513"/>
                  <a:pt x="33224" y="17247"/>
                  <a:pt x="33224" y="16946"/>
                </a:cubicBezTo>
                <a:cubicBezTo>
                  <a:pt x="33224" y="16846"/>
                  <a:pt x="33158" y="16746"/>
                  <a:pt x="33024" y="16746"/>
                </a:cubicBezTo>
                <a:close/>
                <a:moveTo>
                  <a:pt x="286" y="17907"/>
                </a:moveTo>
                <a:cubicBezTo>
                  <a:pt x="269" y="17907"/>
                  <a:pt x="252" y="17909"/>
                  <a:pt x="234" y="17914"/>
                </a:cubicBezTo>
                <a:cubicBezTo>
                  <a:pt x="134" y="17914"/>
                  <a:pt x="34" y="18014"/>
                  <a:pt x="67" y="18147"/>
                </a:cubicBezTo>
                <a:cubicBezTo>
                  <a:pt x="134" y="18848"/>
                  <a:pt x="234" y="19515"/>
                  <a:pt x="368" y="20215"/>
                </a:cubicBezTo>
                <a:cubicBezTo>
                  <a:pt x="401" y="20315"/>
                  <a:pt x="501" y="20382"/>
                  <a:pt x="601" y="20382"/>
                </a:cubicBezTo>
                <a:lnTo>
                  <a:pt x="635" y="20382"/>
                </a:lnTo>
                <a:cubicBezTo>
                  <a:pt x="735" y="20349"/>
                  <a:pt x="801" y="20249"/>
                  <a:pt x="801" y="20115"/>
                </a:cubicBezTo>
                <a:cubicBezTo>
                  <a:pt x="635" y="19448"/>
                  <a:pt x="534" y="18781"/>
                  <a:pt x="468" y="18081"/>
                </a:cubicBezTo>
                <a:cubicBezTo>
                  <a:pt x="468" y="17994"/>
                  <a:pt x="393" y="17907"/>
                  <a:pt x="286" y="17907"/>
                </a:cubicBezTo>
                <a:close/>
                <a:moveTo>
                  <a:pt x="31811" y="22571"/>
                </a:moveTo>
                <a:cubicBezTo>
                  <a:pt x="31730" y="22571"/>
                  <a:pt x="31648" y="22609"/>
                  <a:pt x="31623" y="22684"/>
                </a:cubicBezTo>
                <a:cubicBezTo>
                  <a:pt x="31356" y="23318"/>
                  <a:pt x="31090" y="23951"/>
                  <a:pt x="30756" y="24552"/>
                </a:cubicBezTo>
                <a:cubicBezTo>
                  <a:pt x="30656" y="24685"/>
                  <a:pt x="30756" y="24852"/>
                  <a:pt x="30923" y="24852"/>
                </a:cubicBezTo>
                <a:cubicBezTo>
                  <a:pt x="30990" y="24852"/>
                  <a:pt x="31056" y="24819"/>
                  <a:pt x="31123" y="24752"/>
                </a:cubicBezTo>
                <a:cubicBezTo>
                  <a:pt x="31457" y="24152"/>
                  <a:pt x="31757" y="23518"/>
                  <a:pt x="32024" y="22851"/>
                </a:cubicBezTo>
                <a:cubicBezTo>
                  <a:pt x="32057" y="22751"/>
                  <a:pt x="31990" y="22617"/>
                  <a:pt x="31890" y="22584"/>
                </a:cubicBezTo>
                <a:cubicBezTo>
                  <a:pt x="31865" y="22575"/>
                  <a:pt x="31838" y="22571"/>
                  <a:pt x="31811" y="22571"/>
                </a:cubicBezTo>
                <a:close/>
                <a:moveTo>
                  <a:pt x="3063" y="25689"/>
                </a:moveTo>
                <a:cubicBezTo>
                  <a:pt x="2914" y="25689"/>
                  <a:pt x="2775" y="25854"/>
                  <a:pt x="2869" y="26020"/>
                </a:cubicBezTo>
                <a:cubicBezTo>
                  <a:pt x="3036" y="26253"/>
                  <a:pt x="3203" y="26487"/>
                  <a:pt x="3370" y="26687"/>
                </a:cubicBezTo>
                <a:cubicBezTo>
                  <a:pt x="3403" y="26753"/>
                  <a:pt x="3470" y="26787"/>
                  <a:pt x="3537" y="26787"/>
                </a:cubicBezTo>
                <a:lnTo>
                  <a:pt x="3537" y="26753"/>
                </a:lnTo>
                <a:lnTo>
                  <a:pt x="3670" y="26753"/>
                </a:lnTo>
                <a:cubicBezTo>
                  <a:pt x="3770" y="26687"/>
                  <a:pt x="3770" y="26553"/>
                  <a:pt x="3703" y="26453"/>
                </a:cubicBezTo>
                <a:cubicBezTo>
                  <a:pt x="3537" y="26220"/>
                  <a:pt x="3370" y="26020"/>
                  <a:pt x="3236" y="25786"/>
                </a:cubicBezTo>
                <a:cubicBezTo>
                  <a:pt x="3188" y="25718"/>
                  <a:pt x="3124" y="25689"/>
                  <a:pt x="3063" y="25689"/>
                </a:cubicBezTo>
                <a:close/>
                <a:moveTo>
                  <a:pt x="30262" y="25523"/>
                </a:moveTo>
                <a:cubicBezTo>
                  <a:pt x="30201" y="25523"/>
                  <a:pt x="30138" y="25551"/>
                  <a:pt x="30089" y="25619"/>
                </a:cubicBezTo>
                <a:cubicBezTo>
                  <a:pt x="28955" y="27320"/>
                  <a:pt x="27487" y="28822"/>
                  <a:pt x="25786" y="29989"/>
                </a:cubicBezTo>
                <a:cubicBezTo>
                  <a:pt x="25686" y="30056"/>
                  <a:pt x="25686" y="30189"/>
                  <a:pt x="25752" y="30256"/>
                </a:cubicBezTo>
                <a:cubicBezTo>
                  <a:pt x="25786" y="30323"/>
                  <a:pt x="25853" y="30356"/>
                  <a:pt x="25919" y="30356"/>
                </a:cubicBezTo>
                <a:cubicBezTo>
                  <a:pt x="25953" y="30323"/>
                  <a:pt x="25986" y="30323"/>
                  <a:pt x="26019" y="30289"/>
                </a:cubicBezTo>
                <a:cubicBezTo>
                  <a:pt x="27754" y="29088"/>
                  <a:pt x="29255" y="27587"/>
                  <a:pt x="30456" y="25853"/>
                </a:cubicBezTo>
                <a:cubicBezTo>
                  <a:pt x="30550" y="25688"/>
                  <a:pt x="30411" y="25523"/>
                  <a:pt x="30262" y="25523"/>
                </a:cubicBezTo>
                <a:close/>
                <a:moveTo>
                  <a:pt x="22205" y="31848"/>
                </a:moveTo>
                <a:cubicBezTo>
                  <a:pt x="22186" y="31848"/>
                  <a:pt x="22168" y="31851"/>
                  <a:pt x="22150" y="31857"/>
                </a:cubicBezTo>
                <a:cubicBezTo>
                  <a:pt x="21883" y="31957"/>
                  <a:pt x="21616" y="32057"/>
                  <a:pt x="21383" y="32124"/>
                </a:cubicBezTo>
                <a:cubicBezTo>
                  <a:pt x="21249" y="32157"/>
                  <a:pt x="21216" y="32291"/>
                  <a:pt x="21249" y="32391"/>
                </a:cubicBezTo>
                <a:cubicBezTo>
                  <a:pt x="21249" y="32458"/>
                  <a:pt x="21349" y="32524"/>
                  <a:pt x="21416" y="32524"/>
                </a:cubicBezTo>
                <a:lnTo>
                  <a:pt x="21483" y="32524"/>
                </a:lnTo>
                <a:cubicBezTo>
                  <a:pt x="21750" y="32458"/>
                  <a:pt x="22016" y="32357"/>
                  <a:pt x="22283" y="32257"/>
                </a:cubicBezTo>
                <a:cubicBezTo>
                  <a:pt x="22383" y="32224"/>
                  <a:pt x="22450" y="32091"/>
                  <a:pt x="22417" y="31991"/>
                </a:cubicBezTo>
                <a:cubicBezTo>
                  <a:pt x="22389" y="31908"/>
                  <a:pt x="22294" y="31848"/>
                  <a:pt x="22205" y="31848"/>
                </a:cubicBezTo>
                <a:close/>
                <a:moveTo>
                  <a:pt x="6454" y="29342"/>
                </a:moveTo>
                <a:cubicBezTo>
                  <a:pt x="6399" y="29342"/>
                  <a:pt x="6342" y="29367"/>
                  <a:pt x="6305" y="29422"/>
                </a:cubicBezTo>
                <a:cubicBezTo>
                  <a:pt x="6205" y="29522"/>
                  <a:pt x="6239" y="29655"/>
                  <a:pt x="6339" y="29722"/>
                </a:cubicBezTo>
                <a:cubicBezTo>
                  <a:pt x="7573" y="30690"/>
                  <a:pt x="8940" y="31490"/>
                  <a:pt x="10408" y="32057"/>
                </a:cubicBezTo>
                <a:cubicBezTo>
                  <a:pt x="10909" y="32257"/>
                  <a:pt x="11409" y="32458"/>
                  <a:pt x="11909" y="32591"/>
                </a:cubicBezTo>
                <a:lnTo>
                  <a:pt x="11976" y="32591"/>
                </a:lnTo>
                <a:lnTo>
                  <a:pt x="11976" y="32624"/>
                </a:lnTo>
                <a:cubicBezTo>
                  <a:pt x="11986" y="32626"/>
                  <a:pt x="11995" y="32626"/>
                  <a:pt x="12005" y="32626"/>
                </a:cubicBezTo>
                <a:cubicBezTo>
                  <a:pt x="12247" y="32626"/>
                  <a:pt x="12300" y="32223"/>
                  <a:pt x="12043" y="32191"/>
                </a:cubicBezTo>
                <a:cubicBezTo>
                  <a:pt x="11542" y="32057"/>
                  <a:pt x="11042" y="31890"/>
                  <a:pt x="10542" y="31690"/>
                </a:cubicBezTo>
                <a:cubicBezTo>
                  <a:pt x="9141" y="31123"/>
                  <a:pt x="7806" y="30323"/>
                  <a:pt x="6572" y="29389"/>
                </a:cubicBezTo>
                <a:cubicBezTo>
                  <a:pt x="6542" y="29359"/>
                  <a:pt x="6499" y="29342"/>
                  <a:pt x="6454" y="29342"/>
                </a:cubicBezTo>
                <a:close/>
                <a:moveTo>
                  <a:pt x="13183" y="32484"/>
                </a:moveTo>
                <a:cubicBezTo>
                  <a:pt x="12936" y="32484"/>
                  <a:pt x="12896" y="32860"/>
                  <a:pt x="13143" y="32891"/>
                </a:cubicBezTo>
                <a:cubicBezTo>
                  <a:pt x="13844" y="33058"/>
                  <a:pt x="14544" y="33158"/>
                  <a:pt x="15245" y="33225"/>
                </a:cubicBezTo>
                <a:lnTo>
                  <a:pt x="15278" y="33191"/>
                </a:lnTo>
                <a:cubicBezTo>
                  <a:pt x="15545" y="33191"/>
                  <a:pt x="15545" y="32791"/>
                  <a:pt x="15278" y="32791"/>
                </a:cubicBezTo>
                <a:cubicBezTo>
                  <a:pt x="14578" y="32724"/>
                  <a:pt x="13911" y="32624"/>
                  <a:pt x="13244" y="32491"/>
                </a:cubicBezTo>
                <a:cubicBezTo>
                  <a:pt x="13222" y="32486"/>
                  <a:pt x="13202" y="32484"/>
                  <a:pt x="13183" y="324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1542589" y="534924"/>
            <a:ext cx="616887" cy="616887"/>
          </a:xfrm>
          <a:custGeom>
            <a:avLst/>
            <a:gdLst/>
            <a:ahLst/>
            <a:cxnLst/>
            <a:rect l="l" t="t" r="r" b="b"/>
            <a:pathLst>
              <a:path w="33224" h="33224" extrusionOk="0">
                <a:moveTo>
                  <a:pt x="20228" y="425"/>
                </a:moveTo>
                <a:cubicBezTo>
                  <a:pt x="20139" y="425"/>
                  <a:pt x="20048" y="490"/>
                  <a:pt x="20048" y="601"/>
                </a:cubicBezTo>
                <a:cubicBezTo>
                  <a:pt x="20014" y="701"/>
                  <a:pt x="20081" y="801"/>
                  <a:pt x="20181" y="834"/>
                </a:cubicBezTo>
                <a:cubicBezTo>
                  <a:pt x="20448" y="901"/>
                  <a:pt x="20715" y="967"/>
                  <a:pt x="20982" y="1034"/>
                </a:cubicBezTo>
                <a:lnTo>
                  <a:pt x="21048" y="1034"/>
                </a:lnTo>
                <a:cubicBezTo>
                  <a:pt x="21148" y="1034"/>
                  <a:pt x="21215" y="967"/>
                  <a:pt x="21249" y="901"/>
                </a:cubicBezTo>
                <a:cubicBezTo>
                  <a:pt x="21282" y="767"/>
                  <a:pt x="21215" y="667"/>
                  <a:pt x="21115" y="634"/>
                </a:cubicBezTo>
                <a:cubicBezTo>
                  <a:pt x="20815" y="567"/>
                  <a:pt x="20548" y="500"/>
                  <a:pt x="20281" y="434"/>
                </a:cubicBezTo>
                <a:cubicBezTo>
                  <a:pt x="20264" y="428"/>
                  <a:pt x="20246" y="425"/>
                  <a:pt x="20228" y="425"/>
                </a:cubicBezTo>
                <a:close/>
                <a:moveTo>
                  <a:pt x="16078" y="0"/>
                </a:moveTo>
                <a:cubicBezTo>
                  <a:pt x="13977" y="67"/>
                  <a:pt x="11909" y="534"/>
                  <a:pt x="9940" y="1401"/>
                </a:cubicBezTo>
                <a:cubicBezTo>
                  <a:pt x="9693" y="1432"/>
                  <a:pt x="9761" y="1808"/>
                  <a:pt x="9986" y="1808"/>
                </a:cubicBezTo>
                <a:cubicBezTo>
                  <a:pt x="10003" y="1808"/>
                  <a:pt x="10022" y="1806"/>
                  <a:pt x="10041" y="1801"/>
                </a:cubicBezTo>
                <a:cubicBezTo>
                  <a:pt x="10074" y="1801"/>
                  <a:pt x="10107" y="1768"/>
                  <a:pt x="10107" y="1768"/>
                </a:cubicBezTo>
                <a:cubicBezTo>
                  <a:pt x="12009" y="934"/>
                  <a:pt x="14043" y="500"/>
                  <a:pt x="16112" y="434"/>
                </a:cubicBezTo>
                <a:cubicBezTo>
                  <a:pt x="16212" y="434"/>
                  <a:pt x="16312" y="334"/>
                  <a:pt x="16312" y="200"/>
                </a:cubicBezTo>
                <a:cubicBezTo>
                  <a:pt x="16312" y="100"/>
                  <a:pt x="16212" y="0"/>
                  <a:pt x="16078" y="0"/>
                </a:cubicBezTo>
                <a:close/>
                <a:moveTo>
                  <a:pt x="8920" y="1939"/>
                </a:moveTo>
                <a:cubicBezTo>
                  <a:pt x="8885" y="1939"/>
                  <a:pt x="8846" y="1948"/>
                  <a:pt x="8806" y="1968"/>
                </a:cubicBezTo>
                <a:cubicBezTo>
                  <a:pt x="8206" y="2302"/>
                  <a:pt x="7605" y="2669"/>
                  <a:pt x="7005" y="3069"/>
                </a:cubicBezTo>
                <a:cubicBezTo>
                  <a:pt x="6938" y="3136"/>
                  <a:pt x="6905" y="3269"/>
                  <a:pt x="6972" y="3369"/>
                </a:cubicBezTo>
                <a:cubicBezTo>
                  <a:pt x="7005" y="3403"/>
                  <a:pt x="7072" y="3436"/>
                  <a:pt x="7138" y="3436"/>
                </a:cubicBezTo>
                <a:cubicBezTo>
                  <a:pt x="7172" y="3436"/>
                  <a:pt x="7239" y="3436"/>
                  <a:pt x="7272" y="3403"/>
                </a:cubicBezTo>
                <a:cubicBezTo>
                  <a:pt x="7839" y="3002"/>
                  <a:pt x="8406" y="2635"/>
                  <a:pt x="9006" y="2335"/>
                </a:cubicBezTo>
                <a:cubicBezTo>
                  <a:pt x="9233" y="2222"/>
                  <a:pt x="9123" y="1939"/>
                  <a:pt x="8920" y="1939"/>
                </a:cubicBezTo>
                <a:close/>
                <a:moveTo>
                  <a:pt x="26595" y="3420"/>
                </a:moveTo>
                <a:cubicBezTo>
                  <a:pt x="26441" y="3420"/>
                  <a:pt x="26327" y="3637"/>
                  <a:pt x="26486" y="3769"/>
                </a:cubicBezTo>
                <a:cubicBezTo>
                  <a:pt x="27019" y="4203"/>
                  <a:pt x="27553" y="4637"/>
                  <a:pt x="28020" y="5137"/>
                </a:cubicBezTo>
                <a:cubicBezTo>
                  <a:pt x="28053" y="5170"/>
                  <a:pt x="28120" y="5204"/>
                  <a:pt x="28153" y="5204"/>
                </a:cubicBezTo>
                <a:lnTo>
                  <a:pt x="28187" y="5170"/>
                </a:lnTo>
                <a:cubicBezTo>
                  <a:pt x="28220" y="5170"/>
                  <a:pt x="28287" y="5170"/>
                  <a:pt x="28320" y="5137"/>
                </a:cubicBezTo>
                <a:cubicBezTo>
                  <a:pt x="28387" y="5070"/>
                  <a:pt x="28387" y="4937"/>
                  <a:pt x="28320" y="4837"/>
                </a:cubicBezTo>
                <a:cubicBezTo>
                  <a:pt x="27820" y="4337"/>
                  <a:pt x="27286" y="3870"/>
                  <a:pt x="26719" y="3469"/>
                </a:cubicBezTo>
                <a:cubicBezTo>
                  <a:pt x="26678" y="3435"/>
                  <a:pt x="26635" y="3420"/>
                  <a:pt x="26595" y="3420"/>
                </a:cubicBezTo>
                <a:close/>
                <a:moveTo>
                  <a:pt x="2818" y="7523"/>
                </a:moveTo>
                <a:cubicBezTo>
                  <a:pt x="2762" y="7523"/>
                  <a:pt x="2707" y="7548"/>
                  <a:pt x="2669" y="7606"/>
                </a:cubicBezTo>
                <a:cubicBezTo>
                  <a:pt x="2502" y="7839"/>
                  <a:pt x="2368" y="8073"/>
                  <a:pt x="2235" y="8339"/>
                </a:cubicBezTo>
                <a:cubicBezTo>
                  <a:pt x="2168" y="8439"/>
                  <a:pt x="2202" y="8540"/>
                  <a:pt x="2302" y="8606"/>
                </a:cubicBezTo>
                <a:cubicBezTo>
                  <a:pt x="2335" y="8640"/>
                  <a:pt x="2368" y="8640"/>
                  <a:pt x="2402" y="8640"/>
                </a:cubicBezTo>
                <a:cubicBezTo>
                  <a:pt x="2468" y="8640"/>
                  <a:pt x="2569" y="8606"/>
                  <a:pt x="2602" y="8540"/>
                </a:cubicBezTo>
                <a:cubicBezTo>
                  <a:pt x="2702" y="8306"/>
                  <a:pt x="2869" y="8073"/>
                  <a:pt x="3002" y="7839"/>
                </a:cubicBezTo>
                <a:cubicBezTo>
                  <a:pt x="3097" y="7673"/>
                  <a:pt x="2955" y="7523"/>
                  <a:pt x="2818" y="7523"/>
                </a:cubicBezTo>
                <a:close/>
                <a:moveTo>
                  <a:pt x="29025" y="5687"/>
                </a:moveTo>
                <a:cubicBezTo>
                  <a:pt x="28971" y="5687"/>
                  <a:pt x="28921" y="5704"/>
                  <a:pt x="28887" y="5738"/>
                </a:cubicBezTo>
                <a:cubicBezTo>
                  <a:pt x="28787" y="5804"/>
                  <a:pt x="28787" y="5938"/>
                  <a:pt x="28854" y="6038"/>
                </a:cubicBezTo>
                <a:cubicBezTo>
                  <a:pt x="30222" y="7606"/>
                  <a:pt x="31256" y="9407"/>
                  <a:pt x="31923" y="11342"/>
                </a:cubicBezTo>
                <a:cubicBezTo>
                  <a:pt x="31956" y="11442"/>
                  <a:pt x="32023" y="11508"/>
                  <a:pt x="32123" y="11508"/>
                </a:cubicBezTo>
                <a:lnTo>
                  <a:pt x="32123" y="11475"/>
                </a:lnTo>
                <a:lnTo>
                  <a:pt x="32190" y="11475"/>
                </a:lnTo>
                <a:cubicBezTo>
                  <a:pt x="32290" y="11442"/>
                  <a:pt x="32356" y="11308"/>
                  <a:pt x="32323" y="11208"/>
                </a:cubicBezTo>
                <a:cubicBezTo>
                  <a:pt x="31623" y="9207"/>
                  <a:pt x="30555" y="7339"/>
                  <a:pt x="29188" y="5738"/>
                </a:cubicBezTo>
                <a:cubicBezTo>
                  <a:pt x="29138" y="5704"/>
                  <a:pt x="29079" y="5687"/>
                  <a:pt x="29025" y="5687"/>
                </a:cubicBezTo>
                <a:close/>
                <a:moveTo>
                  <a:pt x="32957" y="15144"/>
                </a:moveTo>
                <a:cubicBezTo>
                  <a:pt x="32823" y="15144"/>
                  <a:pt x="32757" y="15244"/>
                  <a:pt x="32757" y="15378"/>
                </a:cubicBezTo>
                <a:cubicBezTo>
                  <a:pt x="32790" y="15645"/>
                  <a:pt x="32790" y="15911"/>
                  <a:pt x="32790" y="16212"/>
                </a:cubicBezTo>
                <a:cubicBezTo>
                  <a:pt x="32790" y="16312"/>
                  <a:pt x="32890" y="16412"/>
                  <a:pt x="33024" y="16412"/>
                </a:cubicBezTo>
                <a:lnTo>
                  <a:pt x="33024" y="16378"/>
                </a:lnTo>
                <a:cubicBezTo>
                  <a:pt x="33124" y="16378"/>
                  <a:pt x="33224" y="16278"/>
                  <a:pt x="33224" y="16178"/>
                </a:cubicBezTo>
                <a:cubicBezTo>
                  <a:pt x="33224" y="15878"/>
                  <a:pt x="33190" y="15611"/>
                  <a:pt x="33190" y="15344"/>
                </a:cubicBezTo>
                <a:cubicBezTo>
                  <a:pt x="33157" y="15211"/>
                  <a:pt x="33057" y="15144"/>
                  <a:pt x="32957" y="15144"/>
                </a:cubicBezTo>
                <a:close/>
                <a:moveTo>
                  <a:pt x="800" y="12067"/>
                </a:moveTo>
                <a:cubicBezTo>
                  <a:pt x="701" y="12067"/>
                  <a:pt x="628" y="12126"/>
                  <a:pt x="600" y="12209"/>
                </a:cubicBezTo>
                <a:cubicBezTo>
                  <a:pt x="200" y="13643"/>
                  <a:pt x="0" y="15144"/>
                  <a:pt x="0" y="16645"/>
                </a:cubicBezTo>
                <a:lnTo>
                  <a:pt x="0" y="16879"/>
                </a:lnTo>
                <a:cubicBezTo>
                  <a:pt x="0" y="17413"/>
                  <a:pt x="33" y="17946"/>
                  <a:pt x="100" y="18480"/>
                </a:cubicBezTo>
                <a:cubicBezTo>
                  <a:pt x="100" y="18580"/>
                  <a:pt x="200" y="18680"/>
                  <a:pt x="300" y="18680"/>
                </a:cubicBezTo>
                <a:lnTo>
                  <a:pt x="334" y="18680"/>
                </a:lnTo>
                <a:cubicBezTo>
                  <a:pt x="434" y="18647"/>
                  <a:pt x="534" y="18547"/>
                  <a:pt x="500" y="18447"/>
                </a:cubicBezTo>
                <a:cubicBezTo>
                  <a:pt x="467" y="17913"/>
                  <a:pt x="434" y="17413"/>
                  <a:pt x="434" y="16879"/>
                </a:cubicBezTo>
                <a:lnTo>
                  <a:pt x="434" y="16645"/>
                </a:lnTo>
                <a:cubicBezTo>
                  <a:pt x="434" y="15178"/>
                  <a:pt x="600" y="13743"/>
                  <a:pt x="1001" y="12342"/>
                </a:cubicBezTo>
                <a:cubicBezTo>
                  <a:pt x="1034" y="12209"/>
                  <a:pt x="967" y="12109"/>
                  <a:pt x="867" y="12075"/>
                </a:cubicBezTo>
                <a:cubicBezTo>
                  <a:pt x="844" y="12069"/>
                  <a:pt x="821" y="12067"/>
                  <a:pt x="800" y="12067"/>
                </a:cubicBezTo>
                <a:close/>
                <a:moveTo>
                  <a:pt x="509" y="19480"/>
                </a:moveTo>
                <a:cubicBezTo>
                  <a:pt x="388" y="19480"/>
                  <a:pt x="262" y="19576"/>
                  <a:pt x="300" y="19748"/>
                </a:cubicBezTo>
                <a:cubicBezTo>
                  <a:pt x="434" y="20415"/>
                  <a:pt x="600" y="21115"/>
                  <a:pt x="801" y="21782"/>
                </a:cubicBezTo>
                <a:cubicBezTo>
                  <a:pt x="834" y="21882"/>
                  <a:pt x="934" y="21916"/>
                  <a:pt x="1001" y="21916"/>
                </a:cubicBezTo>
                <a:lnTo>
                  <a:pt x="1067" y="21916"/>
                </a:lnTo>
                <a:cubicBezTo>
                  <a:pt x="1201" y="21882"/>
                  <a:pt x="1268" y="21749"/>
                  <a:pt x="1234" y="21649"/>
                </a:cubicBezTo>
                <a:cubicBezTo>
                  <a:pt x="1001" y="21015"/>
                  <a:pt x="834" y="20348"/>
                  <a:pt x="701" y="19647"/>
                </a:cubicBezTo>
                <a:cubicBezTo>
                  <a:pt x="686" y="19533"/>
                  <a:pt x="599" y="19480"/>
                  <a:pt x="509" y="19480"/>
                </a:cubicBezTo>
                <a:close/>
                <a:moveTo>
                  <a:pt x="32003" y="22107"/>
                </a:moveTo>
                <a:cubicBezTo>
                  <a:pt x="31922" y="22107"/>
                  <a:pt x="31844" y="22167"/>
                  <a:pt x="31789" y="22249"/>
                </a:cubicBezTo>
                <a:cubicBezTo>
                  <a:pt x="31556" y="22883"/>
                  <a:pt x="31289" y="23517"/>
                  <a:pt x="30955" y="24117"/>
                </a:cubicBezTo>
                <a:cubicBezTo>
                  <a:pt x="30922" y="24217"/>
                  <a:pt x="30955" y="24351"/>
                  <a:pt x="31056" y="24418"/>
                </a:cubicBezTo>
                <a:lnTo>
                  <a:pt x="31156" y="24418"/>
                </a:lnTo>
                <a:cubicBezTo>
                  <a:pt x="31222" y="24418"/>
                  <a:pt x="31289" y="24384"/>
                  <a:pt x="31322" y="24317"/>
                </a:cubicBezTo>
                <a:cubicBezTo>
                  <a:pt x="31656" y="23684"/>
                  <a:pt x="31956" y="23050"/>
                  <a:pt x="32190" y="22383"/>
                </a:cubicBezTo>
                <a:cubicBezTo>
                  <a:pt x="32223" y="22283"/>
                  <a:pt x="32190" y="22149"/>
                  <a:pt x="32056" y="22116"/>
                </a:cubicBezTo>
                <a:cubicBezTo>
                  <a:pt x="32039" y="22110"/>
                  <a:pt x="32021" y="22107"/>
                  <a:pt x="32003" y="22107"/>
                </a:cubicBezTo>
                <a:close/>
                <a:moveTo>
                  <a:pt x="4015" y="26929"/>
                </a:moveTo>
                <a:cubicBezTo>
                  <a:pt x="3874" y="26929"/>
                  <a:pt x="3748" y="27117"/>
                  <a:pt x="3869" y="27286"/>
                </a:cubicBezTo>
                <a:cubicBezTo>
                  <a:pt x="4036" y="27486"/>
                  <a:pt x="4236" y="27687"/>
                  <a:pt x="4437" y="27920"/>
                </a:cubicBezTo>
                <a:cubicBezTo>
                  <a:pt x="4470" y="27953"/>
                  <a:pt x="4537" y="27987"/>
                  <a:pt x="4570" y="27987"/>
                </a:cubicBezTo>
                <a:lnTo>
                  <a:pt x="4570" y="27953"/>
                </a:lnTo>
                <a:cubicBezTo>
                  <a:pt x="4589" y="27963"/>
                  <a:pt x="4609" y="27967"/>
                  <a:pt x="4628" y="27967"/>
                </a:cubicBezTo>
                <a:cubicBezTo>
                  <a:pt x="4673" y="27967"/>
                  <a:pt x="4713" y="27944"/>
                  <a:pt x="4737" y="27920"/>
                </a:cubicBezTo>
                <a:cubicBezTo>
                  <a:pt x="4803" y="27820"/>
                  <a:pt x="4803" y="27720"/>
                  <a:pt x="4737" y="27620"/>
                </a:cubicBezTo>
                <a:cubicBezTo>
                  <a:pt x="4537" y="27420"/>
                  <a:pt x="4370" y="27220"/>
                  <a:pt x="4170" y="27019"/>
                </a:cubicBezTo>
                <a:cubicBezTo>
                  <a:pt x="4124" y="26956"/>
                  <a:pt x="4069" y="26929"/>
                  <a:pt x="4015" y="26929"/>
                </a:cubicBezTo>
                <a:close/>
                <a:moveTo>
                  <a:pt x="30513" y="25088"/>
                </a:moveTo>
                <a:cubicBezTo>
                  <a:pt x="30453" y="25088"/>
                  <a:pt x="30394" y="25116"/>
                  <a:pt x="30355" y="25185"/>
                </a:cubicBezTo>
                <a:cubicBezTo>
                  <a:pt x="29254" y="26919"/>
                  <a:pt x="27853" y="28454"/>
                  <a:pt x="26185" y="29688"/>
                </a:cubicBezTo>
                <a:cubicBezTo>
                  <a:pt x="26085" y="29755"/>
                  <a:pt x="26052" y="29888"/>
                  <a:pt x="26119" y="29988"/>
                </a:cubicBezTo>
                <a:cubicBezTo>
                  <a:pt x="26185" y="30022"/>
                  <a:pt x="26219" y="30055"/>
                  <a:pt x="26285" y="30055"/>
                </a:cubicBezTo>
                <a:cubicBezTo>
                  <a:pt x="26352" y="30055"/>
                  <a:pt x="26386" y="30055"/>
                  <a:pt x="26419" y="30022"/>
                </a:cubicBezTo>
                <a:cubicBezTo>
                  <a:pt x="28120" y="28754"/>
                  <a:pt x="29588" y="27220"/>
                  <a:pt x="30689" y="25418"/>
                </a:cubicBezTo>
                <a:cubicBezTo>
                  <a:pt x="30807" y="25253"/>
                  <a:pt x="30658" y="25088"/>
                  <a:pt x="30513" y="25088"/>
                </a:cubicBezTo>
                <a:close/>
                <a:moveTo>
                  <a:pt x="22638" y="31647"/>
                </a:moveTo>
                <a:cubicBezTo>
                  <a:pt x="22619" y="31647"/>
                  <a:pt x="22601" y="31650"/>
                  <a:pt x="22583" y="31656"/>
                </a:cubicBezTo>
                <a:cubicBezTo>
                  <a:pt x="22349" y="31789"/>
                  <a:pt x="22082" y="31856"/>
                  <a:pt x="21816" y="31956"/>
                </a:cubicBezTo>
                <a:cubicBezTo>
                  <a:pt x="21716" y="31990"/>
                  <a:pt x="21649" y="32123"/>
                  <a:pt x="21682" y="32223"/>
                </a:cubicBezTo>
                <a:cubicBezTo>
                  <a:pt x="21716" y="32290"/>
                  <a:pt x="21782" y="32357"/>
                  <a:pt x="21882" y="32357"/>
                </a:cubicBezTo>
                <a:lnTo>
                  <a:pt x="21949" y="32357"/>
                </a:lnTo>
                <a:cubicBezTo>
                  <a:pt x="22216" y="32256"/>
                  <a:pt x="22483" y="32156"/>
                  <a:pt x="22750" y="32056"/>
                </a:cubicBezTo>
                <a:cubicBezTo>
                  <a:pt x="22850" y="32023"/>
                  <a:pt x="22916" y="31890"/>
                  <a:pt x="22850" y="31789"/>
                </a:cubicBezTo>
                <a:cubicBezTo>
                  <a:pt x="22822" y="31707"/>
                  <a:pt x="22727" y="31647"/>
                  <a:pt x="22638" y="31647"/>
                </a:cubicBezTo>
                <a:close/>
                <a:moveTo>
                  <a:pt x="7769" y="30213"/>
                </a:moveTo>
                <a:cubicBezTo>
                  <a:pt x="7572" y="30213"/>
                  <a:pt x="7453" y="30485"/>
                  <a:pt x="7672" y="30622"/>
                </a:cubicBezTo>
                <a:cubicBezTo>
                  <a:pt x="9440" y="31756"/>
                  <a:pt x="11442" y="32557"/>
                  <a:pt x="13510" y="32924"/>
                </a:cubicBezTo>
                <a:lnTo>
                  <a:pt x="13543" y="32924"/>
                </a:lnTo>
                <a:cubicBezTo>
                  <a:pt x="13561" y="32930"/>
                  <a:pt x="13578" y="32932"/>
                  <a:pt x="13596" y="32932"/>
                </a:cubicBezTo>
                <a:cubicBezTo>
                  <a:pt x="13675" y="32932"/>
                  <a:pt x="13743" y="32873"/>
                  <a:pt x="13743" y="32790"/>
                </a:cubicBezTo>
                <a:cubicBezTo>
                  <a:pt x="13777" y="32657"/>
                  <a:pt x="13710" y="32557"/>
                  <a:pt x="13576" y="32523"/>
                </a:cubicBezTo>
                <a:cubicBezTo>
                  <a:pt x="11575" y="32156"/>
                  <a:pt x="9640" y="31389"/>
                  <a:pt x="7906" y="30255"/>
                </a:cubicBezTo>
                <a:cubicBezTo>
                  <a:pt x="7858" y="30225"/>
                  <a:pt x="7812" y="30213"/>
                  <a:pt x="7769" y="30213"/>
                </a:cubicBezTo>
                <a:close/>
                <a:moveTo>
                  <a:pt x="14776" y="32722"/>
                </a:moveTo>
                <a:cubicBezTo>
                  <a:pt x="14508" y="32722"/>
                  <a:pt x="14488" y="33092"/>
                  <a:pt x="14744" y="33124"/>
                </a:cubicBezTo>
                <a:cubicBezTo>
                  <a:pt x="15378" y="33191"/>
                  <a:pt x="15978" y="33224"/>
                  <a:pt x="16612" y="33224"/>
                </a:cubicBezTo>
                <a:lnTo>
                  <a:pt x="16879" y="33224"/>
                </a:lnTo>
                <a:cubicBezTo>
                  <a:pt x="16979" y="33224"/>
                  <a:pt x="17079" y="33124"/>
                  <a:pt x="17079" y="33024"/>
                </a:cubicBezTo>
                <a:cubicBezTo>
                  <a:pt x="17079" y="32908"/>
                  <a:pt x="17003" y="32817"/>
                  <a:pt x="16896" y="32817"/>
                </a:cubicBezTo>
                <a:cubicBezTo>
                  <a:pt x="16880" y="32817"/>
                  <a:pt x="16863" y="32819"/>
                  <a:pt x="16845" y="32824"/>
                </a:cubicBezTo>
                <a:lnTo>
                  <a:pt x="16612" y="32824"/>
                </a:lnTo>
                <a:cubicBezTo>
                  <a:pt x="16011" y="32824"/>
                  <a:pt x="15411" y="32790"/>
                  <a:pt x="14811" y="32724"/>
                </a:cubicBezTo>
                <a:cubicBezTo>
                  <a:pt x="14799" y="32722"/>
                  <a:pt x="14787" y="32722"/>
                  <a:pt x="14776" y="327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1554342" y="573507"/>
            <a:ext cx="593362" cy="539924"/>
          </a:xfrm>
          <a:custGeom>
            <a:avLst/>
            <a:gdLst/>
            <a:ahLst/>
            <a:cxnLst/>
            <a:rect l="l" t="t" r="r" b="b"/>
            <a:pathLst>
              <a:path w="31957" h="29079" extrusionOk="0">
                <a:moveTo>
                  <a:pt x="15963" y="0"/>
                </a:moveTo>
                <a:cubicBezTo>
                  <a:pt x="14856" y="0"/>
                  <a:pt x="13733" y="127"/>
                  <a:pt x="12610" y="391"/>
                </a:cubicBezTo>
                <a:cubicBezTo>
                  <a:pt x="4804" y="2259"/>
                  <a:pt x="1" y="10097"/>
                  <a:pt x="1835" y="17903"/>
                </a:cubicBezTo>
                <a:cubicBezTo>
                  <a:pt x="3432" y="24575"/>
                  <a:pt x="9392" y="29078"/>
                  <a:pt x="15965" y="29078"/>
                </a:cubicBezTo>
                <a:cubicBezTo>
                  <a:pt x="17081" y="29078"/>
                  <a:pt x="18215" y="28949"/>
                  <a:pt x="19348" y="28677"/>
                </a:cubicBezTo>
                <a:cubicBezTo>
                  <a:pt x="27154" y="26809"/>
                  <a:pt x="31957" y="18970"/>
                  <a:pt x="30122" y="11165"/>
                </a:cubicBezTo>
                <a:cubicBezTo>
                  <a:pt x="28523" y="4482"/>
                  <a:pt x="22547" y="0"/>
                  <a:pt x="15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1761834" y="759739"/>
            <a:ext cx="175296" cy="393315"/>
          </a:xfrm>
          <a:custGeom>
            <a:avLst/>
            <a:gdLst/>
            <a:ahLst/>
            <a:cxnLst/>
            <a:rect l="l" t="t" r="r" b="b"/>
            <a:pathLst>
              <a:path w="9441" h="21183" extrusionOk="0">
                <a:moveTo>
                  <a:pt x="4103" y="1"/>
                </a:moveTo>
                <a:lnTo>
                  <a:pt x="4103" y="19548"/>
                </a:lnTo>
                <a:lnTo>
                  <a:pt x="0" y="20349"/>
                </a:lnTo>
                <a:lnTo>
                  <a:pt x="0" y="21183"/>
                </a:lnTo>
                <a:lnTo>
                  <a:pt x="9441" y="21183"/>
                </a:lnTo>
                <a:lnTo>
                  <a:pt x="9441" y="20349"/>
                </a:lnTo>
                <a:lnTo>
                  <a:pt x="5338" y="19548"/>
                </a:lnTo>
                <a:lnTo>
                  <a:pt x="53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1716622" y="546064"/>
            <a:ext cx="265107" cy="475681"/>
          </a:xfrm>
          <a:custGeom>
            <a:avLst/>
            <a:gdLst/>
            <a:ahLst/>
            <a:cxnLst/>
            <a:rect l="l" t="t" r="r" b="b"/>
            <a:pathLst>
              <a:path w="14278" h="25619" extrusionOk="0">
                <a:moveTo>
                  <a:pt x="6138" y="1"/>
                </a:moveTo>
                <a:lnTo>
                  <a:pt x="6138" y="1602"/>
                </a:lnTo>
                <a:lnTo>
                  <a:pt x="1902" y="2135"/>
                </a:lnTo>
                <a:cubicBezTo>
                  <a:pt x="1301" y="3770"/>
                  <a:pt x="1635" y="5571"/>
                  <a:pt x="2736" y="6939"/>
                </a:cubicBezTo>
                <a:cubicBezTo>
                  <a:pt x="4570" y="9407"/>
                  <a:pt x="4937" y="11075"/>
                  <a:pt x="2469" y="14377"/>
                </a:cubicBezTo>
                <a:cubicBezTo>
                  <a:pt x="0" y="17646"/>
                  <a:pt x="2836" y="25619"/>
                  <a:pt x="2836" y="25619"/>
                </a:cubicBezTo>
                <a:lnTo>
                  <a:pt x="11442" y="25619"/>
                </a:lnTo>
                <a:cubicBezTo>
                  <a:pt x="11442" y="25619"/>
                  <a:pt x="14277" y="17646"/>
                  <a:pt x="11809" y="14377"/>
                </a:cubicBezTo>
                <a:cubicBezTo>
                  <a:pt x="9340" y="11108"/>
                  <a:pt x="9707" y="9407"/>
                  <a:pt x="11542" y="6939"/>
                </a:cubicBezTo>
                <a:cubicBezTo>
                  <a:pt x="12643" y="5571"/>
                  <a:pt x="12943" y="3737"/>
                  <a:pt x="12376" y="2135"/>
                </a:cubicBezTo>
                <a:lnTo>
                  <a:pt x="8140" y="1602"/>
                </a:lnTo>
                <a:lnTo>
                  <a:pt x="8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1736434" y="574547"/>
            <a:ext cx="226096" cy="471986"/>
          </a:xfrm>
          <a:custGeom>
            <a:avLst/>
            <a:gdLst/>
            <a:ahLst/>
            <a:cxnLst/>
            <a:rect l="l" t="t" r="r" b="b"/>
            <a:pathLst>
              <a:path w="12177" h="25420" extrusionOk="0">
                <a:moveTo>
                  <a:pt x="3870" y="1"/>
                </a:moveTo>
                <a:lnTo>
                  <a:pt x="2269" y="234"/>
                </a:lnTo>
                <a:cubicBezTo>
                  <a:pt x="2703" y="1969"/>
                  <a:pt x="2469" y="3837"/>
                  <a:pt x="1669" y="5438"/>
                </a:cubicBezTo>
                <a:cubicBezTo>
                  <a:pt x="2036" y="6272"/>
                  <a:pt x="3103" y="7440"/>
                  <a:pt x="3003" y="8974"/>
                </a:cubicBezTo>
                <a:cubicBezTo>
                  <a:pt x="2803" y="11576"/>
                  <a:pt x="568" y="12410"/>
                  <a:pt x="301" y="16046"/>
                </a:cubicBezTo>
                <a:cubicBezTo>
                  <a:pt x="1" y="20516"/>
                  <a:pt x="1502" y="25186"/>
                  <a:pt x="1502" y="25186"/>
                </a:cubicBezTo>
                <a:lnTo>
                  <a:pt x="5938" y="25419"/>
                </a:lnTo>
                <a:lnTo>
                  <a:pt x="6239" y="25419"/>
                </a:lnTo>
                <a:lnTo>
                  <a:pt x="10642" y="25186"/>
                </a:lnTo>
                <a:cubicBezTo>
                  <a:pt x="10642" y="25186"/>
                  <a:pt x="12176" y="20516"/>
                  <a:pt x="11876" y="16046"/>
                </a:cubicBezTo>
                <a:cubicBezTo>
                  <a:pt x="11609" y="12410"/>
                  <a:pt x="9374" y="11576"/>
                  <a:pt x="9174" y="8974"/>
                </a:cubicBezTo>
                <a:cubicBezTo>
                  <a:pt x="9041" y="7440"/>
                  <a:pt x="10108" y="6272"/>
                  <a:pt x="10508" y="5438"/>
                </a:cubicBezTo>
                <a:cubicBezTo>
                  <a:pt x="9674" y="3837"/>
                  <a:pt x="9441" y="1969"/>
                  <a:pt x="9875" y="234"/>
                </a:cubicBezTo>
                <a:lnTo>
                  <a:pt x="8307" y="1"/>
                </a:lnTo>
                <a:cubicBezTo>
                  <a:pt x="8307" y="1"/>
                  <a:pt x="7873" y="3237"/>
                  <a:pt x="6072" y="3403"/>
                </a:cubicBezTo>
                <a:cubicBezTo>
                  <a:pt x="4271" y="3237"/>
                  <a:pt x="3870" y="1"/>
                  <a:pt x="3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1748818" y="889266"/>
            <a:ext cx="331393" cy="214863"/>
          </a:xfrm>
          <a:custGeom>
            <a:avLst/>
            <a:gdLst/>
            <a:ahLst/>
            <a:cxnLst/>
            <a:rect l="l" t="t" r="r" b="b"/>
            <a:pathLst>
              <a:path w="17848" h="11572" extrusionOk="0">
                <a:moveTo>
                  <a:pt x="14630" y="1"/>
                </a:moveTo>
                <a:cubicBezTo>
                  <a:pt x="13001" y="1"/>
                  <a:pt x="11219" y="2961"/>
                  <a:pt x="10008" y="4566"/>
                </a:cubicBezTo>
                <a:cubicBezTo>
                  <a:pt x="8540" y="6468"/>
                  <a:pt x="4204" y="8936"/>
                  <a:pt x="4204" y="8936"/>
                </a:cubicBezTo>
                <a:cubicBezTo>
                  <a:pt x="4071" y="8969"/>
                  <a:pt x="234" y="9970"/>
                  <a:pt x="1" y="11571"/>
                </a:cubicBezTo>
                <a:lnTo>
                  <a:pt x="7940" y="11571"/>
                </a:lnTo>
                <a:cubicBezTo>
                  <a:pt x="7940" y="11571"/>
                  <a:pt x="10275" y="11571"/>
                  <a:pt x="10875" y="10437"/>
                </a:cubicBezTo>
                <a:cubicBezTo>
                  <a:pt x="11843" y="8703"/>
                  <a:pt x="14745" y="7402"/>
                  <a:pt x="14978" y="7402"/>
                </a:cubicBezTo>
                <a:cubicBezTo>
                  <a:pt x="14980" y="7402"/>
                  <a:pt x="14981" y="7402"/>
                  <a:pt x="14983" y="7402"/>
                </a:cubicBezTo>
                <a:cubicBezTo>
                  <a:pt x="15348" y="7402"/>
                  <a:pt x="15645" y="11571"/>
                  <a:pt x="15645" y="11571"/>
                </a:cubicBezTo>
                <a:lnTo>
                  <a:pt x="16446" y="11571"/>
                </a:lnTo>
                <a:lnTo>
                  <a:pt x="17847" y="6835"/>
                </a:lnTo>
                <a:cubicBezTo>
                  <a:pt x="17847" y="6835"/>
                  <a:pt x="17413" y="2365"/>
                  <a:pt x="15779" y="630"/>
                </a:cubicBezTo>
                <a:cubicBezTo>
                  <a:pt x="15712" y="530"/>
                  <a:pt x="15612" y="430"/>
                  <a:pt x="15512" y="330"/>
                </a:cubicBezTo>
                <a:cubicBezTo>
                  <a:pt x="15226" y="101"/>
                  <a:pt x="14931" y="1"/>
                  <a:pt x="146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1826857" y="889266"/>
            <a:ext cx="215569" cy="167962"/>
          </a:xfrm>
          <a:custGeom>
            <a:avLst/>
            <a:gdLst/>
            <a:ahLst/>
            <a:cxnLst/>
            <a:rect l="l" t="t" r="r" b="b"/>
            <a:pathLst>
              <a:path w="11610" h="9046" extrusionOk="0">
                <a:moveTo>
                  <a:pt x="10429" y="1"/>
                </a:moveTo>
                <a:cubicBezTo>
                  <a:pt x="8806" y="1"/>
                  <a:pt x="7044" y="2961"/>
                  <a:pt x="5805" y="4566"/>
                </a:cubicBezTo>
                <a:cubicBezTo>
                  <a:pt x="4337" y="6468"/>
                  <a:pt x="1" y="8936"/>
                  <a:pt x="1" y="8936"/>
                </a:cubicBezTo>
                <a:lnTo>
                  <a:pt x="168" y="8969"/>
                </a:lnTo>
                <a:cubicBezTo>
                  <a:pt x="479" y="9018"/>
                  <a:pt x="848" y="9046"/>
                  <a:pt x="1252" y="9046"/>
                </a:cubicBezTo>
                <a:cubicBezTo>
                  <a:pt x="3053" y="9046"/>
                  <a:pt x="5552" y="8497"/>
                  <a:pt x="6806" y="6835"/>
                </a:cubicBezTo>
                <a:cubicBezTo>
                  <a:pt x="8574" y="4533"/>
                  <a:pt x="8941" y="1831"/>
                  <a:pt x="10709" y="1197"/>
                </a:cubicBezTo>
                <a:cubicBezTo>
                  <a:pt x="11042" y="1097"/>
                  <a:pt x="11376" y="897"/>
                  <a:pt x="11609" y="630"/>
                </a:cubicBezTo>
                <a:cubicBezTo>
                  <a:pt x="11509" y="530"/>
                  <a:pt x="11409" y="430"/>
                  <a:pt x="11309" y="330"/>
                </a:cubicBezTo>
                <a:cubicBezTo>
                  <a:pt x="11023" y="101"/>
                  <a:pt x="10729" y="1"/>
                  <a:pt x="10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1834916" y="889266"/>
            <a:ext cx="331374" cy="214863"/>
          </a:xfrm>
          <a:custGeom>
            <a:avLst/>
            <a:gdLst/>
            <a:ahLst/>
            <a:cxnLst/>
            <a:rect l="l" t="t" r="r" b="b"/>
            <a:pathLst>
              <a:path w="17847" h="11572" extrusionOk="0">
                <a:moveTo>
                  <a:pt x="14632" y="1"/>
                </a:moveTo>
                <a:cubicBezTo>
                  <a:pt x="13009" y="1"/>
                  <a:pt x="11247" y="2961"/>
                  <a:pt x="10008" y="4566"/>
                </a:cubicBezTo>
                <a:cubicBezTo>
                  <a:pt x="8540" y="6468"/>
                  <a:pt x="4204" y="8936"/>
                  <a:pt x="4204" y="8936"/>
                </a:cubicBezTo>
                <a:cubicBezTo>
                  <a:pt x="4104" y="8969"/>
                  <a:pt x="234" y="9970"/>
                  <a:pt x="1" y="11571"/>
                </a:cubicBezTo>
                <a:lnTo>
                  <a:pt x="7940" y="11571"/>
                </a:lnTo>
                <a:cubicBezTo>
                  <a:pt x="7940" y="11571"/>
                  <a:pt x="10275" y="11571"/>
                  <a:pt x="10908" y="10437"/>
                </a:cubicBezTo>
                <a:cubicBezTo>
                  <a:pt x="11842" y="8703"/>
                  <a:pt x="14778" y="7402"/>
                  <a:pt x="15011" y="7402"/>
                </a:cubicBezTo>
                <a:cubicBezTo>
                  <a:pt x="15013" y="7402"/>
                  <a:pt x="15014" y="7402"/>
                  <a:pt x="15016" y="7402"/>
                </a:cubicBezTo>
                <a:cubicBezTo>
                  <a:pt x="15380" y="7402"/>
                  <a:pt x="15645" y="11571"/>
                  <a:pt x="15645" y="11571"/>
                </a:cubicBezTo>
                <a:lnTo>
                  <a:pt x="16446" y="11571"/>
                </a:lnTo>
                <a:lnTo>
                  <a:pt x="17847" y="6835"/>
                </a:lnTo>
                <a:cubicBezTo>
                  <a:pt x="17847" y="6835"/>
                  <a:pt x="17413" y="2365"/>
                  <a:pt x="15812" y="630"/>
                </a:cubicBezTo>
                <a:cubicBezTo>
                  <a:pt x="15712" y="530"/>
                  <a:pt x="15612" y="430"/>
                  <a:pt x="15512" y="330"/>
                </a:cubicBezTo>
                <a:cubicBezTo>
                  <a:pt x="15226" y="101"/>
                  <a:pt x="14931" y="1"/>
                  <a:pt x="14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1912955" y="889266"/>
            <a:ext cx="215550" cy="167962"/>
          </a:xfrm>
          <a:custGeom>
            <a:avLst/>
            <a:gdLst/>
            <a:ahLst/>
            <a:cxnLst/>
            <a:rect l="l" t="t" r="r" b="b"/>
            <a:pathLst>
              <a:path w="11609" h="9046" extrusionOk="0">
                <a:moveTo>
                  <a:pt x="10429" y="1"/>
                </a:moveTo>
                <a:cubicBezTo>
                  <a:pt x="8806" y="1"/>
                  <a:pt x="7044" y="2961"/>
                  <a:pt x="5805" y="4566"/>
                </a:cubicBezTo>
                <a:cubicBezTo>
                  <a:pt x="4337" y="6468"/>
                  <a:pt x="1" y="8936"/>
                  <a:pt x="1" y="8936"/>
                </a:cubicBezTo>
                <a:lnTo>
                  <a:pt x="201" y="8969"/>
                </a:lnTo>
                <a:cubicBezTo>
                  <a:pt x="506" y="9018"/>
                  <a:pt x="870" y="9046"/>
                  <a:pt x="1270" y="9046"/>
                </a:cubicBezTo>
                <a:cubicBezTo>
                  <a:pt x="3052" y="9046"/>
                  <a:pt x="5552" y="8497"/>
                  <a:pt x="6805" y="6835"/>
                </a:cubicBezTo>
                <a:cubicBezTo>
                  <a:pt x="8573" y="4533"/>
                  <a:pt x="8974" y="1831"/>
                  <a:pt x="10708" y="1197"/>
                </a:cubicBezTo>
                <a:cubicBezTo>
                  <a:pt x="11042" y="1097"/>
                  <a:pt x="11375" y="897"/>
                  <a:pt x="11609" y="630"/>
                </a:cubicBezTo>
                <a:cubicBezTo>
                  <a:pt x="11509" y="530"/>
                  <a:pt x="11409" y="430"/>
                  <a:pt x="11309" y="330"/>
                </a:cubicBezTo>
                <a:cubicBezTo>
                  <a:pt x="11023" y="101"/>
                  <a:pt x="10728" y="1"/>
                  <a:pt x="10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1521515" y="736827"/>
            <a:ext cx="209367" cy="152383"/>
          </a:xfrm>
          <a:custGeom>
            <a:avLst/>
            <a:gdLst/>
            <a:ahLst/>
            <a:cxnLst/>
            <a:rect l="l" t="t" r="r" b="b"/>
            <a:pathLst>
              <a:path w="11276" h="8207" extrusionOk="0">
                <a:moveTo>
                  <a:pt x="1202" y="1"/>
                </a:moveTo>
                <a:lnTo>
                  <a:pt x="701" y="734"/>
                </a:lnTo>
                <a:cubicBezTo>
                  <a:pt x="101" y="1635"/>
                  <a:pt x="1" y="2803"/>
                  <a:pt x="401" y="3803"/>
                </a:cubicBezTo>
                <a:lnTo>
                  <a:pt x="1402" y="6205"/>
                </a:lnTo>
                <a:cubicBezTo>
                  <a:pt x="1869" y="7406"/>
                  <a:pt x="3070" y="8206"/>
                  <a:pt x="4404" y="8206"/>
                </a:cubicBezTo>
                <a:lnTo>
                  <a:pt x="8140" y="8206"/>
                </a:lnTo>
                <a:lnTo>
                  <a:pt x="11276" y="6705"/>
                </a:lnTo>
                <a:lnTo>
                  <a:pt x="12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1543815" y="736827"/>
            <a:ext cx="212468" cy="130697"/>
          </a:xfrm>
          <a:custGeom>
            <a:avLst/>
            <a:gdLst/>
            <a:ahLst/>
            <a:cxnLst/>
            <a:rect l="l" t="t" r="r" b="b"/>
            <a:pathLst>
              <a:path w="11443" h="7039" extrusionOk="0">
                <a:moveTo>
                  <a:pt x="1" y="1"/>
                </a:moveTo>
                <a:lnTo>
                  <a:pt x="3170" y="7039"/>
                </a:lnTo>
                <a:lnTo>
                  <a:pt x="11442" y="7039"/>
                </a:lnTo>
                <a:lnTo>
                  <a:pt x="8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1631156" y="802908"/>
            <a:ext cx="156710" cy="133983"/>
          </a:xfrm>
          <a:custGeom>
            <a:avLst/>
            <a:gdLst/>
            <a:ahLst/>
            <a:cxnLst/>
            <a:rect l="l" t="t" r="r" b="b"/>
            <a:pathLst>
              <a:path w="8440" h="7216" extrusionOk="0">
                <a:moveTo>
                  <a:pt x="4837" y="1178"/>
                </a:moveTo>
                <a:cubicBezTo>
                  <a:pt x="6171" y="1178"/>
                  <a:pt x="7272" y="2279"/>
                  <a:pt x="7272" y="3613"/>
                </a:cubicBezTo>
                <a:cubicBezTo>
                  <a:pt x="7272" y="5083"/>
                  <a:pt x="6061" y="6063"/>
                  <a:pt x="4802" y="6063"/>
                </a:cubicBezTo>
                <a:cubicBezTo>
                  <a:pt x="4205" y="6063"/>
                  <a:pt x="3596" y="5842"/>
                  <a:pt x="3102" y="5348"/>
                </a:cubicBezTo>
                <a:cubicBezTo>
                  <a:pt x="1568" y="3813"/>
                  <a:pt x="2669" y="1178"/>
                  <a:pt x="4837" y="1178"/>
                </a:cubicBezTo>
                <a:close/>
                <a:moveTo>
                  <a:pt x="4799" y="0"/>
                </a:moveTo>
                <a:cubicBezTo>
                  <a:pt x="3910" y="0"/>
                  <a:pt x="3003" y="333"/>
                  <a:pt x="2268" y="1078"/>
                </a:cubicBezTo>
                <a:cubicBezTo>
                  <a:pt x="0" y="3346"/>
                  <a:pt x="1635" y="7216"/>
                  <a:pt x="4837" y="7216"/>
                </a:cubicBezTo>
                <a:cubicBezTo>
                  <a:pt x="6838" y="7216"/>
                  <a:pt x="8439" y="5615"/>
                  <a:pt x="8439" y="3613"/>
                </a:cubicBezTo>
                <a:cubicBezTo>
                  <a:pt x="8439" y="1448"/>
                  <a:pt x="6656" y="0"/>
                  <a:pt x="4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1675124" y="760983"/>
            <a:ext cx="91686" cy="58859"/>
          </a:xfrm>
          <a:custGeom>
            <a:avLst/>
            <a:gdLst/>
            <a:ahLst/>
            <a:cxnLst/>
            <a:rect l="l" t="t" r="r" b="b"/>
            <a:pathLst>
              <a:path w="4938" h="3170" extrusionOk="0">
                <a:moveTo>
                  <a:pt x="701" y="0"/>
                </a:moveTo>
                <a:lnTo>
                  <a:pt x="0" y="701"/>
                </a:lnTo>
                <a:lnTo>
                  <a:pt x="2469" y="3169"/>
                </a:lnTo>
                <a:lnTo>
                  <a:pt x="4937" y="701"/>
                </a:lnTo>
                <a:lnTo>
                  <a:pt x="4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1699893" y="760983"/>
            <a:ext cx="42148" cy="58859"/>
          </a:xfrm>
          <a:custGeom>
            <a:avLst/>
            <a:gdLst/>
            <a:ahLst/>
            <a:cxnLst/>
            <a:rect l="l" t="t" r="r" b="b"/>
            <a:pathLst>
              <a:path w="2270" h="3170" extrusionOk="0">
                <a:moveTo>
                  <a:pt x="334" y="0"/>
                </a:moveTo>
                <a:lnTo>
                  <a:pt x="1" y="701"/>
                </a:lnTo>
                <a:lnTo>
                  <a:pt x="1135" y="3169"/>
                </a:lnTo>
                <a:lnTo>
                  <a:pt x="2269" y="701"/>
                </a:ln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1589658" y="864422"/>
            <a:ext cx="262619" cy="127596"/>
          </a:xfrm>
          <a:custGeom>
            <a:avLst/>
            <a:gdLst/>
            <a:ahLst/>
            <a:cxnLst/>
            <a:rect l="l" t="t" r="r" b="b"/>
            <a:pathLst>
              <a:path w="14144" h="6872" extrusionOk="0">
                <a:moveTo>
                  <a:pt x="0" y="0"/>
                </a:moveTo>
                <a:lnTo>
                  <a:pt x="0" y="4603"/>
                </a:lnTo>
                <a:cubicBezTo>
                  <a:pt x="34" y="5871"/>
                  <a:pt x="1034" y="6872"/>
                  <a:pt x="2302" y="6872"/>
                </a:cubicBezTo>
                <a:lnTo>
                  <a:pt x="11842" y="6872"/>
                </a:lnTo>
                <a:cubicBezTo>
                  <a:pt x="13110" y="6872"/>
                  <a:pt x="14110" y="5871"/>
                  <a:pt x="14144" y="4603"/>
                </a:cubicBezTo>
                <a:lnTo>
                  <a:pt x="14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1589658" y="864422"/>
            <a:ext cx="123270" cy="127596"/>
          </a:xfrm>
          <a:custGeom>
            <a:avLst/>
            <a:gdLst/>
            <a:ahLst/>
            <a:cxnLst/>
            <a:rect l="l" t="t" r="r" b="b"/>
            <a:pathLst>
              <a:path w="6639" h="6872" extrusionOk="0">
                <a:moveTo>
                  <a:pt x="0" y="0"/>
                </a:moveTo>
                <a:lnTo>
                  <a:pt x="0" y="4603"/>
                </a:lnTo>
                <a:cubicBezTo>
                  <a:pt x="34" y="5871"/>
                  <a:pt x="1034" y="6872"/>
                  <a:pt x="2302" y="6872"/>
                </a:cubicBezTo>
                <a:lnTo>
                  <a:pt x="4337" y="6872"/>
                </a:lnTo>
                <a:cubicBezTo>
                  <a:pt x="5604" y="6872"/>
                  <a:pt x="6605" y="5871"/>
                  <a:pt x="6638" y="4603"/>
                </a:cubicBezTo>
                <a:lnTo>
                  <a:pt x="66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886061" y="925008"/>
            <a:ext cx="304748" cy="268152"/>
          </a:xfrm>
          <a:custGeom>
            <a:avLst/>
            <a:gdLst/>
            <a:ahLst/>
            <a:cxnLst/>
            <a:rect l="l" t="t" r="r" b="b"/>
            <a:pathLst>
              <a:path w="16413" h="14442" extrusionOk="0">
                <a:moveTo>
                  <a:pt x="8226" y="1"/>
                </a:moveTo>
                <a:cubicBezTo>
                  <a:pt x="5383" y="1"/>
                  <a:pt x="2696" y="1675"/>
                  <a:pt x="1535" y="4476"/>
                </a:cubicBezTo>
                <a:cubicBezTo>
                  <a:pt x="0" y="8145"/>
                  <a:pt x="1768" y="12382"/>
                  <a:pt x="5438" y="13883"/>
                </a:cubicBezTo>
                <a:cubicBezTo>
                  <a:pt x="6352" y="14261"/>
                  <a:pt x="7296" y="14441"/>
                  <a:pt x="8223" y="14441"/>
                </a:cubicBezTo>
                <a:cubicBezTo>
                  <a:pt x="11052" y="14441"/>
                  <a:pt x="13722" y="12769"/>
                  <a:pt x="14878" y="9980"/>
                </a:cubicBezTo>
                <a:cubicBezTo>
                  <a:pt x="16412" y="6311"/>
                  <a:pt x="14644" y="2074"/>
                  <a:pt x="10975" y="540"/>
                </a:cubicBezTo>
                <a:cubicBezTo>
                  <a:pt x="10073" y="174"/>
                  <a:pt x="9141" y="1"/>
                  <a:pt x="8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1087351" y="1183393"/>
            <a:ext cx="73732" cy="63130"/>
          </a:xfrm>
          <a:custGeom>
            <a:avLst/>
            <a:gdLst/>
            <a:ahLst/>
            <a:cxnLst/>
            <a:rect l="l" t="t" r="r" b="b"/>
            <a:pathLst>
              <a:path w="3971" h="3400" extrusionOk="0">
                <a:moveTo>
                  <a:pt x="1702" y="0"/>
                </a:moveTo>
                <a:cubicBezTo>
                  <a:pt x="768" y="0"/>
                  <a:pt x="1" y="767"/>
                  <a:pt x="1" y="1701"/>
                </a:cubicBezTo>
                <a:cubicBezTo>
                  <a:pt x="1" y="2719"/>
                  <a:pt x="844" y="3399"/>
                  <a:pt x="1720" y="3399"/>
                </a:cubicBezTo>
                <a:cubicBezTo>
                  <a:pt x="2136" y="3399"/>
                  <a:pt x="2559" y="3246"/>
                  <a:pt x="2903" y="2902"/>
                </a:cubicBezTo>
                <a:cubicBezTo>
                  <a:pt x="3970" y="1835"/>
                  <a:pt x="3203" y="0"/>
                  <a:pt x="1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1136908" y="1239746"/>
            <a:ext cx="39029" cy="33440"/>
          </a:xfrm>
          <a:custGeom>
            <a:avLst/>
            <a:gdLst/>
            <a:ahLst/>
            <a:cxnLst/>
            <a:rect l="l" t="t" r="r" b="b"/>
            <a:pathLst>
              <a:path w="2102" h="1801" extrusionOk="0">
                <a:moveTo>
                  <a:pt x="901" y="1"/>
                </a:moveTo>
                <a:cubicBezTo>
                  <a:pt x="400" y="1"/>
                  <a:pt x="0" y="401"/>
                  <a:pt x="0" y="901"/>
                </a:cubicBezTo>
                <a:cubicBezTo>
                  <a:pt x="0" y="1443"/>
                  <a:pt x="442" y="1801"/>
                  <a:pt x="904" y="1801"/>
                </a:cubicBezTo>
                <a:cubicBezTo>
                  <a:pt x="1125" y="1801"/>
                  <a:pt x="1351" y="1719"/>
                  <a:pt x="1535" y="1535"/>
                </a:cubicBezTo>
                <a:cubicBezTo>
                  <a:pt x="2102" y="968"/>
                  <a:pt x="1701" y="1"/>
                  <a:pt x="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1173449" y="1261990"/>
            <a:ext cx="25400" cy="21334"/>
          </a:xfrm>
          <a:custGeom>
            <a:avLst/>
            <a:gdLst/>
            <a:ahLst/>
            <a:cxnLst/>
            <a:rect l="l" t="t" r="r" b="b"/>
            <a:pathLst>
              <a:path w="1368" h="1149" extrusionOk="0">
                <a:moveTo>
                  <a:pt x="550" y="1"/>
                </a:moveTo>
                <a:cubicBezTo>
                  <a:pt x="240" y="1"/>
                  <a:pt x="0" y="286"/>
                  <a:pt x="0" y="571"/>
                </a:cubicBezTo>
                <a:cubicBezTo>
                  <a:pt x="22" y="926"/>
                  <a:pt x="297" y="1149"/>
                  <a:pt x="586" y="1149"/>
                </a:cubicBezTo>
                <a:cubicBezTo>
                  <a:pt x="730" y="1149"/>
                  <a:pt x="879" y="1093"/>
                  <a:pt x="1001" y="971"/>
                </a:cubicBezTo>
                <a:cubicBezTo>
                  <a:pt x="1368" y="604"/>
                  <a:pt x="1101" y="3"/>
                  <a:pt x="601" y="3"/>
                </a:cubicBezTo>
                <a:cubicBezTo>
                  <a:pt x="583" y="2"/>
                  <a:pt x="567"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999397" y="987488"/>
            <a:ext cx="74344" cy="150694"/>
          </a:xfrm>
          <a:custGeom>
            <a:avLst/>
            <a:gdLst/>
            <a:ahLst/>
            <a:cxnLst/>
            <a:rect l="l" t="t" r="r" b="b"/>
            <a:pathLst>
              <a:path w="4004" h="8116" extrusionOk="0">
                <a:moveTo>
                  <a:pt x="1551" y="1"/>
                </a:moveTo>
                <a:cubicBezTo>
                  <a:pt x="947" y="1"/>
                  <a:pt x="364" y="293"/>
                  <a:pt x="1" y="777"/>
                </a:cubicBezTo>
                <a:lnTo>
                  <a:pt x="301" y="1778"/>
                </a:lnTo>
                <a:cubicBezTo>
                  <a:pt x="601" y="1311"/>
                  <a:pt x="1102" y="1044"/>
                  <a:pt x="1635" y="1044"/>
                </a:cubicBezTo>
                <a:cubicBezTo>
                  <a:pt x="1674" y="1040"/>
                  <a:pt x="1712" y="1038"/>
                  <a:pt x="1749" y="1038"/>
                </a:cubicBezTo>
                <a:cubicBezTo>
                  <a:pt x="2302" y="1038"/>
                  <a:pt x="2767" y="1485"/>
                  <a:pt x="2736" y="2078"/>
                </a:cubicBezTo>
                <a:cubicBezTo>
                  <a:pt x="2736" y="3246"/>
                  <a:pt x="1368" y="4013"/>
                  <a:pt x="1368" y="5381"/>
                </a:cubicBezTo>
                <a:cubicBezTo>
                  <a:pt x="1368" y="5414"/>
                  <a:pt x="1368" y="5481"/>
                  <a:pt x="1402" y="5948"/>
                </a:cubicBezTo>
                <a:lnTo>
                  <a:pt x="2336" y="5948"/>
                </a:lnTo>
                <a:lnTo>
                  <a:pt x="2336" y="5814"/>
                </a:lnTo>
                <a:cubicBezTo>
                  <a:pt x="2336" y="4247"/>
                  <a:pt x="4004" y="3346"/>
                  <a:pt x="4004" y="2045"/>
                </a:cubicBezTo>
                <a:cubicBezTo>
                  <a:pt x="3939" y="886"/>
                  <a:pt x="3005" y="7"/>
                  <a:pt x="1860" y="7"/>
                </a:cubicBezTo>
                <a:cubicBezTo>
                  <a:pt x="1819" y="7"/>
                  <a:pt x="1777" y="8"/>
                  <a:pt x="1735" y="10"/>
                </a:cubicBezTo>
                <a:cubicBezTo>
                  <a:pt x="1674" y="4"/>
                  <a:pt x="1612" y="1"/>
                  <a:pt x="1551" y="1"/>
                </a:cubicBezTo>
                <a:close/>
                <a:moveTo>
                  <a:pt x="1202" y="6748"/>
                </a:moveTo>
                <a:lnTo>
                  <a:pt x="1202" y="8116"/>
                </a:lnTo>
                <a:lnTo>
                  <a:pt x="2536" y="8116"/>
                </a:lnTo>
                <a:lnTo>
                  <a:pt x="2536" y="67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1636726" y="2900256"/>
            <a:ext cx="80527" cy="135654"/>
          </a:xfrm>
          <a:custGeom>
            <a:avLst/>
            <a:gdLst/>
            <a:ahLst/>
            <a:cxnLst/>
            <a:rect l="l" t="t" r="r" b="b"/>
            <a:pathLst>
              <a:path w="4337" h="7306" extrusionOk="0">
                <a:moveTo>
                  <a:pt x="2802" y="0"/>
                </a:moveTo>
                <a:lnTo>
                  <a:pt x="0" y="968"/>
                </a:lnTo>
                <a:lnTo>
                  <a:pt x="901" y="4003"/>
                </a:lnTo>
                <a:lnTo>
                  <a:pt x="1902" y="7305"/>
                </a:lnTo>
                <a:lnTo>
                  <a:pt x="4337" y="6872"/>
                </a:lnTo>
                <a:lnTo>
                  <a:pt x="3603" y="3636"/>
                </a:lnTo>
                <a:lnTo>
                  <a:pt x="2802" y="0"/>
                </a:ln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1657875" y="3022876"/>
            <a:ext cx="185118" cy="86692"/>
          </a:xfrm>
          <a:custGeom>
            <a:avLst/>
            <a:gdLst/>
            <a:ahLst/>
            <a:cxnLst/>
            <a:rect l="l" t="t" r="r" b="b"/>
            <a:pathLst>
              <a:path w="9970" h="4669" extrusionOk="0">
                <a:moveTo>
                  <a:pt x="3498" y="1"/>
                </a:moveTo>
                <a:cubicBezTo>
                  <a:pt x="3498" y="1"/>
                  <a:pt x="162" y="368"/>
                  <a:pt x="229" y="635"/>
                </a:cubicBezTo>
                <a:cubicBezTo>
                  <a:pt x="599" y="3192"/>
                  <a:pt x="1" y="4668"/>
                  <a:pt x="1143" y="4668"/>
                </a:cubicBezTo>
                <a:cubicBezTo>
                  <a:pt x="1237" y="4668"/>
                  <a:pt x="1344" y="4658"/>
                  <a:pt x="1463" y="4638"/>
                </a:cubicBezTo>
                <a:lnTo>
                  <a:pt x="6867" y="3670"/>
                </a:lnTo>
                <a:cubicBezTo>
                  <a:pt x="9069" y="3303"/>
                  <a:pt x="9969" y="1936"/>
                  <a:pt x="7901" y="1802"/>
                </a:cubicBezTo>
                <a:cubicBezTo>
                  <a:pt x="5866" y="1702"/>
                  <a:pt x="3498" y="1"/>
                  <a:pt x="34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1729619" y="3005924"/>
            <a:ext cx="34703" cy="27666"/>
          </a:xfrm>
          <a:custGeom>
            <a:avLst/>
            <a:gdLst/>
            <a:ahLst/>
            <a:cxnLst/>
            <a:rect l="l" t="t" r="r" b="b"/>
            <a:pathLst>
              <a:path w="1869" h="1490" extrusionOk="0">
                <a:moveTo>
                  <a:pt x="835" y="147"/>
                </a:moveTo>
                <a:lnTo>
                  <a:pt x="968" y="180"/>
                </a:lnTo>
                <a:cubicBezTo>
                  <a:pt x="1002" y="180"/>
                  <a:pt x="1102" y="213"/>
                  <a:pt x="1102" y="247"/>
                </a:cubicBezTo>
                <a:cubicBezTo>
                  <a:pt x="1102" y="414"/>
                  <a:pt x="701" y="747"/>
                  <a:pt x="234" y="1014"/>
                </a:cubicBezTo>
                <a:cubicBezTo>
                  <a:pt x="301" y="714"/>
                  <a:pt x="435" y="414"/>
                  <a:pt x="668" y="213"/>
                </a:cubicBezTo>
                <a:cubicBezTo>
                  <a:pt x="701" y="180"/>
                  <a:pt x="768" y="147"/>
                  <a:pt x="835" y="147"/>
                </a:cubicBezTo>
                <a:close/>
                <a:moveTo>
                  <a:pt x="1282" y="927"/>
                </a:moveTo>
                <a:cubicBezTo>
                  <a:pt x="1367" y="927"/>
                  <a:pt x="1452" y="933"/>
                  <a:pt x="1535" y="947"/>
                </a:cubicBezTo>
                <a:cubicBezTo>
                  <a:pt x="1569" y="947"/>
                  <a:pt x="1602" y="981"/>
                  <a:pt x="1635" y="1014"/>
                </a:cubicBezTo>
                <a:cubicBezTo>
                  <a:pt x="1702" y="1147"/>
                  <a:pt x="1635" y="1214"/>
                  <a:pt x="1635" y="1214"/>
                </a:cubicBezTo>
                <a:cubicBezTo>
                  <a:pt x="1582" y="1268"/>
                  <a:pt x="1449" y="1289"/>
                  <a:pt x="1276" y="1289"/>
                </a:cubicBezTo>
                <a:cubicBezTo>
                  <a:pt x="1016" y="1289"/>
                  <a:pt x="668" y="1241"/>
                  <a:pt x="368" y="1181"/>
                </a:cubicBezTo>
                <a:cubicBezTo>
                  <a:pt x="632" y="1022"/>
                  <a:pt x="958" y="927"/>
                  <a:pt x="1282" y="927"/>
                </a:cubicBezTo>
                <a:close/>
                <a:moveTo>
                  <a:pt x="874" y="0"/>
                </a:moveTo>
                <a:cubicBezTo>
                  <a:pt x="763" y="0"/>
                  <a:pt x="666" y="31"/>
                  <a:pt x="568" y="80"/>
                </a:cubicBezTo>
                <a:cubicBezTo>
                  <a:pt x="168" y="347"/>
                  <a:pt x="1" y="1147"/>
                  <a:pt x="1" y="1181"/>
                </a:cubicBezTo>
                <a:cubicBezTo>
                  <a:pt x="1" y="1214"/>
                  <a:pt x="1" y="1214"/>
                  <a:pt x="1" y="1214"/>
                </a:cubicBezTo>
                <a:lnTo>
                  <a:pt x="1" y="1248"/>
                </a:lnTo>
                <a:lnTo>
                  <a:pt x="34" y="1281"/>
                </a:lnTo>
                <a:lnTo>
                  <a:pt x="68" y="1281"/>
                </a:lnTo>
                <a:cubicBezTo>
                  <a:pt x="468" y="1381"/>
                  <a:pt x="835" y="1448"/>
                  <a:pt x="1268" y="1481"/>
                </a:cubicBezTo>
                <a:cubicBezTo>
                  <a:pt x="1297" y="1487"/>
                  <a:pt x="1327" y="1490"/>
                  <a:pt x="1357" y="1490"/>
                </a:cubicBezTo>
                <a:cubicBezTo>
                  <a:pt x="1503" y="1490"/>
                  <a:pt x="1664" y="1425"/>
                  <a:pt x="1802" y="1314"/>
                </a:cubicBezTo>
                <a:cubicBezTo>
                  <a:pt x="1869" y="1214"/>
                  <a:pt x="1869" y="1081"/>
                  <a:pt x="1802" y="981"/>
                </a:cubicBezTo>
                <a:cubicBezTo>
                  <a:pt x="1769" y="881"/>
                  <a:pt x="1669" y="814"/>
                  <a:pt x="1569" y="781"/>
                </a:cubicBezTo>
                <a:cubicBezTo>
                  <a:pt x="1479" y="755"/>
                  <a:pt x="1385" y="744"/>
                  <a:pt x="1290" y="744"/>
                </a:cubicBezTo>
                <a:cubicBezTo>
                  <a:pt x="1136" y="744"/>
                  <a:pt x="979" y="773"/>
                  <a:pt x="835" y="814"/>
                </a:cubicBezTo>
                <a:cubicBezTo>
                  <a:pt x="1068" y="647"/>
                  <a:pt x="1268" y="380"/>
                  <a:pt x="1235" y="247"/>
                </a:cubicBezTo>
                <a:cubicBezTo>
                  <a:pt x="1235" y="147"/>
                  <a:pt x="1135" y="47"/>
                  <a:pt x="1002" y="13"/>
                </a:cubicBezTo>
                <a:cubicBezTo>
                  <a:pt x="957" y="4"/>
                  <a:pt x="915"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1636726" y="2900869"/>
            <a:ext cx="66899" cy="74957"/>
          </a:xfrm>
          <a:custGeom>
            <a:avLst/>
            <a:gdLst/>
            <a:ahLst/>
            <a:cxnLst/>
            <a:rect l="l" t="t" r="r" b="b"/>
            <a:pathLst>
              <a:path w="3603" h="4037" extrusionOk="0">
                <a:moveTo>
                  <a:pt x="2802" y="1"/>
                </a:moveTo>
                <a:lnTo>
                  <a:pt x="0" y="968"/>
                </a:lnTo>
                <a:lnTo>
                  <a:pt x="934" y="4037"/>
                </a:lnTo>
                <a:lnTo>
                  <a:pt x="3603" y="3703"/>
                </a:lnTo>
                <a:lnTo>
                  <a:pt x="28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1356766" y="2916354"/>
            <a:ext cx="60103" cy="130697"/>
          </a:xfrm>
          <a:custGeom>
            <a:avLst/>
            <a:gdLst/>
            <a:ahLst/>
            <a:cxnLst/>
            <a:rect l="l" t="t" r="r" b="b"/>
            <a:pathLst>
              <a:path w="3237" h="7039" extrusionOk="0">
                <a:moveTo>
                  <a:pt x="2936" y="1"/>
                </a:moveTo>
                <a:lnTo>
                  <a:pt x="1" y="501"/>
                </a:lnTo>
                <a:lnTo>
                  <a:pt x="401" y="3636"/>
                </a:lnTo>
                <a:lnTo>
                  <a:pt x="801" y="7039"/>
                </a:lnTo>
                <a:lnTo>
                  <a:pt x="3237" y="7039"/>
                </a:lnTo>
                <a:lnTo>
                  <a:pt x="3103" y="3737"/>
                </a:lnTo>
                <a:lnTo>
                  <a:pt x="2936" y="1"/>
                </a:ln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341912" y="3041982"/>
            <a:ext cx="193251" cy="79395"/>
          </a:xfrm>
          <a:custGeom>
            <a:avLst/>
            <a:gdLst/>
            <a:ahLst/>
            <a:cxnLst/>
            <a:rect l="l" t="t" r="r" b="b"/>
            <a:pathLst>
              <a:path w="10408" h="4276" extrusionOk="0">
                <a:moveTo>
                  <a:pt x="2242" y="1"/>
                </a:moveTo>
                <a:cubicBezTo>
                  <a:pt x="1601" y="1"/>
                  <a:pt x="1068" y="33"/>
                  <a:pt x="1068" y="139"/>
                </a:cubicBezTo>
                <a:cubicBezTo>
                  <a:pt x="1001" y="2942"/>
                  <a:pt x="0" y="4276"/>
                  <a:pt x="1568" y="4276"/>
                </a:cubicBezTo>
                <a:lnTo>
                  <a:pt x="7072" y="4276"/>
                </a:lnTo>
                <a:cubicBezTo>
                  <a:pt x="9307" y="4276"/>
                  <a:pt x="10408" y="3075"/>
                  <a:pt x="8440" y="2608"/>
                </a:cubicBezTo>
                <a:cubicBezTo>
                  <a:pt x="6438" y="2141"/>
                  <a:pt x="4403" y="73"/>
                  <a:pt x="4403" y="73"/>
                </a:cubicBezTo>
                <a:cubicBezTo>
                  <a:pt x="4403" y="73"/>
                  <a:pt x="3203" y="1"/>
                  <a:pt x="2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1429866" y="3030006"/>
            <a:ext cx="34071" cy="29058"/>
          </a:xfrm>
          <a:custGeom>
            <a:avLst/>
            <a:gdLst/>
            <a:ahLst/>
            <a:cxnLst/>
            <a:rect l="l" t="t" r="r" b="b"/>
            <a:pathLst>
              <a:path w="1835" h="1565" extrusionOk="0">
                <a:moveTo>
                  <a:pt x="934" y="184"/>
                </a:moveTo>
                <a:cubicBezTo>
                  <a:pt x="967" y="184"/>
                  <a:pt x="1034" y="184"/>
                  <a:pt x="1101" y="217"/>
                </a:cubicBezTo>
                <a:cubicBezTo>
                  <a:pt x="1134" y="217"/>
                  <a:pt x="1201" y="284"/>
                  <a:pt x="1201" y="317"/>
                </a:cubicBezTo>
                <a:cubicBezTo>
                  <a:pt x="1201" y="484"/>
                  <a:pt x="734" y="718"/>
                  <a:pt x="234" y="918"/>
                </a:cubicBezTo>
                <a:cubicBezTo>
                  <a:pt x="334" y="618"/>
                  <a:pt x="534" y="384"/>
                  <a:pt x="801" y="184"/>
                </a:cubicBezTo>
                <a:close/>
                <a:moveTo>
                  <a:pt x="1015" y="991"/>
                </a:moveTo>
                <a:cubicBezTo>
                  <a:pt x="1182" y="991"/>
                  <a:pt x="1347" y="1009"/>
                  <a:pt x="1501" y="1051"/>
                </a:cubicBezTo>
                <a:cubicBezTo>
                  <a:pt x="1568" y="1085"/>
                  <a:pt x="1601" y="1118"/>
                  <a:pt x="1601" y="1185"/>
                </a:cubicBezTo>
                <a:cubicBezTo>
                  <a:pt x="1635" y="1318"/>
                  <a:pt x="1601" y="1352"/>
                  <a:pt x="1601" y="1352"/>
                </a:cubicBezTo>
                <a:cubicBezTo>
                  <a:pt x="1564" y="1382"/>
                  <a:pt x="1504" y="1395"/>
                  <a:pt x="1428" y="1395"/>
                </a:cubicBezTo>
                <a:cubicBezTo>
                  <a:pt x="1169" y="1395"/>
                  <a:pt x="721" y="1240"/>
                  <a:pt x="334" y="1085"/>
                </a:cubicBezTo>
                <a:cubicBezTo>
                  <a:pt x="547" y="1027"/>
                  <a:pt x="783" y="991"/>
                  <a:pt x="1015" y="991"/>
                </a:cubicBezTo>
                <a:close/>
                <a:moveTo>
                  <a:pt x="955" y="1"/>
                </a:moveTo>
                <a:cubicBezTo>
                  <a:pt x="884" y="1"/>
                  <a:pt x="817" y="17"/>
                  <a:pt x="767" y="51"/>
                </a:cubicBezTo>
                <a:cubicBezTo>
                  <a:pt x="300" y="251"/>
                  <a:pt x="0" y="1018"/>
                  <a:pt x="0" y="1051"/>
                </a:cubicBezTo>
                <a:cubicBezTo>
                  <a:pt x="0" y="1085"/>
                  <a:pt x="0" y="1085"/>
                  <a:pt x="0" y="1118"/>
                </a:cubicBezTo>
                <a:cubicBezTo>
                  <a:pt x="0" y="1118"/>
                  <a:pt x="33" y="1151"/>
                  <a:pt x="33" y="1151"/>
                </a:cubicBezTo>
                <a:cubicBezTo>
                  <a:pt x="467" y="1352"/>
                  <a:pt x="934" y="1518"/>
                  <a:pt x="1434" y="1552"/>
                </a:cubicBezTo>
                <a:cubicBezTo>
                  <a:pt x="1461" y="1561"/>
                  <a:pt x="1488" y="1565"/>
                  <a:pt x="1514" y="1565"/>
                </a:cubicBezTo>
                <a:cubicBezTo>
                  <a:pt x="1586" y="1565"/>
                  <a:pt x="1652" y="1534"/>
                  <a:pt x="1701" y="1485"/>
                </a:cubicBezTo>
                <a:cubicBezTo>
                  <a:pt x="1801" y="1418"/>
                  <a:pt x="1835" y="1252"/>
                  <a:pt x="1801" y="1151"/>
                </a:cubicBezTo>
                <a:cubicBezTo>
                  <a:pt x="1768" y="1051"/>
                  <a:pt x="1701" y="951"/>
                  <a:pt x="1601" y="918"/>
                </a:cubicBezTo>
                <a:cubicBezTo>
                  <a:pt x="1450" y="853"/>
                  <a:pt x="1300" y="817"/>
                  <a:pt x="1140" y="817"/>
                </a:cubicBezTo>
                <a:cubicBezTo>
                  <a:pt x="1052" y="817"/>
                  <a:pt x="962" y="828"/>
                  <a:pt x="867" y="851"/>
                </a:cubicBezTo>
                <a:cubicBezTo>
                  <a:pt x="1134" y="684"/>
                  <a:pt x="1401" y="518"/>
                  <a:pt x="1401" y="351"/>
                </a:cubicBezTo>
                <a:cubicBezTo>
                  <a:pt x="1401" y="217"/>
                  <a:pt x="1334" y="151"/>
                  <a:pt x="1168" y="51"/>
                </a:cubicBezTo>
                <a:cubicBezTo>
                  <a:pt x="1101" y="17"/>
                  <a:pt x="1026"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1356766" y="2916967"/>
            <a:ext cx="57634" cy="70018"/>
          </a:xfrm>
          <a:custGeom>
            <a:avLst/>
            <a:gdLst/>
            <a:ahLst/>
            <a:cxnLst/>
            <a:rect l="l" t="t" r="r" b="b"/>
            <a:pathLst>
              <a:path w="3104" h="3771" extrusionOk="0">
                <a:moveTo>
                  <a:pt x="2936" y="1"/>
                </a:moveTo>
                <a:lnTo>
                  <a:pt x="1" y="501"/>
                </a:lnTo>
                <a:lnTo>
                  <a:pt x="401" y="3670"/>
                </a:lnTo>
                <a:lnTo>
                  <a:pt x="3103" y="3770"/>
                </a:lnTo>
                <a:lnTo>
                  <a:pt x="29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1167247" y="1846717"/>
            <a:ext cx="540723" cy="1106196"/>
          </a:xfrm>
          <a:custGeom>
            <a:avLst/>
            <a:gdLst/>
            <a:ahLst/>
            <a:cxnLst/>
            <a:rect l="l" t="t" r="r" b="b"/>
            <a:pathLst>
              <a:path w="29122" h="59577" extrusionOk="0">
                <a:moveTo>
                  <a:pt x="18714" y="1"/>
                </a:moveTo>
                <a:lnTo>
                  <a:pt x="6972" y="2002"/>
                </a:lnTo>
                <a:cubicBezTo>
                  <a:pt x="6972" y="2002"/>
                  <a:pt x="1" y="12710"/>
                  <a:pt x="9841" y="59577"/>
                </a:cubicBezTo>
                <a:lnTo>
                  <a:pt x="13877" y="59577"/>
                </a:lnTo>
                <a:lnTo>
                  <a:pt x="13877" y="34859"/>
                </a:lnTo>
                <a:lnTo>
                  <a:pt x="13677" y="23951"/>
                </a:lnTo>
                <a:lnTo>
                  <a:pt x="13677" y="23951"/>
                </a:lnTo>
                <a:cubicBezTo>
                  <a:pt x="14344" y="26920"/>
                  <a:pt x="15178" y="30222"/>
                  <a:pt x="16279" y="33958"/>
                </a:cubicBezTo>
                <a:cubicBezTo>
                  <a:pt x="18280" y="40897"/>
                  <a:pt x="21149" y="49236"/>
                  <a:pt x="25152" y="59243"/>
                </a:cubicBezTo>
                <a:lnTo>
                  <a:pt x="29121" y="58576"/>
                </a:lnTo>
                <a:lnTo>
                  <a:pt x="24818" y="34192"/>
                </a:lnTo>
                <a:lnTo>
                  <a:pt x="20248" y="10475"/>
                </a:lnTo>
                <a:lnTo>
                  <a:pt x="19715" y="6572"/>
                </a:lnTo>
                <a:cubicBezTo>
                  <a:pt x="19515" y="4370"/>
                  <a:pt x="19181" y="2169"/>
                  <a:pt x="18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1622485" y="2907070"/>
            <a:ext cx="91668" cy="63185"/>
          </a:xfrm>
          <a:custGeom>
            <a:avLst/>
            <a:gdLst/>
            <a:ahLst/>
            <a:cxnLst/>
            <a:rect l="l" t="t" r="r" b="b"/>
            <a:pathLst>
              <a:path w="4937" h="3403" extrusionOk="0">
                <a:moveTo>
                  <a:pt x="4937" y="0"/>
                </a:moveTo>
                <a:lnTo>
                  <a:pt x="0" y="1635"/>
                </a:lnTo>
                <a:lnTo>
                  <a:pt x="801" y="3403"/>
                </a:lnTo>
                <a:lnTo>
                  <a:pt x="4870" y="2102"/>
                </a:lnTo>
                <a:lnTo>
                  <a:pt x="49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1340055" y="2928126"/>
            <a:ext cx="95400" cy="48331"/>
          </a:xfrm>
          <a:custGeom>
            <a:avLst/>
            <a:gdLst/>
            <a:ahLst/>
            <a:cxnLst/>
            <a:rect l="l" t="t" r="r" b="b"/>
            <a:pathLst>
              <a:path w="5138" h="2603" extrusionOk="0">
                <a:moveTo>
                  <a:pt x="5137" y="0"/>
                </a:moveTo>
                <a:lnTo>
                  <a:pt x="0" y="734"/>
                </a:lnTo>
                <a:lnTo>
                  <a:pt x="467" y="2602"/>
                </a:lnTo>
                <a:lnTo>
                  <a:pt x="4704" y="2035"/>
                </a:lnTo>
                <a:lnTo>
                  <a:pt x="5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1296700" y="1828131"/>
            <a:ext cx="222364" cy="55777"/>
          </a:xfrm>
          <a:custGeom>
            <a:avLst/>
            <a:gdLst/>
            <a:ahLst/>
            <a:cxnLst/>
            <a:rect l="l" t="t" r="r" b="b"/>
            <a:pathLst>
              <a:path w="11976" h="3004" extrusionOk="0">
                <a:moveTo>
                  <a:pt x="11975" y="1"/>
                </a:moveTo>
                <a:lnTo>
                  <a:pt x="0" y="1235"/>
                </a:lnTo>
                <a:lnTo>
                  <a:pt x="0" y="3003"/>
                </a:lnTo>
                <a:lnTo>
                  <a:pt x="11975" y="2069"/>
                </a:lnTo>
                <a:lnTo>
                  <a:pt x="119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1419319" y="1836190"/>
            <a:ext cx="51432" cy="40904"/>
          </a:xfrm>
          <a:custGeom>
            <a:avLst/>
            <a:gdLst/>
            <a:ahLst/>
            <a:cxnLst/>
            <a:rect l="l" t="t" r="r" b="b"/>
            <a:pathLst>
              <a:path w="2770" h="2203" extrusionOk="0">
                <a:moveTo>
                  <a:pt x="2603" y="1"/>
                </a:moveTo>
                <a:lnTo>
                  <a:pt x="1" y="234"/>
                </a:lnTo>
                <a:lnTo>
                  <a:pt x="168" y="2202"/>
                </a:lnTo>
                <a:lnTo>
                  <a:pt x="2770" y="1969"/>
                </a:lnTo>
                <a:lnTo>
                  <a:pt x="2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1359866" y="1837434"/>
            <a:ext cx="14260" cy="57002"/>
          </a:xfrm>
          <a:custGeom>
            <a:avLst/>
            <a:gdLst/>
            <a:ahLst/>
            <a:cxnLst/>
            <a:rect l="l" t="t" r="r" b="b"/>
            <a:pathLst>
              <a:path w="768" h="3070" extrusionOk="0">
                <a:moveTo>
                  <a:pt x="601" y="0"/>
                </a:moveTo>
                <a:lnTo>
                  <a:pt x="1" y="34"/>
                </a:lnTo>
                <a:lnTo>
                  <a:pt x="167" y="3069"/>
                </a:lnTo>
                <a:lnTo>
                  <a:pt x="768" y="3036"/>
                </a:lnTo>
                <a:lnTo>
                  <a:pt x="60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1359866" y="1837434"/>
            <a:ext cx="14260" cy="57002"/>
          </a:xfrm>
          <a:custGeom>
            <a:avLst/>
            <a:gdLst/>
            <a:ahLst/>
            <a:cxnLst/>
            <a:rect l="l" t="t" r="r" b="b"/>
            <a:pathLst>
              <a:path w="768" h="3070" extrusionOk="0">
                <a:moveTo>
                  <a:pt x="601" y="0"/>
                </a:moveTo>
                <a:lnTo>
                  <a:pt x="1" y="34"/>
                </a:lnTo>
                <a:lnTo>
                  <a:pt x="167" y="3069"/>
                </a:lnTo>
                <a:lnTo>
                  <a:pt x="768" y="3036"/>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1496133" y="1822561"/>
            <a:ext cx="13647" cy="57002"/>
          </a:xfrm>
          <a:custGeom>
            <a:avLst/>
            <a:gdLst/>
            <a:ahLst/>
            <a:cxnLst/>
            <a:rect l="l" t="t" r="r" b="b"/>
            <a:pathLst>
              <a:path w="735" h="3070" extrusionOk="0">
                <a:moveTo>
                  <a:pt x="601" y="1"/>
                </a:moveTo>
                <a:lnTo>
                  <a:pt x="0" y="34"/>
                </a:lnTo>
                <a:lnTo>
                  <a:pt x="167" y="3070"/>
                </a:lnTo>
                <a:lnTo>
                  <a:pt x="734" y="3036"/>
                </a:lnTo>
                <a:lnTo>
                  <a:pt x="6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1496133" y="1822561"/>
            <a:ext cx="13647" cy="57002"/>
          </a:xfrm>
          <a:custGeom>
            <a:avLst/>
            <a:gdLst/>
            <a:ahLst/>
            <a:cxnLst/>
            <a:rect l="l" t="t" r="r" b="b"/>
            <a:pathLst>
              <a:path w="735" h="3070" extrusionOk="0">
                <a:moveTo>
                  <a:pt x="601" y="1"/>
                </a:moveTo>
                <a:lnTo>
                  <a:pt x="0" y="34"/>
                </a:lnTo>
                <a:lnTo>
                  <a:pt x="167" y="3070"/>
                </a:lnTo>
                <a:lnTo>
                  <a:pt x="734" y="3036"/>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1224231" y="1307517"/>
            <a:ext cx="246521" cy="350202"/>
          </a:xfrm>
          <a:custGeom>
            <a:avLst/>
            <a:gdLst/>
            <a:ahLst/>
            <a:cxnLst/>
            <a:rect l="l" t="t" r="r" b="b"/>
            <a:pathLst>
              <a:path w="13277" h="18861" extrusionOk="0">
                <a:moveTo>
                  <a:pt x="10260" y="0"/>
                </a:moveTo>
                <a:cubicBezTo>
                  <a:pt x="7338" y="0"/>
                  <a:pt x="834" y="4623"/>
                  <a:pt x="834" y="4623"/>
                </a:cubicBezTo>
                <a:cubicBezTo>
                  <a:pt x="1168" y="6925"/>
                  <a:pt x="2102" y="9460"/>
                  <a:pt x="1068" y="11728"/>
                </a:cubicBezTo>
                <a:cubicBezTo>
                  <a:pt x="0" y="13963"/>
                  <a:pt x="101" y="18500"/>
                  <a:pt x="5037" y="18833"/>
                </a:cubicBezTo>
                <a:cubicBezTo>
                  <a:pt x="5312" y="18852"/>
                  <a:pt x="5581" y="18861"/>
                  <a:pt x="5844" y="18861"/>
                </a:cubicBezTo>
                <a:cubicBezTo>
                  <a:pt x="10296" y="18861"/>
                  <a:pt x="12952" y="16259"/>
                  <a:pt x="13110" y="13329"/>
                </a:cubicBezTo>
                <a:cubicBezTo>
                  <a:pt x="13277" y="10227"/>
                  <a:pt x="11776" y="9493"/>
                  <a:pt x="11942" y="7559"/>
                </a:cubicBezTo>
                <a:cubicBezTo>
                  <a:pt x="12109" y="5657"/>
                  <a:pt x="12643" y="3622"/>
                  <a:pt x="11542" y="720"/>
                </a:cubicBezTo>
                <a:cubicBezTo>
                  <a:pt x="11343" y="210"/>
                  <a:pt x="10883" y="0"/>
                  <a:pt x="10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1233942" y="1251685"/>
            <a:ext cx="241155" cy="224388"/>
          </a:xfrm>
          <a:custGeom>
            <a:avLst/>
            <a:gdLst/>
            <a:ahLst/>
            <a:cxnLst/>
            <a:rect l="l" t="t" r="r" b="b"/>
            <a:pathLst>
              <a:path w="12988" h="12085" extrusionOk="0">
                <a:moveTo>
                  <a:pt x="5431" y="1"/>
                </a:moveTo>
                <a:cubicBezTo>
                  <a:pt x="2803" y="1"/>
                  <a:pt x="2146" y="2060"/>
                  <a:pt x="2146" y="2060"/>
                </a:cubicBezTo>
                <a:cubicBezTo>
                  <a:pt x="2146" y="2060"/>
                  <a:pt x="2126" y="2057"/>
                  <a:pt x="2090" y="2057"/>
                </a:cubicBezTo>
                <a:cubicBezTo>
                  <a:pt x="1781" y="2057"/>
                  <a:pt x="290" y="2244"/>
                  <a:pt x="111" y="5829"/>
                </a:cubicBezTo>
                <a:cubicBezTo>
                  <a:pt x="0" y="8437"/>
                  <a:pt x="1413" y="12085"/>
                  <a:pt x="5022" y="12085"/>
                </a:cubicBezTo>
                <a:cubicBezTo>
                  <a:pt x="5751" y="12085"/>
                  <a:pt x="6569" y="11936"/>
                  <a:pt x="7483" y="11600"/>
                </a:cubicBezTo>
                <a:cubicBezTo>
                  <a:pt x="12987" y="9532"/>
                  <a:pt x="12387" y="1959"/>
                  <a:pt x="7617" y="392"/>
                </a:cubicBezTo>
                <a:cubicBezTo>
                  <a:pt x="6769" y="113"/>
                  <a:pt x="6046" y="1"/>
                  <a:pt x="5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1222374" y="1528990"/>
            <a:ext cx="304748" cy="323947"/>
          </a:xfrm>
          <a:custGeom>
            <a:avLst/>
            <a:gdLst/>
            <a:ahLst/>
            <a:cxnLst/>
            <a:rect l="l" t="t" r="r" b="b"/>
            <a:pathLst>
              <a:path w="16413" h="17447" extrusionOk="0">
                <a:moveTo>
                  <a:pt x="9807" y="0"/>
                </a:moveTo>
                <a:cubicBezTo>
                  <a:pt x="9107" y="34"/>
                  <a:pt x="8406" y="67"/>
                  <a:pt x="7739" y="134"/>
                </a:cubicBezTo>
                <a:lnTo>
                  <a:pt x="7706" y="134"/>
                </a:lnTo>
                <a:lnTo>
                  <a:pt x="6772" y="267"/>
                </a:lnTo>
                <a:cubicBezTo>
                  <a:pt x="6472" y="301"/>
                  <a:pt x="6171" y="334"/>
                  <a:pt x="5838" y="367"/>
                </a:cubicBezTo>
                <a:lnTo>
                  <a:pt x="4937" y="534"/>
                </a:lnTo>
                <a:lnTo>
                  <a:pt x="4770" y="567"/>
                </a:lnTo>
                <a:lnTo>
                  <a:pt x="4037" y="701"/>
                </a:lnTo>
                <a:lnTo>
                  <a:pt x="3970" y="701"/>
                </a:lnTo>
                <a:lnTo>
                  <a:pt x="3603" y="768"/>
                </a:lnTo>
                <a:cubicBezTo>
                  <a:pt x="3369" y="801"/>
                  <a:pt x="3136" y="868"/>
                  <a:pt x="2902" y="901"/>
                </a:cubicBezTo>
                <a:lnTo>
                  <a:pt x="2836" y="901"/>
                </a:lnTo>
                <a:lnTo>
                  <a:pt x="2002" y="1101"/>
                </a:lnTo>
                <a:lnTo>
                  <a:pt x="1902" y="1135"/>
                </a:lnTo>
                <a:cubicBezTo>
                  <a:pt x="1602" y="1201"/>
                  <a:pt x="1268" y="1301"/>
                  <a:pt x="968" y="1368"/>
                </a:cubicBezTo>
                <a:cubicBezTo>
                  <a:pt x="367" y="1568"/>
                  <a:pt x="0" y="2235"/>
                  <a:pt x="201" y="2836"/>
                </a:cubicBezTo>
                <a:cubicBezTo>
                  <a:pt x="334" y="3203"/>
                  <a:pt x="467" y="3570"/>
                  <a:pt x="567" y="3937"/>
                </a:cubicBezTo>
                <a:cubicBezTo>
                  <a:pt x="901" y="4837"/>
                  <a:pt x="1168" y="5671"/>
                  <a:pt x="1401" y="6472"/>
                </a:cubicBezTo>
                <a:cubicBezTo>
                  <a:pt x="1868" y="7939"/>
                  <a:pt x="2235" y="9207"/>
                  <a:pt x="2502" y="10374"/>
                </a:cubicBezTo>
                <a:cubicBezTo>
                  <a:pt x="3403" y="13877"/>
                  <a:pt x="3970" y="17446"/>
                  <a:pt x="3970" y="17446"/>
                </a:cubicBezTo>
                <a:lnTo>
                  <a:pt x="15945" y="16112"/>
                </a:lnTo>
                <a:cubicBezTo>
                  <a:pt x="16412" y="7706"/>
                  <a:pt x="15978" y="5071"/>
                  <a:pt x="15712" y="2802"/>
                </a:cubicBezTo>
                <a:cubicBezTo>
                  <a:pt x="15545" y="801"/>
                  <a:pt x="15245" y="367"/>
                  <a:pt x="15145" y="267"/>
                </a:cubicBezTo>
                <a:lnTo>
                  <a:pt x="15111" y="234"/>
                </a:lnTo>
                <a:lnTo>
                  <a:pt x="14344" y="167"/>
                </a:lnTo>
                <a:cubicBezTo>
                  <a:pt x="14010" y="134"/>
                  <a:pt x="13610" y="100"/>
                  <a:pt x="13176" y="100"/>
                </a:cubicBezTo>
                <a:lnTo>
                  <a:pt x="12476" y="67"/>
                </a:lnTo>
                <a:lnTo>
                  <a:pt x="12443" y="67"/>
                </a:lnTo>
                <a:cubicBezTo>
                  <a:pt x="11709" y="0"/>
                  <a:pt x="10908" y="0"/>
                  <a:pt x="10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317142" y="1462092"/>
            <a:ext cx="92912" cy="113373"/>
          </a:xfrm>
          <a:custGeom>
            <a:avLst/>
            <a:gdLst/>
            <a:ahLst/>
            <a:cxnLst/>
            <a:rect l="l" t="t" r="r" b="b"/>
            <a:pathLst>
              <a:path w="5004" h="6106" extrusionOk="0">
                <a:moveTo>
                  <a:pt x="300" y="1"/>
                </a:moveTo>
                <a:lnTo>
                  <a:pt x="300" y="1"/>
                </a:lnTo>
                <a:cubicBezTo>
                  <a:pt x="300" y="1"/>
                  <a:pt x="1768" y="2903"/>
                  <a:pt x="0" y="4571"/>
                </a:cubicBezTo>
                <a:cubicBezTo>
                  <a:pt x="0" y="4571"/>
                  <a:pt x="834" y="5738"/>
                  <a:pt x="3636" y="6105"/>
                </a:cubicBezTo>
                <a:cubicBezTo>
                  <a:pt x="3636" y="6105"/>
                  <a:pt x="5004" y="5205"/>
                  <a:pt x="4403" y="4104"/>
                </a:cubicBezTo>
                <a:cubicBezTo>
                  <a:pt x="4403" y="4104"/>
                  <a:pt x="3469" y="4070"/>
                  <a:pt x="3503" y="2036"/>
                </a:cubicBezTo>
                <a:cubicBezTo>
                  <a:pt x="3536" y="1569"/>
                  <a:pt x="3569" y="1102"/>
                  <a:pt x="3636" y="635"/>
                </a:cubicBezTo>
                <a:lnTo>
                  <a:pt x="300" y="1"/>
                </a:ln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1322713" y="1462092"/>
            <a:ext cx="62572" cy="37803"/>
          </a:xfrm>
          <a:custGeom>
            <a:avLst/>
            <a:gdLst/>
            <a:ahLst/>
            <a:cxnLst/>
            <a:rect l="l" t="t" r="r" b="b"/>
            <a:pathLst>
              <a:path w="3370" h="2036" extrusionOk="0">
                <a:moveTo>
                  <a:pt x="0" y="1"/>
                </a:moveTo>
                <a:cubicBezTo>
                  <a:pt x="0" y="1"/>
                  <a:pt x="968" y="2036"/>
                  <a:pt x="3236" y="2036"/>
                </a:cubicBezTo>
                <a:cubicBezTo>
                  <a:pt x="3236" y="1569"/>
                  <a:pt x="3269" y="1102"/>
                  <a:pt x="3369" y="635"/>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1306596" y="1511036"/>
            <a:ext cx="126370" cy="77556"/>
          </a:xfrm>
          <a:custGeom>
            <a:avLst/>
            <a:gdLst/>
            <a:ahLst/>
            <a:cxnLst/>
            <a:rect l="l" t="t" r="r" b="b"/>
            <a:pathLst>
              <a:path w="6806" h="4177" extrusionOk="0">
                <a:moveTo>
                  <a:pt x="768" y="0"/>
                </a:moveTo>
                <a:cubicBezTo>
                  <a:pt x="668" y="834"/>
                  <a:pt x="401" y="1635"/>
                  <a:pt x="1" y="2368"/>
                </a:cubicBezTo>
                <a:cubicBezTo>
                  <a:pt x="1" y="2368"/>
                  <a:pt x="2370" y="4176"/>
                  <a:pt x="3823" y="4176"/>
                </a:cubicBezTo>
                <a:cubicBezTo>
                  <a:pt x="3874" y="4176"/>
                  <a:pt x="3923" y="4174"/>
                  <a:pt x="3970" y="4170"/>
                </a:cubicBezTo>
                <a:cubicBezTo>
                  <a:pt x="5438" y="4003"/>
                  <a:pt x="6806" y="2402"/>
                  <a:pt x="6806" y="2402"/>
                </a:cubicBezTo>
                <a:cubicBezTo>
                  <a:pt x="6105" y="1901"/>
                  <a:pt x="5838" y="0"/>
                  <a:pt x="5838" y="0"/>
                </a:cubicBezTo>
                <a:cubicBezTo>
                  <a:pt x="5194" y="278"/>
                  <a:pt x="4415" y="371"/>
                  <a:pt x="3664" y="371"/>
                </a:cubicBezTo>
                <a:cubicBezTo>
                  <a:pt x="2162" y="371"/>
                  <a:pt x="768"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1293952" y="1526502"/>
            <a:ext cx="146460" cy="150527"/>
          </a:xfrm>
          <a:custGeom>
            <a:avLst/>
            <a:gdLst/>
            <a:ahLst/>
            <a:cxnLst/>
            <a:rect l="l" t="t" r="r" b="b"/>
            <a:pathLst>
              <a:path w="7888" h="8107" extrusionOk="0">
                <a:moveTo>
                  <a:pt x="7053" y="1"/>
                </a:moveTo>
                <a:cubicBezTo>
                  <a:pt x="6986" y="1"/>
                  <a:pt x="6953" y="68"/>
                  <a:pt x="6986" y="134"/>
                </a:cubicBezTo>
                <a:cubicBezTo>
                  <a:pt x="7687" y="2670"/>
                  <a:pt x="7654" y="5338"/>
                  <a:pt x="6953" y="7873"/>
                </a:cubicBezTo>
                <a:cubicBezTo>
                  <a:pt x="4118" y="6172"/>
                  <a:pt x="1783" y="3704"/>
                  <a:pt x="248" y="768"/>
                </a:cubicBezTo>
                <a:cubicBezTo>
                  <a:pt x="239" y="739"/>
                  <a:pt x="212" y="727"/>
                  <a:pt x="180" y="727"/>
                </a:cubicBezTo>
                <a:cubicBezTo>
                  <a:pt x="104" y="727"/>
                  <a:pt x="1" y="797"/>
                  <a:pt x="48" y="868"/>
                </a:cubicBezTo>
                <a:cubicBezTo>
                  <a:pt x="1616" y="3870"/>
                  <a:pt x="4018" y="6372"/>
                  <a:pt x="6953" y="8107"/>
                </a:cubicBezTo>
                <a:lnTo>
                  <a:pt x="7053" y="8107"/>
                </a:lnTo>
                <a:cubicBezTo>
                  <a:pt x="7053" y="8107"/>
                  <a:pt x="7087" y="8073"/>
                  <a:pt x="7120" y="8040"/>
                </a:cubicBezTo>
                <a:cubicBezTo>
                  <a:pt x="7887" y="5438"/>
                  <a:pt x="7887" y="2703"/>
                  <a:pt x="7187" y="68"/>
                </a:cubicBezTo>
                <a:cubicBezTo>
                  <a:pt x="7187" y="34"/>
                  <a:pt x="7120" y="1"/>
                  <a:pt x="70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1410686" y="1675154"/>
            <a:ext cx="41480" cy="31193"/>
          </a:xfrm>
          <a:custGeom>
            <a:avLst/>
            <a:gdLst/>
            <a:ahLst/>
            <a:cxnLst/>
            <a:rect l="l" t="t" r="r" b="b"/>
            <a:pathLst>
              <a:path w="2234" h="1680" extrusionOk="0">
                <a:moveTo>
                  <a:pt x="733" y="1"/>
                </a:moveTo>
                <a:cubicBezTo>
                  <a:pt x="733" y="1"/>
                  <a:pt x="0" y="1679"/>
                  <a:pt x="929" y="1679"/>
                </a:cubicBezTo>
                <a:cubicBezTo>
                  <a:pt x="971" y="1679"/>
                  <a:pt x="1017" y="1676"/>
                  <a:pt x="1066" y="1669"/>
                </a:cubicBezTo>
                <a:cubicBezTo>
                  <a:pt x="2234" y="1535"/>
                  <a:pt x="733"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1412524" y="1673297"/>
            <a:ext cx="30971" cy="34833"/>
          </a:xfrm>
          <a:custGeom>
            <a:avLst/>
            <a:gdLst/>
            <a:ahLst/>
            <a:cxnLst/>
            <a:rect l="l" t="t" r="r" b="b"/>
            <a:pathLst>
              <a:path w="1668" h="1876" extrusionOk="0">
                <a:moveTo>
                  <a:pt x="634" y="301"/>
                </a:moveTo>
                <a:cubicBezTo>
                  <a:pt x="967" y="668"/>
                  <a:pt x="1368" y="1201"/>
                  <a:pt x="1268" y="1502"/>
                </a:cubicBezTo>
                <a:cubicBezTo>
                  <a:pt x="1234" y="1602"/>
                  <a:pt x="1134" y="1668"/>
                  <a:pt x="967" y="1668"/>
                </a:cubicBezTo>
                <a:cubicBezTo>
                  <a:pt x="928" y="1676"/>
                  <a:pt x="889" y="1681"/>
                  <a:pt x="850" y="1681"/>
                </a:cubicBezTo>
                <a:cubicBezTo>
                  <a:pt x="724" y="1681"/>
                  <a:pt x="602" y="1637"/>
                  <a:pt x="500" y="1535"/>
                </a:cubicBezTo>
                <a:cubicBezTo>
                  <a:pt x="334" y="1268"/>
                  <a:pt x="500" y="634"/>
                  <a:pt x="634" y="301"/>
                </a:cubicBezTo>
                <a:close/>
                <a:moveTo>
                  <a:pt x="600" y="1"/>
                </a:moveTo>
                <a:cubicBezTo>
                  <a:pt x="567" y="1"/>
                  <a:pt x="534" y="34"/>
                  <a:pt x="534" y="67"/>
                </a:cubicBezTo>
                <a:cubicBezTo>
                  <a:pt x="467" y="167"/>
                  <a:pt x="0" y="1201"/>
                  <a:pt x="334" y="1668"/>
                </a:cubicBezTo>
                <a:cubicBezTo>
                  <a:pt x="449" y="1784"/>
                  <a:pt x="591" y="1875"/>
                  <a:pt x="757" y="1875"/>
                </a:cubicBezTo>
                <a:cubicBezTo>
                  <a:pt x="782" y="1875"/>
                  <a:pt x="808" y="1873"/>
                  <a:pt x="834" y="1869"/>
                </a:cubicBezTo>
                <a:lnTo>
                  <a:pt x="967" y="1869"/>
                </a:lnTo>
                <a:cubicBezTo>
                  <a:pt x="1234" y="1835"/>
                  <a:pt x="1434" y="1735"/>
                  <a:pt x="1468" y="1535"/>
                </a:cubicBezTo>
                <a:cubicBezTo>
                  <a:pt x="1668" y="1035"/>
                  <a:pt x="801" y="134"/>
                  <a:pt x="701" y="34"/>
                </a:cubicBezTo>
                <a:cubicBezTo>
                  <a:pt x="667" y="1"/>
                  <a:pt x="634" y="1"/>
                  <a:pt x="6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1427990" y="1556247"/>
            <a:ext cx="4976" cy="6833"/>
          </a:xfrm>
          <a:custGeom>
            <a:avLst/>
            <a:gdLst/>
            <a:ahLst/>
            <a:cxnLst/>
            <a:rect l="l" t="t" r="r" b="b"/>
            <a:pathLst>
              <a:path w="268" h="368" extrusionOk="0">
                <a:moveTo>
                  <a:pt x="268" y="0"/>
                </a:moveTo>
                <a:lnTo>
                  <a:pt x="268" y="0"/>
                </a:lnTo>
                <a:cubicBezTo>
                  <a:pt x="268" y="0"/>
                  <a:pt x="168" y="134"/>
                  <a:pt x="1" y="367"/>
                </a:cubicBezTo>
                <a:cubicBezTo>
                  <a:pt x="101" y="234"/>
                  <a:pt x="201" y="134"/>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1260772" y="1300220"/>
            <a:ext cx="173439" cy="190465"/>
          </a:xfrm>
          <a:custGeom>
            <a:avLst/>
            <a:gdLst/>
            <a:ahLst/>
            <a:cxnLst/>
            <a:rect l="l" t="t" r="r" b="b"/>
            <a:pathLst>
              <a:path w="9341" h="10258" extrusionOk="0">
                <a:moveTo>
                  <a:pt x="5264" y="0"/>
                </a:moveTo>
                <a:cubicBezTo>
                  <a:pt x="5127" y="0"/>
                  <a:pt x="4984" y="4"/>
                  <a:pt x="4837" y="13"/>
                </a:cubicBezTo>
                <a:cubicBezTo>
                  <a:pt x="1" y="279"/>
                  <a:pt x="267" y="9353"/>
                  <a:pt x="5271" y="10187"/>
                </a:cubicBezTo>
                <a:cubicBezTo>
                  <a:pt x="5404" y="10220"/>
                  <a:pt x="5538" y="10253"/>
                  <a:pt x="5671" y="10253"/>
                </a:cubicBezTo>
                <a:lnTo>
                  <a:pt x="6305" y="10253"/>
                </a:lnTo>
                <a:cubicBezTo>
                  <a:pt x="6353" y="10256"/>
                  <a:pt x="6401" y="10257"/>
                  <a:pt x="6448" y="10257"/>
                </a:cubicBezTo>
                <a:cubicBezTo>
                  <a:pt x="7626" y="10257"/>
                  <a:pt x="8686" y="9473"/>
                  <a:pt x="9007" y="8319"/>
                </a:cubicBezTo>
                <a:cubicBezTo>
                  <a:pt x="9040" y="8218"/>
                  <a:pt x="9074" y="8118"/>
                  <a:pt x="9074" y="8018"/>
                </a:cubicBezTo>
                <a:cubicBezTo>
                  <a:pt x="9341" y="6817"/>
                  <a:pt x="9341" y="5550"/>
                  <a:pt x="9140" y="4349"/>
                </a:cubicBezTo>
                <a:cubicBezTo>
                  <a:pt x="8792" y="1497"/>
                  <a:pt x="7871" y="0"/>
                  <a:pt x="5264" y="0"/>
                </a:cubicBez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1395794" y="1379726"/>
            <a:ext cx="16748" cy="27981"/>
          </a:xfrm>
          <a:custGeom>
            <a:avLst/>
            <a:gdLst/>
            <a:ahLst/>
            <a:cxnLst/>
            <a:rect l="l" t="t" r="r" b="b"/>
            <a:pathLst>
              <a:path w="902" h="1507" extrusionOk="0">
                <a:moveTo>
                  <a:pt x="0" y="0"/>
                </a:moveTo>
                <a:lnTo>
                  <a:pt x="134" y="1501"/>
                </a:lnTo>
                <a:cubicBezTo>
                  <a:pt x="164" y="1505"/>
                  <a:pt x="194" y="1506"/>
                  <a:pt x="225" y="1506"/>
                </a:cubicBezTo>
                <a:cubicBezTo>
                  <a:pt x="493" y="1506"/>
                  <a:pt x="751" y="1374"/>
                  <a:pt x="901" y="1134"/>
                </a:cubicBezTo>
                <a:cubicBezTo>
                  <a:pt x="534" y="801"/>
                  <a:pt x="234" y="401"/>
                  <a:pt x="0" y="0"/>
                </a:cubicBezTo>
                <a:close/>
              </a:path>
            </a:pathLst>
          </a:custGeom>
          <a:solidFill>
            <a:srgbClr val="D4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1351195" y="1369124"/>
            <a:ext cx="11178" cy="16191"/>
          </a:xfrm>
          <a:custGeom>
            <a:avLst/>
            <a:gdLst/>
            <a:ahLst/>
            <a:cxnLst/>
            <a:rect l="l" t="t" r="r" b="b"/>
            <a:pathLst>
              <a:path w="602" h="872" extrusionOk="0">
                <a:moveTo>
                  <a:pt x="304" y="1"/>
                </a:moveTo>
                <a:cubicBezTo>
                  <a:pt x="292" y="1"/>
                  <a:pt x="280" y="2"/>
                  <a:pt x="268" y="4"/>
                </a:cubicBezTo>
                <a:cubicBezTo>
                  <a:pt x="101" y="4"/>
                  <a:pt x="1" y="204"/>
                  <a:pt x="1" y="438"/>
                </a:cubicBezTo>
                <a:cubicBezTo>
                  <a:pt x="34" y="705"/>
                  <a:pt x="167" y="872"/>
                  <a:pt x="334" y="872"/>
                </a:cubicBezTo>
                <a:cubicBezTo>
                  <a:pt x="501" y="872"/>
                  <a:pt x="601" y="638"/>
                  <a:pt x="601" y="405"/>
                </a:cubicBezTo>
                <a:cubicBezTo>
                  <a:pt x="570" y="188"/>
                  <a:pt x="453" y="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1354909" y="1364854"/>
            <a:ext cx="9321" cy="5904"/>
          </a:xfrm>
          <a:custGeom>
            <a:avLst/>
            <a:gdLst/>
            <a:ahLst/>
            <a:cxnLst/>
            <a:rect l="l" t="t" r="r" b="b"/>
            <a:pathLst>
              <a:path w="502" h="318" extrusionOk="0">
                <a:moveTo>
                  <a:pt x="501" y="1"/>
                </a:moveTo>
                <a:lnTo>
                  <a:pt x="1" y="268"/>
                </a:lnTo>
                <a:cubicBezTo>
                  <a:pt x="54" y="303"/>
                  <a:pt x="104" y="317"/>
                  <a:pt x="150" y="317"/>
                </a:cubicBezTo>
                <a:cubicBezTo>
                  <a:pt x="365" y="317"/>
                  <a:pt x="501" y="1"/>
                  <a:pt x="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1406322" y="1363628"/>
            <a:ext cx="11790" cy="16172"/>
          </a:xfrm>
          <a:custGeom>
            <a:avLst/>
            <a:gdLst/>
            <a:ahLst/>
            <a:cxnLst/>
            <a:rect l="l" t="t" r="r" b="b"/>
            <a:pathLst>
              <a:path w="635" h="871" extrusionOk="0">
                <a:moveTo>
                  <a:pt x="267" y="0"/>
                </a:moveTo>
                <a:cubicBezTo>
                  <a:pt x="134" y="33"/>
                  <a:pt x="0" y="234"/>
                  <a:pt x="34" y="467"/>
                </a:cubicBezTo>
                <a:cubicBezTo>
                  <a:pt x="34" y="683"/>
                  <a:pt x="177" y="871"/>
                  <a:pt x="304" y="871"/>
                </a:cubicBezTo>
                <a:cubicBezTo>
                  <a:pt x="314" y="871"/>
                  <a:pt x="324" y="870"/>
                  <a:pt x="334" y="867"/>
                </a:cubicBezTo>
                <a:cubicBezTo>
                  <a:pt x="501" y="867"/>
                  <a:pt x="634" y="667"/>
                  <a:pt x="601" y="434"/>
                </a:cubicBezTo>
                <a:cubicBezTo>
                  <a:pt x="568" y="200"/>
                  <a:pt x="434"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1410036" y="1359896"/>
            <a:ext cx="9302" cy="5347"/>
          </a:xfrm>
          <a:custGeom>
            <a:avLst/>
            <a:gdLst/>
            <a:ahLst/>
            <a:cxnLst/>
            <a:rect l="l" t="t" r="r" b="b"/>
            <a:pathLst>
              <a:path w="501" h="288" extrusionOk="0">
                <a:moveTo>
                  <a:pt x="501" y="1"/>
                </a:moveTo>
                <a:lnTo>
                  <a:pt x="1" y="234"/>
                </a:lnTo>
                <a:cubicBezTo>
                  <a:pt x="51" y="272"/>
                  <a:pt x="99" y="287"/>
                  <a:pt x="146" y="287"/>
                </a:cubicBezTo>
                <a:cubicBezTo>
                  <a:pt x="347" y="287"/>
                  <a:pt x="501" y="1"/>
                  <a:pt x="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1333241" y="1336780"/>
            <a:ext cx="29132" cy="15095"/>
          </a:xfrm>
          <a:custGeom>
            <a:avLst/>
            <a:gdLst/>
            <a:ahLst/>
            <a:cxnLst/>
            <a:rect l="l" t="t" r="r" b="b"/>
            <a:pathLst>
              <a:path w="1569" h="813" extrusionOk="0">
                <a:moveTo>
                  <a:pt x="1254" y="0"/>
                </a:moveTo>
                <a:cubicBezTo>
                  <a:pt x="789" y="0"/>
                  <a:pt x="363" y="224"/>
                  <a:pt x="67" y="579"/>
                </a:cubicBezTo>
                <a:cubicBezTo>
                  <a:pt x="0" y="645"/>
                  <a:pt x="34" y="712"/>
                  <a:pt x="100" y="779"/>
                </a:cubicBezTo>
                <a:cubicBezTo>
                  <a:pt x="134" y="812"/>
                  <a:pt x="134" y="812"/>
                  <a:pt x="167" y="812"/>
                </a:cubicBezTo>
                <a:cubicBezTo>
                  <a:pt x="234" y="812"/>
                  <a:pt x="267" y="779"/>
                  <a:pt x="301" y="746"/>
                </a:cubicBezTo>
                <a:cubicBezTo>
                  <a:pt x="575" y="471"/>
                  <a:pt x="934" y="308"/>
                  <a:pt x="1300" y="308"/>
                </a:cubicBezTo>
                <a:cubicBezTo>
                  <a:pt x="1334" y="308"/>
                  <a:pt x="1367" y="309"/>
                  <a:pt x="1401" y="312"/>
                </a:cubicBezTo>
                <a:cubicBezTo>
                  <a:pt x="1501" y="312"/>
                  <a:pt x="1568" y="245"/>
                  <a:pt x="1568" y="145"/>
                </a:cubicBezTo>
                <a:cubicBezTo>
                  <a:pt x="1568" y="78"/>
                  <a:pt x="1501" y="12"/>
                  <a:pt x="1435" y="12"/>
                </a:cubicBezTo>
                <a:cubicBezTo>
                  <a:pt x="1374" y="4"/>
                  <a:pt x="1313" y="0"/>
                  <a:pt x="1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1394885" y="1330968"/>
            <a:ext cx="28798" cy="10379"/>
          </a:xfrm>
          <a:custGeom>
            <a:avLst/>
            <a:gdLst/>
            <a:ahLst/>
            <a:cxnLst/>
            <a:rect l="l" t="t" r="r" b="b"/>
            <a:pathLst>
              <a:path w="1551" h="559" extrusionOk="0">
                <a:moveTo>
                  <a:pt x="644" y="0"/>
                </a:moveTo>
                <a:cubicBezTo>
                  <a:pt x="477" y="0"/>
                  <a:pt x="308" y="30"/>
                  <a:pt x="149" y="91"/>
                </a:cubicBezTo>
                <a:cubicBezTo>
                  <a:pt x="1" y="151"/>
                  <a:pt x="64" y="369"/>
                  <a:pt x="221" y="369"/>
                </a:cubicBezTo>
                <a:cubicBezTo>
                  <a:pt x="240" y="369"/>
                  <a:pt x="261" y="365"/>
                  <a:pt x="283" y="358"/>
                </a:cubicBezTo>
                <a:cubicBezTo>
                  <a:pt x="386" y="327"/>
                  <a:pt x="496" y="312"/>
                  <a:pt x="607" y="312"/>
                </a:cubicBezTo>
                <a:cubicBezTo>
                  <a:pt x="855" y="312"/>
                  <a:pt x="1110" y="387"/>
                  <a:pt x="1317" y="525"/>
                </a:cubicBezTo>
                <a:cubicBezTo>
                  <a:pt x="1317" y="525"/>
                  <a:pt x="1350" y="558"/>
                  <a:pt x="1384" y="558"/>
                </a:cubicBezTo>
                <a:cubicBezTo>
                  <a:pt x="1450" y="558"/>
                  <a:pt x="1484" y="525"/>
                  <a:pt x="1517" y="458"/>
                </a:cubicBezTo>
                <a:cubicBezTo>
                  <a:pt x="1550" y="391"/>
                  <a:pt x="1517" y="291"/>
                  <a:pt x="1450" y="258"/>
                </a:cubicBezTo>
                <a:cubicBezTo>
                  <a:pt x="1218" y="89"/>
                  <a:pt x="932"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1249074" y="1279313"/>
            <a:ext cx="185601" cy="176614"/>
          </a:xfrm>
          <a:custGeom>
            <a:avLst/>
            <a:gdLst/>
            <a:ahLst/>
            <a:cxnLst/>
            <a:rect l="l" t="t" r="r" b="b"/>
            <a:pathLst>
              <a:path w="9996" h="9512" extrusionOk="0">
                <a:moveTo>
                  <a:pt x="5232" y="1"/>
                </a:moveTo>
                <a:cubicBezTo>
                  <a:pt x="5156" y="1"/>
                  <a:pt x="5079" y="2"/>
                  <a:pt x="5000" y="4"/>
                </a:cubicBezTo>
                <a:cubicBezTo>
                  <a:pt x="1" y="138"/>
                  <a:pt x="430" y="7464"/>
                  <a:pt x="3126" y="9506"/>
                </a:cubicBezTo>
                <a:lnTo>
                  <a:pt x="3126" y="9506"/>
                </a:lnTo>
                <a:cubicBezTo>
                  <a:pt x="3021" y="9402"/>
                  <a:pt x="1822" y="7696"/>
                  <a:pt x="2565" y="6209"/>
                </a:cubicBezTo>
                <a:cubicBezTo>
                  <a:pt x="2565" y="6209"/>
                  <a:pt x="3799" y="3740"/>
                  <a:pt x="3466" y="1906"/>
                </a:cubicBezTo>
                <a:cubicBezTo>
                  <a:pt x="3466" y="1906"/>
                  <a:pt x="4759" y="1297"/>
                  <a:pt x="6176" y="1297"/>
                </a:cubicBezTo>
                <a:cubicBezTo>
                  <a:pt x="7726" y="1297"/>
                  <a:pt x="9423" y="2025"/>
                  <a:pt x="9737" y="5075"/>
                </a:cubicBezTo>
                <a:cubicBezTo>
                  <a:pt x="9737" y="5075"/>
                  <a:pt x="9996" y="1"/>
                  <a:pt x="5232" y="1"/>
                </a:cubicBezTo>
                <a:close/>
                <a:moveTo>
                  <a:pt x="3126" y="9506"/>
                </a:moveTo>
                <a:cubicBezTo>
                  <a:pt x="3129" y="9510"/>
                  <a:pt x="3131" y="9511"/>
                  <a:pt x="3132" y="9511"/>
                </a:cubicBezTo>
                <a:cubicBezTo>
                  <a:pt x="3130" y="9510"/>
                  <a:pt x="3128" y="9508"/>
                  <a:pt x="3126" y="95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1256445" y="1385055"/>
            <a:ext cx="51321" cy="43652"/>
          </a:xfrm>
          <a:custGeom>
            <a:avLst/>
            <a:gdLst/>
            <a:ahLst/>
            <a:cxnLst/>
            <a:rect l="l" t="t" r="r" b="b"/>
            <a:pathLst>
              <a:path w="2764" h="2351" extrusionOk="0">
                <a:moveTo>
                  <a:pt x="1423" y="0"/>
                </a:moveTo>
                <a:cubicBezTo>
                  <a:pt x="1361" y="0"/>
                  <a:pt x="1298" y="4"/>
                  <a:pt x="1234" y="14"/>
                </a:cubicBezTo>
                <a:cubicBezTo>
                  <a:pt x="334" y="147"/>
                  <a:pt x="0" y="2015"/>
                  <a:pt x="2268" y="2349"/>
                </a:cubicBezTo>
                <a:cubicBezTo>
                  <a:pt x="2285" y="2350"/>
                  <a:pt x="2300" y="2351"/>
                  <a:pt x="2316" y="2351"/>
                </a:cubicBezTo>
                <a:cubicBezTo>
                  <a:pt x="2617" y="2351"/>
                  <a:pt x="2764" y="2033"/>
                  <a:pt x="2669" y="1081"/>
                </a:cubicBezTo>
                <a:cubicBezTo>
                  <a:pt x="2578" y="444"/>
                  <a:pt x="2045" y="0"/>
                  <a:pt x="1423" y="0"/>
                </a:cubicBez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1367925" y="1415654"/>
            <a:ext cx="29745" cy="22931"/>
          </a:xfrm>
          <a:custGeom>
            <a:avLst/>
            <a:gdLst/>
            <a:ahLst/>
            <a:cxnLst/>
            <a:rect l="l" t="t" r="r" b="b"/>
            <a:pathLst>
              <a:path w="1602" h="1235" extrusionOk="0">
                <a:moveTo>
                  <a:pt x="100" y="0"/>
                </a:moveTo>
                <a:cubicBezTo>
                  <a:pt x="34" y="33"/>
                  <a:pt x="0" y="67"/>
                  <a:pt x="0" y="133"/>
                </a:cubicBezTo>
                <a:cubicBezTo>
                  <a:pt x="234" y="767"/>
                  <a:pt x="801" y="1201"/>
                  <a:pt x="1501" y="1234"/>
                </a:cubicBezTo>
                <a:cubicBezTo>
                  <a:pt x="1535" y="1234"/>
                  <a:pt x="1601" y="1168"/>
                  <a:pt x="1601" y="1134"/>
                </a:cubicBezTo>
                <a:cubicBezTo>
                  <a:pt x="1601" y="1067"/>
                  <a:pt x="1568" y="1034"/>
                  <a:pt x="1501" y="1001"/>
                </a:cubicBezTo>
                <a:cubicBezTo>
                  <a:pt x="934" y="1001"/>
                  <a:pt x="401" y="634"/>
                  <a:pt x="200" y="100"/>
                </a:cubicBezTo>
                <a:cubicBezTo>
                  <a:pt x="200" y="33"/>
                  <a:pt x="134"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1377840" y="1454665"/>
            <a:ext cx="50169" cy="36021"/>
          </a:xfrm>
          <a:custGeom>
            <a:avLst/>
            <a:gdLst/>
            <a:ahLst/>
            <a:cxnLst/>
            <a:rect l="l" t="t" r="r" b="b"/>
            <a:pathLst>
              <a:path w="2702" h="1940" extrusionOk="0">
                <a:moveTo>
                  <a:pt x="2702" y="1"/>
                </a:moveTo>
                <a:lnTo>
                  <a:pt x="2702" y="1"/>
                </a:lnTo>
                <a:cubicBezTo>
                  <a:pt x="1968" y="234"/>
                  <a:pt x="634" y="901"/>
                  <a:pt x="0" y="1935"/>
                </a:cubicBezTo>
                <a:cubicBezTo>
                  <a:pt x="48" y="1938"/>
                  <a:pt x="96" y="1939"/>
                  <a:pt x="143" y="1939"/>
                </a:cubicBezTo>
                <a:cubicBezTo>
                  <a:pt x="1321" y="1939"/>
                  <a:pt x="2381" y="1155"/>
                  <a:pt x="2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1333240" y="1357649"/>
            <a:ext cx="57002" cy="48108"/>
          </a:xfrm>
          <a:custGeom>
            <a:avLst/>
            <a:gdLst/>
            <a:ahLst/>
            <a:cxnLst/>
            <a:rect l="l" t="t" r="r" b="b"/>
            <a:pathLst>
              <a:path w="3070" h="2591" extrusionOk="0">
                <a:moveTo>
                  <a:pt x="1768" y="222"/>
                </a:moveTo>
                <a:cubicBezTo>
                  <a:pt x="2369" y="222"/>
                  <a:pt x="2836" y="689"/>
                  <a:pt x="2836" y="1323"/>
                </a:cubicBezTo>
                <a:cubicBezTo>
                  <a:pt x="2836" y="1977"/>
                  <a:pt x="2301" y="2403"/>
                  <a:pt x="1738" y="2403"/>
                </a:cubicBezTo>
                <a:cubicBezTo>
                  <a:pt x="1469" y="2403"/>
                  <a:pt x="1194" y="2306"/>
                  <a:pt x="968" y="2090"/>
                </a:cubicBezTo>
                <a:cubicBezTo>
                  <a:pt x="301" y="1389"/>
                  <a:pt x="768" y="222"/>
                  <a:pt x="1768" y="222"/>
                </a:cubicBezTo>
                <a:close/>
                <a:moveTo>
                  <a:pt x="1751" y="0"/>
                </a:moveTo>
                <a:cubicBezTo>
                  <a:pt x="1430" y="0"/>
                  <a:pt x="1103" y="120"/>
                  <a:pt x="834" y="389"/>
                </a:cubicBezTo>
                <a:cubicBezTo>
                  <a:pt x="0" y="1189"/>
                  <a:pt x="601" y="2590"/>
                  <a:pt x="1768" y="2590"/>
                </a:cubicBezTo>
                <a:cubicBezTo>
                  <a:pt x="2469" y="2590"/>
                  <a:pt x="3069" y="2023"/>
                  <a:pt x="3069" y="1323"/>
                </a:cubicBezTo>
                <a:cubicBezTo>
                  <a:pt x="3069" y="531"/>
                  <a:pt x="2425" y="0"/>
                  <a:pt x="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1392081" y="1348960"/>
            <a:ext cx="56371" cy="48127"/>
          </a:xfrm>
          <a:custGeom>
            <a:avLst/>
            <a:gdLst/>
            <a:ahLst/>
            <a:cxnLst/>
            <a:rect l="l" t="t" r="r" b="b"/>
            <a:pathLst>
              <a:path w="3036" h="2592" extrusionOk="0">
                <a:moveTo>
                  <a:pt x="1791" y="221"/>
                </a:moveTo>
                <a:cubicBezTo>
                  <a:pt x="2364" y="221"/>
                  <a:pt x="2802" y="709"/>
                  <a:pt x="2802" y="1290"/>
                </a:cubicBezTo>
                <a:cubicBezTo>
                  <a:pt x="2802" y="1945"/>
                  <a:pt x="2268" y="2385"/>
                  <a:pt x="1716" y="2385"/>
                </a:cubicBezTo>
                <a:cubicBezTo>
                  <a:pt x="1452" y="2385"/>
                  <a:pt x="1184" y="2284"/>
                  <a:pt x="968" y="2058"/>
                </a:cubicBezTo>
                <a:cubicBezTo>
                  <a:pt x="267" y="1390"/>
                  <a:pt x="734" y="223"/>
                  <a:pt x="1735" y="223"/>
                </a:cubicBezTo>
                <a:cubicBezTo>
                  <a:pt x="1754" y="222"/>
                  <a:pt x="1773" y="221"/>
                  <a:pt x="1791" y="221"/>
                </a:cubicBezTo>
                <a:close/>
                <a:moveTo>
                  <a:pt x="1715" y="0"/>
                </a:moveTo>
                <a:cubicBezTo>
                  <a:pt x="1396" y="0"/>
                  <a:pt x="1071" y="120"/>
                  <a:pt x="801" y="390"/>
                </a:cubicBezTo>
                <a:cubicBezTo>
                  <a:pt x="0" y="1190"/>
                  <a:pt x="567" y="2591"/>
                  <a:pt x="1735" y="2591"/>
                </a:cubicBezTo>
                <a:cubicBezTo>
                  <a:pt x="2435" y="2591"/>
                  <a:pt x="3036" y="2024"/>
                  <a:pt x="3036" y="1290"/>
                </a:cubicBezTo>
                <a:cubicBezTo>
                  <a:pt x="3013" y="523"/>
                  <a:pt x="2380" y="0"/>
                  <a:pt x="17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1385267" y="1370424"/>
            <a:ext cx="19533" cy="8690"/>
          </a:xfrm>
          <a:custGeom>
            <a:avLst/>
            <a:gdLst/>
            <a:ahLst/>
            <a:cxnLst/>
            <a:rect l="l" t="t" r="r" b="b"/>
            <a:pathLst>
              <a:path w="1052" h="468" extrusionOk="0">
                <a:moveTo>
                  <a:pt x="634" y="1"/>
                </a:moveTo>
                <a:cubicBezTo>
                  <a:pt x="401" y="34"/>
                  <a:pt x="200" y="134"/>
                  <a:pt x="67" y="301"/>
                </a:cubicBezTo>
                <a:cubicBezTo>
                  <a:pt x="0" y="335"/>
                  <a:pt x="0" y="401"/>
                  <a:pt x="67" y="435"/>
                </a:cubicBezTo>
                <a:cubicBezTo>
                  <a:pt x="67" y="468"/>
                  <a:pt x="100" y="468"/>
                  <a:pt x="134" y="468"/>
                </a:cubicBezTo>
                <a:cubicBezTo>
                  <a:pt x="167" y="468"/>
                  <a:pt x="200" y="468"/>
                  <a:pt x="200" y="435"/>
                </a:cubicBezTo>
                <a:cubicBezTo>
                  <a:pt x="334" y="301"/>
                  <a:pt x="467" y="234"/>
                  <a:pt x="634" y="201"/>
                </a:cubicBezTo>
                <a:cubicBezTo>
                  <a:pt x="701" y="201"/>
                  <a:pt x="768" y="268"/>
                  <a:pt x="834" y="335"/>
                </a:cubicBezTo>
                <a:cubicBezTo>
                  <a:pt x="851" y="360"/>
                  <a:pt x="874" y="370"/>
                  <a:pt x="898" y="370"/>
                </a:cubicBezTo>
                <a:cubicBezTo>
                  <a:pt x="970" y="370"/>
                  <a:pt x="1051" y="276"/>
                  <a:pt x="1001" y="201"/>
                </a:cubicBezTo>
                <a:cubicBezTo>
                  <a:pt x="901" y="68"/>
                  <a:pt x="768" y="1"/>
                  <a:pt x="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1292986" y="1379726"/>
            <a:ext cx="52657" cy="7446"/>
          </a:xfrm>
          <a:custGeom>
            <a:avLst/>
            <a:gdLst/>
            <a:ahLst/>
            <a:cxnLst/>
            <a:rect l="l" t="t" r="r" b="b"/>
            <a:pathLst>
              <a:path w="2836" h="401" extrusionOk="0">
                <a:moveTo>
                  <a:pt x="2735" y="0"/>
                </a:moveTo>
                <a:lnTo>
                  <a:pt x="100" y="200"/>
                </a:lnTo>
                <a:cubicBezTo>
                  <a:pt x="33" y="200"/>
                  <a:pt x="0" y="234"/>
                  <a:pt x="0" y="301"/>
                </a:cubicBezTo>
                <a:cubicBezTo>
                  <a:pt x="0" y="367"/>
                  <a:pt x="67" y="401"/>
                  <a:pt x="100" y="401"/>
                </a:cubicBezTo>
                <a:lnTo>
                  <a:pt x="2735" y="234"/>
                </a:lnTo>
                <a:cubicBezTo>
                  <a:pt x="2802" y="200"/>
                  <a:pt x="2835" y="167"/>
                  <a:pt x="2835" y="100"/>
                </a:cubicBezTo>
                <a:cubicBezTo>
                  <a:pt x="2835" y="34"/>
                  <a:pt x="2769" y="0"/>
                  <a:pt x="2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1380309" y="1455686"/>
            <a:ext cx="69350" cy="104906"/>
          </a:xfrm>
          <a:custGeom>
            <a:avLst/>
            <a:gdLst/>
            <a:ahLst/>
            <a:cxnLst/>
            <a:rect l="l" t="t" r="r" b="b"/>
            <a:pathLst>
              <a:path w="3735" h="5650" extrusionOk="0">
                <a:moveTo>
                  <a:pt x="2514" y="1"/>
                </a:moveTo>
                <a:cubicBezTo>
                  <a:pt x="2488" y="1"/>
                  <a:pt x="2462" y="4"/>
                  <a:pt x="2436" y="12"/>
                </a:cubicBezTo>
                <a:cubicBezTo>
                  <a:pt x="1802" y="212"/>
                  <a:pt x="267" y="1780"/>
                  <a:pt x="201" y="2381"/>
                </a:cubicBezTo>
                <a:cubicBezTo>
                  <a:pt x="134" y="3014"/>
                  <a:pt x="434" y="3014"/>
                  <a:pt x="434" y="3014"/>
                </a:cubicBezTo>
                <a:lnTo>
                  <a:pt x="0" y="5249"/>
                </a:lnTo>
                <a:lnTo>
                  <a:pt x="1468" y="5650"/>
                </a:lnTo>
                <a:lnTo>
                  <a:pt x="1835" y="3682"/>
                </a:lnTo>
                <a:cubicBezTo>
                  <a:pt x="1861" y="3691"/>
                  <a:pt x="1890" y="3696"/>
                  <a:pt x="1922" y="3696"/>
                </a:cubicBezTo>
                <a:cubicBezTo>
                  <a:pt x="2436" y="3696"/>
                  <a:pt x="3734" y="2506"/>
                  <a:pt x="3703" y="2381"/>
                </a:cubicBezTo>
                <a:cubicBezTo>
                  <a:pt x="3639" y="2252"/>
                  <a:pt x="3144" y="1"/>
                  <a:pt x="2514" y="1"/>
                </a:cubicBez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1200687" y="1528378"/>
            <a:ext cx="218651" cy="177784"/>
          </a:xfrm>
          <a:custGeom>
            <a:avLst/>
            <a:gdLst/>
            <a:ahLst/>
            <a:cxnLst/>
            <a:rect l="l" t="t" r="r" b="b"/>
            <a:pathLst>
              <a:path w="11776" h="9575" extrusionOk="0">
                <a:moveTo>
                  <a:pt x="9775" y="0"/>
                </a:moveTo>
                <a:cubicBezTo>
                  <a:pt x="9775" y="0"/>
                  <a:pt x="9082" y="6422"/>
                  <a:pt x="8370" y="6422"/>
                </a:cubicBezTo>
                <a:cubicBezTo>
                  <a:pt x="8349" y="6422"/>
                  <a:pt x="8328" y="6416"/>
                  <a:pt x="8307" y="6405"/>
                </a:cubicBezTo>
                <a:cubicBezTo>
                  <a:pt x="7658" y="6066"/>
                  <a:pt x="3793" y="1486"/>
                  <a:pt x="2028" y="1486"/>
                </a:cubicBezTo>
                <a:cubicBezTo>
                  <a:pt x="1704" y="1486"/>
                  <a:pt x="1452" y="1640"/>
                  <a:pt x="1302" y="2001"/>
                </a:cubicBezTo>
                <a:cubicBezTo>
                  <a:pt x="1" y="5204"/>
                  <a:pt x="7506" y="9407"/>
                  <a:pt x="9274" y="9574"/>
                </a:cubicBezTo>
                <a:cubicBezTo>
                  <a:pt x="9287" y="9575"/>
                  <a:pt x="9299" y="9575"/>
                  <a:pt x="9311" y="9575"/>
                </a:cubicBezTo>
                <a:cubicBezTo>
                  <a:pt x="11052" y="9575"/>
                  <a:pt x="11776" y="334"/>
                  <a:pt x="11776" y="334"/>
                </a:cubicBezTo>
                <a:lnTo>
                  <a:pt x="9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1317755" y="1691252"/>
            <a:ext cx="120800" cy="46344"/>
          </a:xfrm>
          <a:custGeom>
            <a:avLst/>
            <a:gdLst/>
            <a:ahLst/>
            <a:cxnLst/>
            <a:rect l="l" t="t" r="r" b="b"/>
            <a:pathLst>
              <a:path w="6506" h="2496" extrusionOk="0">
                <a:moveTo>
                  <a:pt x="787" y="1"/>
                </a:moveTo>
                <a:cubicBezTo>
                  <a:pt x="404" y="1"/>
                  <a:pt x="123" y="34"/>
                  <a:pt x="100" y="134"/>
                </a:cubicBezTo>
                <a:cubicBezTo>
                  <a:pt x="0" y="435"/>
                  <a:pt x="567" y="1969"/>
                  <a:pt x="768" y="2303"/>
                </a:cubicBezTo>
                <a:cubicBezTo>
                  <a:pt x="843" y="2454"/>
                  <a:pt x="1546" y="2496"/>
                  <a:pt x="2291" y="2496"/>
                </a:cubicBezTo>
                <a:cubicBezTo>
                  <a:pt x="3184" y="2496"/>
                  <a:pt x="4137" y="2436"/>
                  <a:pt x="4137" y="2436"/>
                </a:cubicBezTo>
                <a:cubicBezTo>
                  <a:pt x="4137" y="2438"/>
                  <a:pt x="4137" y="2438"/>
                  <a:pt x="4139" y="2438"/>
                </a:cubicBezTo>
                <a:cubicBezTo>
                  <a:pt x="4171" y="2438"/>
                  <a:pt x="4537" y="2102"/>
                  <a:pt x="4537" y="2102"/>
                </a:cubicBezTo>
                <a:lnTo>
                  <a:pt x="6505" y="2269"/>
                </a:lnTo>
                <a:lnTo>
                  <a:pt x="6505" y="802"/>
                </a:lnTo>
                <a:lnTo>
                  <a:pt x="4137" y="802"/>
                </a:lnTo>
                <a:cubicBezTo>
                  <a:pt x="4137" y="802"/>
                  <a:pt x="3503" y="134"/>
                  <a:pt x="3036" y="134"/>
                </a:cubicBezTo>
                <a:cubicBezTo>
                  <a:pt x="2725" y="134"/>
                  <a:pt x="1553" y="1"/>
                  <a:pt x="787" y="1"/>
                </a:cubicBez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1411892" y="1532704"/>
            <a:ext cx="178397" cy="208829"/>
          </a:xfrm>
          <a:custGeom>
            <a:avLst/>
            <a:gdLst/>
            <a:ahLst/>
            <a:cxnLst/>
            <a:rect l="l" t="t" r="r" b="b"/>
            <a:pathLst>
              <a:path w="9608" h="11247" extrusionOk="0">
                <a:moveTo>
                  <a:pt x="4938" y="1"/>
                </a:moveTo>
                <a:cubicBezTo>
                  <a:pt x="4671" y="968"/>
                  <a:pt x="4671" y="2002"/>
                  <a:pt x="4904" y="3003"/>
                </a:cubicBezTo>
                <a:cubicBezTo>
                  <a:pt x="5138" y="4003"/>
                  <a:pt x="5438" y="4971"/>
                  <a:pt x="5872" y="5905"/>
                </a:cubicBezTo>
                <a:cubicBezTo>
                  <a:pt x="5872" y="5905"/>
                  <a:pt x="6839" y="8040"/>
                  <a:pt x="6272" y="8507"/>
                </a:cubicBezTo>
                <a:cubicBezTo>
                  <a:pt x="5705" y="8940"/>
                  <a:pt x="1" y="9074"/>
                  <a:pt x="1" y="9074"/>
                </a:cubicBezTo>
                <a:lnTo>
                  <a:pt x="1" y="10975"/>
                </a:lnTo>
                <a:cubicBezTo>
                  <a:pt x="1" y="10975"/>
                  <a:pt x="2068" y="11246"/>
                  <a:pt x="4195" y="11246"/>
                </a:cubicBezTo>
                <a:cubicBezTo>
                  <a:pt x="6289" y="11246"/>
                  <a:pt x="8442" y="10983"/>
                  <a:pt x="8740" y="9941"/>
                </a:cubicBezTo>
                <a:cubicBezTo>
                  <a:pt x="9608" y="6939"/>
                  <a:pt x="6472" y="134"/>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2982012" y="1994851"/>
            <a:ext cx="66572" cy="94573"/>
          </a:xfrm>
          <a:custGeom>
            <a:avLst/>
            <a:gdLst/>
            <a:ahLst/>
            <a:cxnLst/>
            <a:rect l="l" t="t" r="r" b="b"/>
            <a:pathLst>
              <a:path w="3036" h="4313" extrusionOk="0">
                <a:moveTo>
                  <a:pt x="3036" y="0"/>
                </a:moveTo>
                <a:cubicBezTo>
                  <a:pt x="1568" y="867"/>
                  <a:pt x="0" y="4303"/>
                  <a:pt x="0" y="4303"/>
                </a:cubicBezTo>
                <a:cubicBezTo>
                  <a:pt x="26" y="4309"/>
                  <a:pt x="55" y="4312"/>
                  <a:pt x="85" y="4312"/>
                </a:cubicBezTo>
                <a:cubicBezTo>
                  <a:pt x="728" y="4312"/>
                  <a:pt x="2369" y="3036"/>
                  <a:pt x="2369" y="3036"/>
                </a:cubicBezTo>
                <a:lnTo>
                  <a:pt x="3036" y="634"/>
                </a:lnTo>
                <a:lnTo>
                  <a:pt x="3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2919099" y="2151367"/>
            <a:ext cx="129482" cy="111545"/>
          </a:xfrm>
          <a:custGeom>
            <a:avLst/>
            <a:gdLst/>
            <a:ahLst/>
            <a:cxnLst/>
            <a:rect l="l" t="t" r="r" b="b"/>
            <a:pathLst>
              <a:path w="5905" h="5087" extrusionOk="0">
                <a:moveTo>
                  <a:pt x="3370" y="0"/>
                </a:moveTo>
                <a:cubicBezTo>
                  <a:pt x="1135" y="0"/>
                  <a:pt x="1" y="2736"/>
                  <a:pt x="1568" y="4337"/>
                </a:cubicBezTo>
                <a:cubicBezTo>
                  <a:pt x="2086" y="4855"/>
                  <a:pt x="2722" y="5086"/>
                  <a:pt x="3346" y="5086"/>
                </a:cubicBezTo>
                <a:cubicBezTo>
                  <a:pt x="4652" y="5086"/>
                  <a:pt x="5905" y="4071"/>
                  <a:pt x="5905" y="2536"/>
                </a:cubicBezTo>
                <a:cubicBezTo>
                  <a:pt x="5905" y="1135"/>
                  <a:pt x="4771" y="0"/>
                  <a:pt x="3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2948351" y="2174039"/>
            <a:ext cx="78303" cy="66375"/>
          </a:xfrm>
          <a:custGeom>
            <a:avLst/>
            <a:gdLst/>
            <a:ahLst/>
            <a:cxnLst/>
            <a:rect l="l" t="t" r="r" b="b"/>
            <a:pathLst>
              <a:path w="3571" h="3027" extrusionOk="0">
                <a:moveTo>
                  <a:pt x="2036" y="1"/>
                </a:moveTo>
                <a:cubicBezTo>
                  <a:pt x="701" y="1"/>
                  <a:pt x="1" y="1635"/>
                  <a:pt x="968" y="2569"/>
                </a:cubicBezTo>
                <a:cubicBezTo>
                  <a:pt x="1284" y="2885"/>
                  <a:pt x="1671" y="3026"/>
                  <a:pt x="2049" y="3026"/>
                </a:cubicBezTo>
                <a:cubicBezTo>
                  <a:pt x="2828" y="3026"/>
                  <a:pt x="3570" y="2423"/>
                  <a:pt x="3570" y="1502"/>
                </a:cubicBezTo>
                <a:cubicBezTo>
                  <a:pt x="3570" y="668"/>
                  <a:pt x="2870" y="1"/>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186825" y="2146981"/>
            <a:ext cx="134613" cy="115799"/>
          </a:xfrm>
          <a:custGeom>
            <a:avLst/>
            <a:gdLst/>
            <a:ahLst/>
            <a:cxnLst/>
            <a:rect l="l" t="t" r="r" b="b"/>
            <a:pathLst>
              <a:path w="6139" h="5281" extrusionOk="0">
                <a:moveTo>
                  <a:pt x="3536" y="0"/>
                </a:moveTo>
                <a:cubicBezTo>
                  <a:pt x="1168" y="0"/>
                  <a:pt x="0" y="2836"/>
                  <a:pt x="1668" y="4504"/>
                </a:cubicBezTo>
                <a:cubicBezTo>
                  <a:pt x="2195" y="5041"/>
                  <a:pt x="2846" y="5280"/>
                  <a:pt x="3486" y="5280"/>
                </a:cubicBezTo>
                <a:cubicBezTo>
                  <a:pt x="4835" y="5280"/>
                  <a:pt x="6138" y="4219"/>
                  <a:pt x="6138" y="2636"/>
                </a:cubicBezTo>
                <a:cubicBezTo>
                  <a:pt x="6138" y="1201"/>
                  <a:pt x="4971" y="0"/>
                  <a:pt x="3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125381" y="2080411"/>
            <a:ext cx="173381" cy="67317"/>
          </a:xfrm>
          <a:custGeom>
            <a:avLst/>
            <a:gdLst/>
            <a:ahLst/>
            <a:cxnLst/>
            <a:rect l="l" t="t" r="r" b="b"/>
            <a:pathLst>
              <a:path w="7907" h="3070" extrusionOk="0">
                <a:moveTo>
                  <a:pt x="4437" y="1"/>
                </a:moveTo>
                <a:cubicBezTo>
                  <a:pt x="3710" y="686"/>
                  <a:pt x="2440" y="816"/>
                  <a:pt x="1585" y="816"/>
                </a:cubicBezTo>
                <a:cubicBezTo>
                  <a:pt x="1067" y="816"/>
                  <a:pt x="701" y="768"/>
                  <a:pt x="701" y="768"/>
                </a:cubicBezTo>
                <a:lnTo>
                  <a:pt x="0" y="1769"/>
                </a:lnTo>
                <a:lnTo>
                  <a:pt x="701" y="2569"/>
                </a:lnTo>
                <a:lnTo>
                  <a:pt x="4170" y="3070"/>
                </a:lnTo>
                <a:lnTo>
                  <a:pt x="7906" y="134"/>
                </a:lnTo>
                <a:lnTo>
                  <a:pt x="7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264365" y="2106745"/>
            <a:ext cx="79005" cy="90714"/>
          </a:xfrm>
          <a:custGeom>
            <a:avLst/>
            <a:gdLst/>
            <a:ahLst/>
            <a:cxnLst/>
            <a:rect l="l" t="t" r="r" b="b"/>
            <a:pathLst>
              <a:path w="3603" h="4137" extrusionOk="0">
                <a:moveTo>
                  <a:pt x="1068" y="1"/>
                </a:moveTo>
                <a:lnTo>
                  <a:pt x="0" y="1101"/>
                </a:lnTo>
                <a:lnTo>
                  <a:pt x="1234" y="1101"/>
                </a:lnTo>
                <a:lnTo>
                  <a:pt x="3169" y="4137"/>
                </a:lnTo>
                <a:lnTo>
                  <a:pt x="3603" y="4137"/>
                </a:lnTo>
                <a:lnTo>
                  <a:pt x="2235" y="1101"/>
                </a:lnTo>
                <a:lnTo>
                  <a:pt x="22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057358" y="1997768"/>
            <a:ext cx="49030" cy="77558"/>
          </a:xfrm>
          <a:custGeom>
            <a:avLst/>
            <a:gdLst/>
            <a:ahLst/>
            <a:cxnLst/>
            <a:rect l="l" t="t" r="r" b="b"/>
            <a:pathLst>
              <a:path w="2236" h="3537" extrusionOk="0">
                <a:moveTo>
                  <a:pt x="2035" y="0"/>
                </a:moveTo>
                <a:cubicBezTo>
                  <a:pt x="1134" y="334"/>
                  <a:pt x="1334" y="868"/>
                  <a:pt x="1334" y="868"/>
                </a:cubicBezTo>
                <a:lnTo>
                  <a:pt x="1101" y="1435"/>
                </a:lnTo>
                <a:lnTo>
                  <a:pt x="801" y="1435"/>
                </a:lnTo>
                <a:lnTo>
                  <a:pt x="467" y="1635"/>
                </a:lnTo>
                <a:lnTo>
                  <a:pt x="467" y="2169"/>
                </a:lnTo>
                <a:lnTo>
                  <a:pt x="0" y="2769"/>
                </a:lnTo>
                <a:lnTo>
                  <a:pt x="801" y="3536"/>
                </a:lnTo>
                <a:lnTo>
                  <a:pt x="934" y="2869"/>
                </a:lnTo>
                <a:lnTo>
                  <a:pt x="834" y="2569"/>
                </a:lnTo>
                <a:lnTo>
                  <a:pt x="1368" y="2569"/>
                </a:lnTo>
                <a:lnTo>
                  <a:pt x="1968" y="2869"/>
                </a:lnTo>
                <a:cubicBezTo>
                  <a:pt x="2135" y="2836"/>
                  <a:pt x="2202" y="2702"/>
                  <a:pt x="2135" y="2569"/>
                </a:cubicBezTo>
                <a:lnTo>
                  <a:pt x="1635" y="2202"/>
                </a:lnTo>
                <a:lnTo>
                  <a:pt x="1801" y="2035"/>
                </a:lnTo>
                <a:lnTo>
                  <a:pt x="1668" y="1702"/>
                </a:lnTo>
                <a:lnTo>
                  <a:pt x="1234" y="1502"/>
                </a:lnTo>
                <a:lnTo>
                  <a:pt x="1501" y="968"/>
                </a:lnTo>
                <a:lnTo>
                  <a:pt x="1968" y="868"/>
                </a:lnTo>
                <a:lnTo>
                  <a:pt x="2235" y="601"/>
                </a:lnTo>
                <a:lnTo>
                  <a:pt x="2235" y="134"/>
                </a:lnTo>
                <a:lnTo>
                  <a:pt x="2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2960807" y="2053353"/>
            <a:ext cx="373053" cy="180683"/>
          </a:xfrm>
          <a:custGeom>
            <a:avLst/>
            <a:gdLst/>
            <a:ahLst/>
            <a:cxnLst/>
            <a:rect l="l" t="t" r="r" b="b"/>
            <a:pathLst>
              <a:path w="17013" h="8240" extrusionOk="0">
                <a:moveTo>
                  <a:pt x="3336" y="1"/>
                </a:moveTo>
                <a:lnTo>
                  <a:pt x="967" y="1602"/>
                </a:lnTo>
                <a:cubicBezTo>
                  <a:pt x="734" y="1869"/>
                  <a:pt x="534" y="2135"/>
                  <a:pt x="334" y="2436"/>
                </a:cubicBezTo>
                <a:cubicBezTo>
                  <a:pt x="167" y="2703"/>
                  <a:pt x="33" y="3036"/>
                  <a:pt x="0" y="3403"/>
                </a:cubicBezTo>
                <a:cubicBezTo>
                  <a:pt x="0" y="3503"/>
                  <a:pt x="33" y="3637"/>
                  <a:pt x="100" y="3737"/>
                </a:cubicBezTo>
                <a:cubicBezTo>
                  <a:pt x="100" y="3737"/>
                  <a:pt x="3603" y="4837"/>
                  <a:pt x="4270" y="8173"/>
                </a:cubicBezTo>
                <a:lnTo>
                  <a:pt x="4270" y="8240"/>
                </a:lnTo>
                <a:lnTo>
                  <a:pt x="10908" y="8240"/>
                </a:lnTo>
                <a:lnTo>
                  <a:pt x="12909" y="5638"/>
                </a:lnTo>
                <a:lnTo>
                  <a:pt x="12709" y="5338"/>
                </a:lnTo>
                <a:lnTo>
                  <a:pt x="11008" y="5338"/>
                </a:lnTo>
                <a:lnTo>
                  <a:pt x="10774" y="5038"/>
                </a:lnTo>
                <a:lnTo>
                  <a:pt x="14210" y="3470"/>
                </a:lnTo>
                <a:lnTo>
                  <a:pt x="15811" y="2636"/>
                </a:lnTo>
                <a:lnTo>
                  <a:pt x="16145" y="2936"/>
                </a:lnTo>
                <a:lnTo>
                  <a:pt x="17012" y="1668"/>
                </a:lnTo>
                <a:lnTo>
                  <a:pt x="15378" y="1402"/>
                </a:lnTo>
                <a:lnTo>
                  <a:pt x="12409" y="2135"/>
                </a:lnTo>
                <a:cubicBezTo>
                  <a:pt x="12409" y="2135"/>
                  <a:pt x="11441" y="3043"/>
                  <a:pt x="8006" y="3043"/>
                </a:cubicBezTo>
                <a:cubicBezTo>
                  <a:pt x="7834" y="3043"/>
                  <a:pt x="7656" y="3041"/>
                  <a:pt x="7472" y="3036"/>
                </a:cubicBezTo>
                <a:lnTo>
                  <a:pt x="6772" y="3603"/>
                </a:lnTo>
                <a:cubicBezTo>
                  <a:pt x="6872" y="3737"/>
                  <a:pt x="6905" y="3937"/>
                  <a:pt x="6838" y="4104"/>
                </a:cubicBezTo>
                <a:cubicBezTo>
                  <a:pt x="6838" y="4104"/>
                  <a:pt x="6838" y="4137"/>
                  <a:pt x="6838" y="4137"/>
                </a:cubicBezTo>
                <a:cubicBezTo>
                  <a:pt x="6805" y="4204"/>
                  <a:pt x="6738" y="4237"/>
                  <a:pt x="6671" y="4270"/>
                </a:cubicBezTo>
                <a:cubicBezTo>
                  <a:pt x="6638" y="4304"/>
                  <a:pt x="6605" y="4304"/>
                  <a:pt x="6605" y="4304"/>
                </a:cubicBezTo>
                <a:cubicBezTo>
                  <a:pt x="6592" y="4305"/>
                  <a:pt x="6578" y="4306"/>
                  <a:pt x="6564" y="4306"/>
                </a:cubicBezTo>
                <a:cubicBezTo>
                  <a:pt x="5958" y="4306"/>
                  <a:pt x="4270" y="2936"/>
                  <a:pt x="4270" y="2936"/>
                </a:cubicBezTo>
                <a:lnTo>
                  <a:pt x="4904" y="1969"/>
                </a:lnTo>
                <a:lnTo>
                  <a:pt x="5604" y="1001"/>
                </a:lnTo>
                <a:lnTo>
                  <a:pt x="45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3054420" y="2162330"/>
            <a:ext cx="189476" cy="71703"/>
          </a:xfrm>
          <a:custGeom>
            <a:avLst/>
            <a:gdLst/>
            <a:ahLst/>
            <a:cxnLst/>
            <a:rect l="l" t="t" r="r" b="b"/>
            <a:pathLst>
              <a:path w="8641" h="3270" extrusionOk="0">
                <a:moveTo>
                  <a:pt x="4304" y="1"/>
                </a:moveTo>
                <a:lnTo>
                  <a:pt x="1802" y="1802"/>
                </a:lnTo>
                <a:lnTo>
                  <a:pt x="2002" y="2870"/>
                </a:lnTo>
                <a:lnTo>
                  <a:pt x="1" y="3203"/>
                </a:lnTo>
                <a:lnTo>
                  <a:pt x="1" y="3270"/>
                </a:lnTo>
                <a:lnTo>
                  <a:pt x="6639" y="3270"/>
                </a:lnTo>
                <a:lnTo>
                  <a:pt x="8640" y="668"/>
                </a:lnTo>
                <a:lnTo>
                  <a:pt x="8440" y="368"/>
                </a:lnTo>
                <a:lnTo>
                  <a:pt x="6739" y="368"/>
                </a:lnTo>
                <a:lnTo>
                  <a:pt x="6505" y="101"/>
                </a:lnTo>
                <a:lnTo>
                  <a:pt x="5305" y="368"/>
                </a:lnTo>
                <a:lnTo>
                  <a:pt x="4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3014927" y="2089927"/>
            <a:ext cx="90714" cy="61463"/>
          </a:xfrm>
          <a:custGeom>
            <a:avLst/>
            <a:gdLst/>
            <a:ahLst/>
            <a:cxnLst/>
            <a:rect l="l" t="t" r="r" b="b"/>
            <a:pathLst>
              <a:path w="4137" h="2803" extrusionOk="0">
                <a:moveTo>
                  <a:pt x="1735" y="0"/>
                </a:moveTo>
                <a:lnTo>
                  <a:pt x="0" y="1001"/>
                </a:lnTo>
                <a:lnTo>
                  <a:pt x="3636" y="2802"/>
                </a:lnTo>
                <a:cubicBezTo>
                  <a:pt x="3803" y="2769"/>
                  <a:pt x="3970" y="2736"/>
                  <a:pt x="4137" y="2636"/>
                </a:cubicBezTo>
                <a:lnTo>
                  <a:pt x="4137" y="2636"/>
                </a:lnTo>
                <a:cubicBezTo>
                  <a:pt x="4124" y="2637"/>
                  <a:pt x="4110" y="2638"/>
                  <a:pt x="4096" y="2638"/>
                </a:cubicBezTo>
                <a:cubicBezTo>
                  <a:pt x="3490" y="2638"/>
                  <a:pt x="1802" y="1268"/>
                  <a:pt x="1802" y="1268"/>
                </a:cubicBezTo>
                <a:lnTo>
                  <a:pt x="2436" y="334"/>
                </a:lnTo>
                <a:lnTo>
                  <a:pt x="17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001769" y="2053353"/>
            <a:ext cx="133867" cy="117049"/>
          </a:xfrm>
          <a:custGeom>
            <a:avLst/>
            <a:gdLst/>
            <a:ahLst/>
            <a:cxnLst/>
            <a:rect l="l" t="t" r="r" b="b"/>
            <a:pathLst>
              <a:path w="6105" h="5338" extrusionOk="0">
                <a:moveTo>
                  <a:pt x="1768" y="1"/>
                </a:moveTo>
                <a:lnTo>
                  <a:pt x="2535" y="835"/>
                </a:lnTo>
                <a:lnTo>
                  <a:pt x="1768" y="1869"/>
                </a:lnTo>
                <a:lnTo>
                  <a:pt x="0" y="2769"/>
                </a:lnTo>
                <a:lnTo>
                  <a:pt x="4603" y="5338"/>
                </a:lnTo>
                <a:lnTo>
                  <a:pt x="6104" y="3803"/>
                </a:lnTo>
                <a:lnTo>
                  <a:pt x="4937" y="3570"/>
                </a:lnTo>
                <a:lnTo>
                  <a:pt x="4937" y="3570"/>
                </a:lnTo>
                <a:cubicBezTo>
                  <a:pt x="4937" y="3570"/>
                  <a:pt x="5237" y="4037"/>
                  <a:pt x="4803" y="4270"/>
                </a:cubicBezTo>
                <a:cubicBezTo>
                  <a:pt x="4770" y="4291"/>
                  <a:pt x="4728" y="4300"/>
                  <a:pt x="4678" y="4300"/>
                </a:cubicBezTo>
                <a:cubicBezTo>
                  <a:pt x="4079" y="4300"/>
                  <a:pt x="2402" y="2936"/>
                  <a:pt x="2402" y="2936"/>
                </a:cubicBezTo>
                <a:lnTo>
                  <a:pt x="3736" y="1001"/>
                </a:lnTo>
                <a:lnTo>
                  <a:pt x="2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2963000" y="2089927"/>
            <a:ext cx="370860" cy="144108"/>
          </a:xfrm>
          <a:custGeom>
            <a:avLst/>
            <a:gdLst/>
            <a:ahLst/>
            <a:cxnLst/>
            <a:rect l="l" t="t" r="r" b="b"/>
            <a:pathLst>
              <a:path w="16913" h="6572" extrusionOk="0">
                <a:moveTo>
                  <a:pt x="16912" y="0"/>
                </a:moveTo>
                <a:lnTo>
                  <a:pt x="15545" y="434"/>
                </a:lnTo>
                <a:lnTo>
                  <a:pt x="10274" y="3036"/>
                </a:lnTo>
                <a:lnTo>
                  <a:pt x="8406" y="2802"/>
                </a:lnTo>
                <a:lnTo>
                  <a:pt x="6538" y="4070"/>
                </a:lnTo>
                <a:lnTo>
                  <a:pt x="1768" y="1502"/>
                </a:lnTo>
                <a:lnTo>
                  <a:pt x="0" y="2069"/>
                </a:lnTo>
                <a:cubicBezTo>
                  <a:pt x="0" y="2069"/>
                  <a:pt x="3536" y="3203"/>
                  <a:pt x="4170" y="6572"/>
                </a:cubicBezTo>
                <a:lnTo>
                  <a:pt x="10808" y="6572"/>
                </a:lnTo>
                <a:lnTo>
                  <a:pt x="12809" y="3970"/>
                </a:lnTo>
                <a:lnTo>
                  <a:pt x="12609" y="3670"/>
                </a:lnTo>
                <a:lnTo>
                  <a:pt x="10908" y="3670"/>
                </a:lnTo>
                <a:lnTo>
                  <a:pt x="10674" y="3370"/>
                </a:lnTo>
                <a:lnTo>
                  <a:pt x="14110" y="1802"/>
                </a:lnTo>
                <a:lnTo>
                  <a:pt x="15711" y="968"/>
                </a:lnTo>
                <a:lnTo>
                  <a:pt x="16045" y="1268"/>
                </a:lnTo>
                <a:lnTo>
                  <a:pt x="16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2992976" y="2073109"/>
            <a:ext cx="49030" cy="23419"/>
          </a:xfrm>
          <a:custGeom>
            <a:avLst/>
            <a:gdLst/>
            <a:ahLst/>
            <a:cxnLst/>
            <a:rect l="l" t="t" r="r" b="b"/>
            <a:pathLst>
              <a:path w="2236" h="1068" extrusionOk="0">
                <a:moveTo>
                  <a:pt x="1535" y="0"/>
                </a:moveTo>
                <a:lnTo>
                  <a:pt x="1" y="1068"/>
                </a:lnTo>
                <a:cubicBezTo>
                  <a:pt x="2236" y="434"/>
                  <a:pt x="1535" y="0"/>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2961530" y="2100167"/>
            <a:ext cx="24888" cy="27826"/>
          </a:xfrm>
          <a:custGeom>
            <a:avLst/>
            <a:gdLst/>
            <a:ahLst/>
            <a:cxnLst/>
            <a:rect l="l" t="t" r="r" b="b"/>
            <a:pathLst>
              <a:path w="1135" h="1269" extrusionOk="0">
                <a:moveTo>
                  <a:pt x="1135" y="0"/>
                </a:moveTo>
                <a:lnTo>
                  <a:pt x="334" y="301"/>
                </a:lnTo>
                <a:cubicBezTo>
                  <a:pt x="134" y="601"/>
                  <a:pt x="34" y="934"/>
                  <a:pt x="0" y="1268"/>
                </a:cubicBezTo>
                <a:cubicBezTo>
                  <a:pt x="701" y="968"/>
                  <a:pt x="1135" y="1"/>
                  <a:pt x="1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220828" y="2171707"/>
            <a:ext cx="78303" cy="66375"/>
          </a:xfrm>
          <a:custGeom>
            <a:avLst/>
            <a:gdLst/>
            <a:ahLst/>
            <a:cxnLst/>
            <a:rect l="l" t="t" r="r" b="b"/>
            <a:pathLst>
              <a:path w="3571" h="3027" extrusionOk="0">
                <a:moveTo>
                  <a:pt x="2036" y="1"/>
                </a:moveTo>
                <a:cubicBezTo>
                  <a:pt x="701" y="1"/>
                  <a:pt x="1" y="1635"/>
                  <a:pt x="968" y="2569"/>
                </a:cubicBezTo>
                <a:cubicBezTo>
                  <a:pt x="1284" y="2885"/>
                  <a:pt x="1671" y="3026"/>
                  <a:pt x="2049" y="3026"/>
                </a:cubicBezTo>
                <a:cubicBezTo>
                  <a:pt x="2828" y="3026"/>
                  <a:pt x="3570" y="2423"/>
                  <a:pt x="3570" y="1502"/>
                </a:cubicBezTo>
                <a:cubicBezTo>
                  <a:pt x="3570" y="668"/>
                  <a:pt x="2870" y="1"/>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2920188" y="828225"/>
            <a:ext cx="30900" cy="22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2889225" y="942225"/>
            <a:ext cx="35400" cy="11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2860725" y="996525"/>
            <a:ext cx="30900" cy="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2942863" y="942225"/>
            <a:ext cx="35400" cy="11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2969075" y="867575"/>
            <a:ext cx="354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2991375" y="980500"/>
            <a:ext cx="62700" cy="7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3106950" y="892547"/>
            <a:ext cx="30900" cy="1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3075975" y="942113"/>
            <a:ext cx="35400" cy="11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3047475" y="996413"/>
            <a:ext cx="30900" cy="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3129613" y="942113"/>
            <a:ext cx="35400" cy="11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3155825" y="819853"/>
            <a:ext cx="35400" cy="23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3178125" y="980388"/>
            <a:ext cx="62700" cy="7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3232150" y="942263"/>
            <a:ext cx="35400" cy="11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3258363" y="867613"/>
            <a:ext cx="354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3280663" y="980538"/>
            <a:ext cx="62700" cy="7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26"/>
        <p:cNvGrpSpPr/>
        <p:nvPr/>
      </p:nvGrpSpPr>
      <p:grpSpPr>
        <a:xfrm>
          <a:off x="0" y="0"/>
          <a:ext cx="0" cy="0"/>
          <a:chOff x="0" y="0"/>
          <a:chExt cx="0" cy="0"/>
        </a:xfrm>
      </p:grpSpPr>
      <p:sp>
        <p:nvSpPr>
          <p:cNvPr id="1927" name="Google Shape;1927;p68"/>
          <p:cNvSpPr txBox="1">
            <a:spLocks noGrp="1"/>
          </p:cNvSpPr>
          <p:nvPr>
            <p:ph type="title"/>
          </p:nvPr>
        </p:nvSpPr>
        <p:spPr>
          <a:xfrm>
            <a:off x="4773975" y="1447050"/>
            <a:ext cx="36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 PC</a:t>
            </a:r>
            <a:endParaRPr/>
          </a:p>
        </p:txBody>
      </p:sp>
      <p:sp>
        <p:nvSpPr>
          <p:cNvPr id="1928" name="Google Shape;1928;p68"/>
          <p:cNvSpPr txBox="1">
            <a:spLocks noGrp="1"/>
          </p:cNvSpPr>
          <p:nvPr>
            <p:ph type="subTitle" idx="1"/>
          </p:nvPr>
        </p:nvSpPr>
        <p:spPr>
          <a:xfrm>
            <a:off x="4773975" y="2019753"/>
            <a:ext cx="3609600" cy="121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929" name="Google Shape;1929;p68"/>
          <p:cNvGrpSpPr/>
          <p:nvPr/>
        </p:nvGrpSpPr>
        <p:grpSpPr>
          <a:xfrm>
            <a:off x="990225" y="1032051"/>
            <a:ext cx="3410334" cy="2774597"/>
            <a:chOff x="990225" y="1260651"/>
            <a:chExt cx="3410334" cy="2774597"/>
          </a:xfrm>
        </p:grpSpPr>
        <p:sp>
          <p:nvSpPr>
            <p:cNvPr id="1930" name="Google Shape;1930;p68"/>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8"/>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3" name="Google Shape;1933;p68"/>
            <p:cNvPicPr preferRelativeResize="0"/>
            <p:nvPr/>
          </p:nvPicPr>
          <p:blipFill>
            <a:blip r:embed="rId3">
              <a:alphaModFix/>
            </a:blip>
            <a:stretch>
              <a:fillRect/>
            </a:stretch>
          </p:blipFill>
          <p:spPr>
            <a:xfrm>
              <a:off x="1108749" y="1465075"/>
              <a:ext cx="3173275" cy="1784984"/>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49"/>
        <p:cNvGrpSpPr/>
        <p:nvPr/>
      </p:nvGrpSpPr>
      <p:grpSpPr>
        <a:xfrm>
          <a:off x="0" y="0"/>
          <a:ext cx="0" cy="0"/>
          <a:chOff x="0" y="0"/>
          <a:chExt cx="0" cy="0"/>
        </a:xfrm>
      </p:grpSpPr>
      <p:sp>
        <p:nvSpPr>
          <p:cNvPr id="1950" name="Google Shape;1950;p70"/>
          <p:cNvSpPr txBox="1">
            <a:spLocks noGrp="1"/>
          </p:cNvSpPr>
          <p:nvPr>
            <p:ph type="title"/>
          </p:nvPr>
        </p:nvSpPr>
        <p:spPr>
          <a:xfrm>
            <a:off x="4273200" y="1675644"/>
            <a:ext cx="3151500" cy="5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app</a:t>
            </a:r>
            <a:endParaRPr/>
          </a:p>
        </p:txBody>
      </p:sp>
      <p:sp>
        <p:nvSpPr>
          <p:cNvPr id="1951" name="Google Shape;1951;p70"/>
          <p:cNvSpPr txBox="1">
            <a:spLocks noGrp="1"/>
          </p:cNvSpPr>
          <p:nvPr>
            <p:ph type="subTitle" idx="1"/>
          </p:nvPr>
        </p:nvSpPr>
        <p:spPr>
          <a:xfrm>
            <a:off x="4273200" y="2273256"/>
            <a:ext cx="3151500" cy="119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952" name="Google Shape;1952;p70"/>
          <p:cNvGrpSpPr/>
          <p:nvPr/>
        </p:nvGrpSpPr>
        <p:grpSpPr>
          <a:xfrm>
            <a:off x="1719300" y="724348"/>
            <a:ext cx="1756475" cy="3694804"/>
            <a:chOff x="1719300" y="724348"/>
            <a:chExt cx="1756475" cy="3694804"/>
          </a:xfrm>
        </p:grpSpPr>
        <p:sp>
          <p:nvSpPr>
            <p:cNvPr id="1953" name="Google Shape;1953;p70"/>
            <p:cNvSpPr/>
            <p:nvPr/>
          </p:nvSpPr>
          <p:spPr>
            <a:xfrm>
              <a:off x="1719300" y="724348"/>
              <a:ext cx="1756475" cy="3694804"/>
            </a:xfrm>
            <a:custGeom>
              <a:avLst/>
              <a:gdLst/>
              <a:ahLst/>
              <a:cxnLst/>
              <a:rect l="l" t="t" r="r" b="b"/>
              <a:pathLst>
                <a:path w="32627" h="68632" extrusionOk="0">
                  <a:moveTo>
                    <a:pt x="5626" y="1"/>
                  </a:moveTo>
                  <a:lnTo>
                    <a:pt x="27002" y="1"/>
                  </a:lnTo>
                  <a:cubicBezTo>
                    <a:pt x="30108" y="1"/>
                    <a:pt x="32626" y="2520"/>
                    <a:pt x="32626" y="5627"/>
                  </a:cubicBezTo>
                  <a:lnTo>
                    <a:pt x="32626" y="63005"/>
                  </a:lnTo>
                  <a:cubicBezTo>
                    <a:pt x="32626" y="66112"/>
                    <a:pt x="30108" y="68631"/>
                    <a:pt x="27002" y="68631"/>
                  </a:cubicBezTo>
                  <a:lnTo>
                    <a:pt x="5626" y="68631"/>
                  </a:lnTo>
                  <a:cubicBezTo>
                    <a:pt x="2517" y="68631"/>
                    <a:pt x="0" y="66112"/>
                    <a:pt x="0" y="63005"/>
                  </a:cubicBezTo>
                  <a:lnTo>
                    <a:pt x="0" y="5627"/>
                  </a:lnTo>
                  <a:cubicBezTo>
                    <a:pt x="0" y="2520"/>
                    <a:pt x="2517" y="1"/>
                    <a:pt x="56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2374165" y="963645"/>
              <a:ext cx="69286" cy="69286"/>
            </a:xfrm>
            <a:custGeom>
              <a:avLst/>
              <a:gdLst/>
              <a:ahLst/>
              <a:cxnLst/>
              <a:rect l="l" t="t" r="r" b="b"/>
              <a:pathLst>
                <a:path w="1287" h="1287" extrusionOk="0">
                  <a:moveTo>
                    <a:pt x="620" y="0"/>
                  </a:moveTo>
                  <a:cubicBezTo>
                    <a:pt x="869" y="0"/>
                    <a:pt x="1095" y="151"/>
                    <a:pt x="1191" y="382"/>
                  </a:cubicBezTo>
                  <a:cubicBezTo>
                    <a:pt x="1287" y="614"/>
                    <a:pt x="1234" y="880"/>
                    <a:pt x="1057" y="1057"/>
                  </a:cubicBezTo>
                  <a:cubicBezTo>
                    <a:pt x="880" y="1234"/>
                    <a:pt x="614" y="1286"/>
                    <a:pt x="383" y="1190"/>
                  </a:cubicBezTo>
                  <a:cubicBezTo>
                    <a:pt x="151" y="1095"/>
                    <a:pt x="1" y="870"/>
                    <a:pt x="1" y="619"/>
                  </a:cubicBezTo>
                  <a:cubicBezTo>
                    <a:pt x="1" y="278"/>
                    <a:pt x="278" y="0"/>
                    <a:pt x="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0"/>
            <p:cNvSpPr/>
            <p:nvPr/>
          </p:nvSpPr>
          <p:spPr>
            <a:xfrm>
              <a:off x="2510960" y="963645"/>
              <a:ext cx="398810" cy="66702"/>
            </a:xfrm>
            <a:custGeom>
              <a:avLst/>
              <a:gdLst/>
              <a:ahLst/>
              <a:cxnLst/>
              <a:rect l="l" t="t" r="r" b="b"/>
              <a:pathLst>
                <a:path w="7408" h="1239" extrusionOk="0">
                  <a:moveTo>
                    <a:pt x="611" y="0"/>
                  </a:moveTo>
                  <a:lnTo>
                    <a:pt x="6797" y="0"/>
                  </a:lnTo>
                  <a:cubicBezTo>
                    <a:pt x="7136" y="6"/>
                    <a:pt x="7407" y="281"/>
                    <a:pt x="7407" y="619"/>
                  </a:cubicBezTo>
                  <a:cubicBezTo>
                    <a:pt x="7407" y="958"/>
                    <a:pt x="7136" y="1233"/>
                    <a:pt x="6797" y="1238"/>
                  </a:cubicBezTo>
                  <a:lnTo>
                    <a:pt x="611" y="1238"/>
                  </a:lnTo>
                  <a:cubicBezTo>
                    <a:pt x="272" y="1233"/>
                    <a:pt x="0" y="958"/>
                    <a:pt x="0" y="619"/>
                  </a:cubicBezTo>
                  <a:cubicBezTo>
                    <a:pt x="0" y="281"/>
                    <a:pt x="272" y="6"/>
                    <a:pt x="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0"/>
            <p:cNvSpPr/>
            <p:nvPr/>
          </p:nvSpPr>
          <p:spPr>
            <a:xfrm>
              <a:off x="2459369" y="4007637"/>
              <a:ext cx="276227" cy="276227"/>
            </a:xfrm>
            <a:custGeom>
              <a:avLst/>
              <a:gdLst/>
              <a:ahLst/>
              <a:cxnLst/>
              <a:rect l="l" t="t" r="r" b="b"/>
              <a:pathLst>
                <a:path w="5131" h="5131" extrusionOk="0">
                  <a:moveTo>
                    <a:pt x="2566" y="0"/>
                  </a:moveTo>
                  <a:cubicBezTo>
                    <a:pt x="3983" y="0"/>
                    <a:pt x="5131" y="1148"/>
                    <a:pt x="5131" y="2565"/>
                  </a:cubicBezTo>
                  <a:cubicBezTo>
                    <a:pt x="5131" y="3982"/>
                    <a:pt x="3983" y="5131"/>
                    <a:pt x="2566" y="5131"/>
                  </a:cubicBezTo>
                  <a:cubicBezTo>
                    <a:pt x="1149" y="5131"/>
                    <a:pt x="0" y="3982"/>
                    <a:pt x="0" y="2565"/>
                  </a:cubicBezTo>
                  <a:cubicBezTo>
                    <a:pt x="0" y="1149"/>
                    <a:pt x="1150" y="0"/>
                    <a:pt x="2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7" name="Google Shape;1957;p70"/>
            <p:cNvPicPr preferRelativeResize="0"/>
            <p:nvPr/>
          </p:nvPicPr>
          <p:blipFill rotWithShape="1">
            <a:blip r:embed="rId3">
              <a:alphaModFix/>
            </a:blip>
            <a:srcRect l="59558" t="-897" r="7257"/>
            <a:stretch/>
          </p:blipFill>
          <p:spPr>
            <a:xfrm>
              <a:off x="1840375" y="1225413"/>
              <a:ext cx="1514227" cy="258972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61"/>
        <p:cNvGrpSpPr/>
        <p:nvPr/>
      </p:nvGrpSpPr>
      <p:grpSpPr>
        <a:xfrm>
          <a:off x="0" y="0"/>
          <a:ext cx="0" cy="0"/>
          <a:chOff x="0" y="0"/>
          <a:chExt cx="0" cy="0"/>
        </a:xfrm>
      </p:grpSpPr>
      <p:pic>
        <p:nvPicPr>
          <p:cNvPr id="1962" name="Google Shape;1962;p71"/>
          <p:cNvPicPr preferRelativeResize="0"/>
          <p:nvPr/>
        </p:nvPicPr>
        <p:blipFill rotWithShape="1">
          <a:blip r:embed="rId3">
            <a:alphaModFix/>
          </a:blip>
          <a:srcRect l="17029" t="-4083" r="16890" b="1990"/>
          <a:stretch/>
        </p:blipFill>
        <p:spPr>
          <a:xfrm rot="5400000" flipH="1">
            <a:off x="1951095" y="1652061"/>
            <a:ext cx="1567404" cy="1613898"/>
          </a:xfrm>
          <a:prstGeom prst="ellipse">
            <a:avLst/>
          </a:prstGeom>
          <a:noFill/>
          <a:ln>
            <a:noFill/>
          </a:ln>
        </p:spPr>
      </p:pic>
      <p:sp>
        <p:nvSpPr>
          <p:cNvPr id="1963" name="Google Shape;1963;p71"/>
          <p:cNvSpPr txBox="1">
            <a:spLocks noGrp="1"/>
          </p:cNvSpPr>
          <p:nvPr>
            <p:ph type="title"/>
          </p:nvPr>
        </p:nvSpPr>
        <p:spPr>
          <a:xfrm>
            <a:off x="1566600" y="33377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964" name="Google Shape;1964;p71"/>
          <p:cNvSpPr txBox="1">
            <a:spLocks noGrp="1"/>
          </p:cNvSpPr>
          <p:nvPr>
            <p:ph type="subTitle" idx="1"/>
          </p:nvPr>
        </p:nvSpPr>
        <p:spPr>
          <a:xfrm>
            <a:off x="1566600" y="39242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a:t>
            </a:r>
            <a:endParaRPr/>
          </a:p>
        </p:txBody>
      </p:sp>
      <p:sp>
        <p:nvSpPr>
          <p:cNvPr id="1965" name="Google Shape;1965;p71"/>
          <p:cNvSpPr txBox="1">
            <a:spLocks noGrp="1"/>
          </p:cNvSpPr>
          <p:nvPr>
            <p:ph type="title" idx="2"/>
          </p:nvPr>
        </p:nvSpPr>
        <p:spPr>
          <a:xfrm>
            <a:off x="5241000" y="33377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 Stone</a:t>
            </a:r>
            <a:endParaRPr/>
          </a:p>
        </p:txBody>
      </p:sp>
      <p:sp>
        <p:nvSpPr>
          <p:cNvPr id="1966" name="Google Shape;1966;p71"/>
          <p:cNvSpPr txBox="1">
            <a:spLocks noGrp="1"/>
          </p:cNvSpPr>
          <p:nvPr>
            <p:ph type="subTitle" idx="3"/>
          </p:nvPr>
        </p:nvSpPr>
        <p:spPr>
          <a:xfrm>
            <a:off x="5241000" y="39242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a:t>
            </a:r>
            <a:endParaRPr/>
          </a:p>
        </p:txBody>
      </p:sp>
      <p:sp>
        <p:nvSpPr>
          <p:cNvPr id="1967" name="Google Shape;1967;p71"/>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1968" name="Google Shape;1968;p71"/>
          <p:cNvPicPr preferRelativeResize="0"/>
          <p:nvPr/>
        </p:nvPicPr>
        <p:blipFill rotWithShape="1">
          <a:blip r:embed="rId4">
            <a:alphaModFix/>
          </a:blip>
          <a:srcRect l="17093" t="24359" r="17086" b="-24360"/>
          <a:stretch/>
        </p:blipFill>
        <p:spPr>
          <a:xfrm rot="5400000" flipH="1">
            <a:off x="5613514" y="1653168"/>
            <a:ext cx="1591380" cy="1611684"/>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72"/>
          <p:cNvSpPr txBox="1">
            <a:spLocks noGrp="1"/>
          </p:cNvSpPr>
          <p:nvPr>
            <p:ph type="ctrTitle"/>
          </p:nvPr>
        </p:nvSpPr>
        <p:spPr>
          <a:xfrm>
            <a:off x="748675" y="669825"/>
            <a:ext cx="4284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974" name="Google Shape;1974;p72"/>
          <p:cNvSpPr txBox="1">
            <a:spLocks noGrp="1"/>
          </p:cNvSpPr>
          <p:nvPr>
            <p:ph type="subTitle" idx="1"/>
          </p:nvPr>
        </p:nvSpPr>
        <p:spPr>
          <a:xfrm>
            <a:off x="748675" y="1704550"/>
            <a:ext cx="4293900" cy="18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sz="1700" b="1">
                <a:solidFill>
                  <a:schemeClr val="lt1"/>
                </a:solidFill>
              </a:rPr>
              <a:t>Do you have any questions?</a:t>
            </a:r>
            <a:endParaRPr sz="1700" b="1">
              <a:solidFill>
                <a:schemeClr val="lt1"/>
              </a:solidFill>
            </a:endParaRPr>
          </a:p>
          <a:p>
            <a:pPr marL="0" lvl="0" indent="0" algn="l" rtl="0">
              <a:spcBef>
                <a:spcPts val="0"/>
              </a:spcBef>
              <a:spcAft>
                <a:spcPts val="0"/>
              </a:spcAft>
              <a:buClr>
                <a:schemeClr val="lt1"/>
              </a:buClr>
              <a:buSzPts val="1100"/>
              <a:buFont typeface="Arial"/>
              <a:buNone/>
            </a:pPr>
            <a:endParaRPr sz="1600">
              <a:solidFill>
                <a:schemeClr val="lt1"/>
              </a:solidFill>
            </a:endParaRPr>
          </a:p>
          <a:p>
            <a:pPr marL="0" lvl="0" indent="0" algn="l" rtl="0">
              <a:spcBef>
                <a:spcPts val="0"/>
              </a:spcBef>
              <a:spcAft>
                <a:spcPts val="0"/>
              </a:spcAft>
              <a:buClr>
                <a:schemeClr val="lt1"/>
              </a:buClr>
              <a:buSzPts val="1100"/>
              <a:buFont typeface="Arial"/>
              <a:buNone/>
            </a:pPr>
            <a:r>
              <a:rPr lang="en" sz="1600">
                <a:solidFill>
                  <a:schemeClr val="lt1"/>
                </a:solidFill>
              </a:rPr>
              <a:t>youremail@freepik.com </a:t>
            </a:r>
            <a:endParaRPr sz="1600">
              <a:solidFill>
                <a:schemeClr val="lt1"/>
              </a:solidFill>
            </a:endParaRPr>
          </a:p>
          <a:p>
            <a:pPr marL="0" lvl="0" indent="0" algn="l" rtl="0">
              <a:spcBef>
                <a:spcPts val="0"/>
              </a:spcBef>
              <a:spcAft>
                <a:spcPts val="0"/>
              </a:spcAft>
              <a:buClr>
                <a:schemeClr val="lt1"/>
              </a:buClr>
              <a:buSzPts val="1100"/>
              <a:buFont typeface="Arial"/>
              <a:buNone/>
            </a:pPr>
            <a:r>
              <a:rPr lang="en" sz="1600">
                <a:solidFill>
                  <a:schemeClr val="lt1"/>
                </a:solidFill>
              </a:rPr>
              <a:t>+91  620 421 838 </a:t>
            </a:r>
            <a:endParaRPr sz="1600">
              <a:solidFill>
                <a:schemeClr val="lt1"/>
              </a:solidFill>
            </a:endParaRPr>
          </a:p>
          <a:p>
            <a:pPr marL="0" lvl="0" indent="0" algn="l" rtl="0">
              <a:spcBef>
                <a:spcPts val="0"/>
              </a:spcBef>
              <a:spcAft>
                <a:spcPts val="0"/>
              </a:spcAft>
              <a:buNone/>
            </a:pPr>
            <a:r>
              <a:rPr lang="en" sz="1600">
                <a:solidFill>
                  <a:schemeClr val="lt1"/>
                </a:solidFill>
              </a:rPr>
              <a:t>yourcompany.com</a:t>
            </a:r>
            <a:endParaRPr>
              <a:solidFill>
                <a:schemeClr val="lt1"/>
              </a:solidFill>
            </a:endParaRPr>
          </a:p>
        </p:txBody>
      </p:sp>
      <p:sp>
        <p:nvSpPr>
          <p:cNvPr id="1975" name="Google Shape;1975;p72"/>
          <p:cNvSpPr txBox="1"/>
          <p:nvPr/>
        </p:nvSpPr>
        <p:spPr>
          <a:xfrm>
            <a:off x="748675" y="3452700"/>
            <a:ext cx="3213300" cy="33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Please keep this slide for attribution</a:t>
            </a:r>
            <a:endParaRPr sz="1200" b="1">
              <a:solidFill>
                <a:schemeClr val="lt1"/>
              </a:solidFill>
              <a:latin typeface="Poppins"/>
              <a:ea typeface="Poppins"/>
              <a:cs typeface="Poppins"/>
              <a:sym typeface="Poppins"/>
            </a:endParaRPr>
          </a:p>
        </p:txBody>
      </p:sp>
      <p:grpSp>
        <p:nvGrpSpPr>
          <p:cNvPr id="1976" name="Google Shape;1976;p72"/>
          <p:cNvGrpSpPr/>
          <p:nvPr/>
        </p:nvGrpSpPr>
        <p:grpSpPr>
          <a:xfrm>
            <a:off x="5032675" y="1881795"/>
            <a:ext cx="3594542" cy="2703111"/>
            <a:chOff x="5032675" y="1881795"/>
            <a:chExt cx="3594542" cy="2703111"/>
          </a:xfrm>
        </p:grpSpPr>
        <p:sp>
          <p:nvSpPr>
            <p:cNvPr id="1977" name="Google Shape;1977;p72"/>
            <p:cNvSpPr/>
            <p:nvPr/>
          </p:nvSpPr>
          <p:spPr>
            <a:xfrm>
              <a:off x="5032675" y="4373498"/>
              <a:ext cx="3594542" cy="2114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2"/>
            <p:cNvSpPr/>
            <p:nvPr/>
          </p:nvSpPr>
          <p:spPr>
            <a:xfrm>
              <a:off x="6781001" y="2326107"/>
              <a:ext cx="424123" cy="416836"/>
            </a:xfrm>
            <a:custGeom>
              <a:avLst/>
              <a:gdLst/>
              <a:ahLst/>
              <a:cxnLst/>
              <a:rect l="l" t="t" r="r" b="b"/>
              <a:pathLst>
                <a:path w="19081" h="18615" extrusionOk="0">
                  <a:moveTo>
                    <a:pt x="14844" y="1"/>
                  </a:moveTo>
                  <a:cubicBezTo>
                    <a:pt x="14744" y="401"/>
                    <a:pt x="14644" y="935"/>
                    <a:pt x="14511" y="1402"/>
                  </a:cubicBezTo>
                  <a:cubicBezTo>
                    <a:pt x="14377" y="1902"/>
                    <a:pt x="14244" y="2369"/>
                    <a:pt x="14111" y="2869"/>
                  </a:cubicBezTo>
                  <a:cubicBezTo>
                    <a:pt x="13810" y="3837"/>
                    <a:pt x="13510" y="4771"/>
                    <a:pt x="13143" y="5705"/>
                  </a:cubicBezTo>
                  <a:cubicBezTo>
                    <a:pt x="12409" y="7506"/>
                    <a:pt x="11509" y="9274"/>
                    <a:pt x="10375" y="10508"/>
                  </a:cubicBezTo>
                  <a:cubicBezTo>
                    <a:pt x="10108" y="10808"/>
                    <a:pt x="9808" y="11075"/>
                    <a:pt x="9474" y="11309"/>
                  </a:cubicBezTo>
                  <a:cubicBezTo>
                    <a:pt x="9407" y="11342"/>
                    <a:pt x="9341" y="11409"/>
                    <a:pt x="9240" y="11476"/>
                  </a:cubicBezTo>
                  <a:lnTo>
                    <a:pt x="8940" y="11642"/>
                  </a:lnTo>
                  <a:cubicBezTo>
                    <a:pt x="8707" y="11776"/>
                    <a:pt x="8507" y="11909"/>
                    <a:pt x="8273" y="12043"/>
                  </a:cubicBezTo>
                  <a:cubicBezTo>
                    <a:pt x="7406" y="12576"/>
                    <a:pt x="6505" y="13077"/>
                    <a:pt x="5571" y="13577"/>
                  </a:cubicBezTo>
                  <a:cubicBezTo>
                    <a:pt x="3737" y="14578"/>
                    <a:pt x="1835" y="15579"/>
                    <a:pt x="1" y="16613"/>
                  </a:cubicBezTo>
                  <a:lnTo>
                    <a:pt x="768" y="18614"/>
                  </a:lnTo>
                  <a:cubicBezTo>
                    <a:pt x="2869" y="18080"/>
                    <a:pt x="4937" y="17413"/>
                    <a:pt x="6972" y="16646"/>
                  </a:cubicBezTo>
                  <a:cubicBezTo>
                    <a:pt x="8006" y="16279"/>
                    <a:pt x="9007" y="15879"/>
                    <a:pt x="10041" y="15412"/>
                  </a:cubicBezTo>
                  <a:cubicBezTo>
                    <a:pt x="10308" y="15312"/>
                    <a:pt x="10541" y="15178"/>
                    <a:pt x="10808" y="15045"/>
                  </a:cubicBezTo>
                  <a:lnTo>
                    <a:pt x="11175" y="14845"/>
                  </a:lnTo>
                  <a:cubicBezTo>
                    <a:pt x="11309" y="14778"/>
                    <a:pt x="11475" y="14678"/>
                    <a:pt x="11642" y="14611"/>
                  </a:cubicBezTo>
                  <a:cubicBezTo>
                    <a:pt x="12209" y="14244"/>
                    <a:pt x="12743" y="13844"/>
                    <a:pt x="13210" y="13377"/>
                  </a:cubicBezTo>
                  <a:cubicBezTo>
                    <a:pt x="15078" y="11542"/>
                    <a:pt x="16212" y="9441"/>
                    <a:pt x="17113" y="7339"/>
                  </a:cubicBezTo>
                  <a:cubicBezTo>
                    <a:pt x="17580" y="6272"/>
                    <a:pt x="17947" y="5204"/>
                    <a:pt x="18280" y="4104"/>
                  </a:cubicBezTo>
                  <a:cubicBezTo>
                    <a:pt x="18414" y="3570"/>
                    <a:pt x="18580" y="3036"/>
                    <a:pt x="18714" y="2469"/>
                  </a:cubicBezTo>
                  <a:cubicBezTo>
                    <a:pt x="18847" y="1902"/>
                    <a:pt x="18981" y="1368"/>
                    <a:pt x="19081" y="768"/>
                  </a:cubicBezTo>
                  <a:lnTo>
                    <a:pt x="14844"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2"/>
            <p:cNvSpPr/>
            <p:nvPr/>
          </p:nvSpPr>
          <p:spPr>
            <a:xfrm>
              <a:off x="7011590" y="2283427"/>
              <a:ext cx="224342" cy="262306"/>
            </a:xfrm>
            <a:custGeom>
              <a:avLst/>
              <a:gdLst/>
              <a:ahLst/>
              <a:cxnLst/>
              <a:rect l="l" t="t" r="r" b="b"/>
              <a:pathLst>
                <a:path w="10093" h="11714" extrusionOk="0">
                  <a:moveTo>
                    <a:pt x="7986" y="0"/>
                  </a:moveTo>
                  <a:cubicBezTo>
                    <a:pt x="6865" y="0"/>
                    <a:pt x="5394" y="636"/>
                    <a:pt x="3837" y="2007"/>
                  </a:cubicBezTo>
                  <a:cubicBezTo>
                    <a:pt x="2402" y="3241"/>
                    <a:pt x="1668" y="5343"/>
                    <a:pt x="935" y="6610"/>
                  </a:cubicBezTo>
                  <a:cubicBezTo>
                    <a:pt x="701" y="7044"/>
                    <a:pt x="501" y="7411"/>
                    <a:pt x="334" y="7711"/>
                  </a:cubicBezTo>
                  <a:cubicBezTo>
                    <a:pt x="134" y="8111"/>
                    <a:pt x="1" y="8378"/>
                    <a:pt x="1" y="8378"/>
                  </a:cubicBezTo>
                  <a:lnTo>
                    <a:pt x="4504" y="11714"/>
                  </a:lnTo>
                  <a:cubicBezTo>
                    <a:pt x="4504" y="11714"/>
                    <a:pt x="4671" y="11547"/>
                    <a:pt x="4971" y="11213"/>
                  </a:cubicBezTo>
                  <a:cubicBezTo>
                    <a:pt x="5171" y="10980"/>
                    <a:pt x="5438" y="10646"/>
                    <a:pt x="5738" y="10279"/>
                  </a:cubicBezTo>
                  <a:cubicBezTo>
                    <a:pt x="7506" y="8145"/>
                    <a:pt x="10041" y="4242"/>
                    <a:pt x="10074" y="2340"/>
                  </a:cubicBezTo>
                  <a:cubicBezTo>
                    <a:pt x="10092" y="829"/>
                    <a:pt x="9266" y="0"/>
                    <a:pt x="7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2"/>
            <p:cNvSpPr/>
            <p:nvPr/>
          </p:nvSpPr>
          <p:spPr>
            <a:xfrm>
              <a:off x="6715764" y="2671198"/>
              <a:ext cx="94178" cy="84263"/>
            </a:xfrm>
            <a:custGeom>
              <a:avLst/>
              <a:gdLst/>
              <a:ahLst/>
              <a:cxnLst/>
              <a:rect l="l" t="t" r="r" b="b"/>
              <a:pathLst>
                <a:path w="4237" h="3763" extrusionOk="0">
                  <a:moveTo>
                    <a:pt x="0" y="1"/>
                  </a:moveTo>
                  <a:lnTo>
                    <a:pt x="267" y="3703"/>
                  </a:lnTo>
                  <a:cubicBezTo>
                    <a:pt x="267" y="3703"/>
                    <a:pt x="849" y="3762"/>
                    <a:pt x="1568" y="3762"/>
                  </a:cubicBezTo>
                  <a:cubicBezTo>
                    <a:pt x="2647" y="3762"/>
                    <a:pt x="4036" y="3630"/>
                    <a:pt x="4236" y="2970"/>
                  </a:cubicBezTo>
                  <a:lnTo>
                    <a:pt x="3736" y="1001"/>
                  </a:lnTo>
                  <a:lnTo>
                    <a:pt x="0"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2"/>
            <p:cNvSpPr/>
            <p:nvPr/>
          </p:nvSpPr>
          <p:spPr>
            <a:xfrm>
              <a:off x="6651993" y="2671198"/>
              <a:ext cx="69705" cy="99378"/>
            </a:xfrm>
            <a:custGeom>
              <a:avLst/>
              <a:gdLst/>
              <a:ahLst/>
              <a:cxnLst/>
              <a:rect l="l" t="t" r="r" b="b"/>
              <a:pathLst>
                <a:path w="3136" h="4438" extrusionOk="0">
                  <a:moveTo>
                    <a:pt x="2869" y="1"/>
                  </a:moveTo>
                  <a:lnTo>
                    <a:pt x="0" y="1902"/>
                  </a:lnTo>
                  <a:lnTo>
                    <a:pt x="868" y="4437"/>
                  </a:lnTo>
                  <a:lnTo>
                    <a:pt x="3136" y="3703"/>
                  </a:lnTo>
                  <a:lnTo>
                    <a:pt x="28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2"/>
            <p:cNvSpPr/>
            <p:nvPr/>
          </p:nvSpPr>
          <p:spPr>
            <a:xfrm>
              <a:off x="7077583" y="2268603"/>
              <a:ext cx="436726" cy="571434"/>
            </a:xfrm>
            <a:custGeom>
              <a:avLst/>
              <a:gdLst/>
              <a:ahLst/>
              <a:cxnLst/>
              <a:rect l="l" t="t" r="r" b="b"/>
              <a:pathLst>
                <a:path w="19648" h="25519" extrusionOk="0">
                  <a:moveTo>
                    <a:pt x="11325" y="0"/>
                  </a:moveTo>
                  <a:cubicBezTo>
                    <a:pt x="10241" y="0"/>
                    <a:pt x="9157" y="34"/>
                    <a:pt x="8073" y="100"/>
                  </a:cubicBezTo>
                  <a:cubicBezTo>
                    <a:pt x="7072" y="200"/>
                    <a:pt x="6105" y="367"/>
                    <a:pt x="5338" y="501"/>
                  </a:cubicBezTo>
                  <a:cubicBezTo>
                    <a:pt x="4337" y="701"/>
                    <a:pt x="3770" y="901"/>
                    <a:pt x="3770" y="901"/>
                  </a:cubicBezTo>
                  <a:cubicBezTo>
                    <a:pt x="3770" y="901"/>
                    <a:pt x="0" y="9507"/>
                    <a:pt x="2636" y="25518"/>
                  </a:cubicBezTo>
                  <a:lnTo>
                    <a:pt x="17913" y="25518"/>
                  </a:lnTo>
                  <a:cubicBezTo>
                    <a:pt x="18013" y="24184"/>
                    <a:pt x="17680" y="19748"/>
                    <a:pt x="17913" y="14110"/>
                  </a:cubicBezTo>
                  <a:cubicBezTo>
                    <a:pt x="18080" y="9907"/>
                    <a:pt x="18580" y="5771"/>
                    <a:pt x="19448" y="1668"/>
                  </a:cubicBezTo>
                  <a:lnTo>
                    <a:pt x="19648" y="734"/>
                  </a:lnTo>
                  <a:cubicBezTo>
                    <a:pt x="19648" y="734"/>
                    <a:pt x="18881" y="601"/>
                    <a:pt x="17780" y="434"/>
                  </a:cubicBezTo>
                  <a:cubicBezTo>
                    <a:pt x="16846" y="300"/>
                    <a:pt x="15678" y="167"/>
                    <a:pt x="14577" y="100"/>
                  </a:cubicBezTo>
                  <a:cubicBezTo>
                    <a:pt x="13493" y="34"/>
                    <a:pt x="12409" y="0"/>
                    <a:pt x="11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2"/>
            <p:cNvSpPr/>
            <p:nvPr/>
          </p:nvSpPr>
          <p:spPr>
            <a:xfrm>
              <a:off x="7214749" y="2124441"/>
              <a:ext cx="192046" cy="209168"/>
            </a:xfrm>
            <a:custGeom>
              <a:avLst/>
              <a:gdLst/>
              <a:ahLst/>
              <a:cxnLst/>
              <a:rect l="l" t="t" r="r" b="b"/>
              <a:pathLst>
                <a:path w="8640" h="9341" extrusionOk="0">
                  <a:moveTo>
                    <a:pt x="8273" y="0"/>
                  </a:moveTo>
                  <a:lnTo>
                    <a:pt x="6505" y="1435"/>
                  </a:lnTo>
                  <a:lnTo>
                    <a:pt x="4170" y="3403"/>
                  </a:lnTo>
                  <a:cubicBezTo>
                    <a:pt x="4237" y="3703"/>
                    <a:pt x="4270" y="4037"/>
                    <a:pt x="4304" y="4337"/>
                  </a:cubicBezTo>
                  <a:cubicBezTo>
                    <a:pt x="4437" y="5638"/>
                    <a:pt x="4103" y="6071"/>
                    <a:pt x="2235" y="6505"/>
                  </a:cubicBezTo>
                  <a:cubicBezTo>
                    <a:pt x="2235" y="6505"/>
                    <a:pt x="0" y="8006"/>
                    <a:pt x="3303" y="8273"/>
                  </a:cubicBezTo>
                  <a:cubicBezTo>
                    <a:pt x="3336" y="8640"/>
                    <a:pt x="3370" y="8973"/>
                    <a:pt x="3470" y="9340"/>
                  </a:cubicBezTo>
                  <a:cubicBezTo>
                    <a:pt x="3770" y="8940"/>
                    <a:pt x="4137" y="8573"/>
                    <a:pt x="4537" y="8306"/>
                  </a:cubicBezTo>
                  <a:cubicBezTo>
                    <a:pt x="8173" y="8240"/>
                    <a:pt x="8640" y="6572"/>
                    <a:pt x="8640" y="6572"/>
                  </a:cubicBezTo>
                  <a:cubicBezTo>
                    <a:pt x="7239" y="5171"/>
                    <a:pt x="7773" y="2102"/>
                    <a:pt x="8273"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2"/>
            <p:cNvSpPr/>
            <p:nvPr/>
          </p:nvSpPr>
          <p:spPr>
            <a:xfrm>
              <a:off x="7307438" y="2156551"/>
              <a:ext cx="52657" cy="65005"/>
            </a:xfrm>
            <a:custGeom>
              <a:avLst/>
              <a:gdLst/>
              <a:ahLst/>
              <a:cxnLst/>
              <a:rect l="l" t="t" r="r" b="b"/>
              <a:pathLst>
                <a:path w="2369" h="2903" extrusionOk="0">
                  <a:moveTo>
                    <a:pt x="2368" y="1"/>
                  </a:moveTo>
                  <a:lnTo>
                    <a:pt x="0" y="1969"/>
                  </a:lnTo>
                  <a:cubicBezTo>
                    <a:pt x="67" y="2269"/>
                    <a:pt x="100" y="2603"/>
                    <a:pt x="134" y="2903"/>
                  </a:cubicBezTo>
                  <a:cubicBezTo>
                    <a:pt x="1034" y="2736"/>
                    <a:pt x="2202" y="1802"/>
                    <a:pt x="2335" y="901"/>
                  </a:cubicBezTo>
                  <a:cubicBezTo>
                    <a:pt x="2368" y="601"/>
                    <a:pt x="2368" y="301"/>
                    <a:pt x="2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2"/>
            <p:cNvSpPr/>
            <p:nvPr/>
          </p:nvSpPr>
          <p:spPr>
            <a:xfrm>
              <a:off x="7082029" y="4259230"/>
              <a:ext cx="84553" cy="162099"/>
            </a:xfrm>
            <a:custGeom>
              <a:avLst/>
              <a:gdLst/>
              <a:ahLst/>
              <a:cxnLst/>
              <a:rect l="l" t="t" r="r" b="b"/>
              <a:pathLst>
                <a:path w="3804" h="7239" extrusionOk="0">
                  <a:moveTo>
                    <a:pt x="3203" y="0"/>
                  </a:moveTo>
                  <a:lnTo>
                    <a:pt x="1" y="334"/>
                  </a:lnTo>
                  <a:lnTo>
                    <a:pt x="434" y="5371"/>
                  </a:lnTo>
                  <a:lnTo>
                    <a:pt x="601" y="7239"/>
                  </a:lnTo>
                  <a:lnTo>
                    <a:pt x="3803" y="6905"/>
                  </a:lnTo>
                  <a:lnTo>
                    <a:pt x="3703" y="5571"/>
                  </a:lnTo>
                  <a:lnTo>
                    <a:pt x="3203" y="0"/>
                  </a:lnTo>
                  <a:close/>
                </a:path>
              </a:pathLst>
            </a:custGeom>
            <a:solidFill>
              <a:srgbClr val="9F5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2"/>
            <p:cNvSpPr/>
            <p:nvPr/>
          </p:nvSpPr>
          <p:spPr>
            <a:xfrm>
              <a:off x="7447560" y="4245033"/>
              <a:ext cx="74907" cy="159860"/>
            </a:xfrm>
            <a:custGeom>
              <a:avLst/>
              <a:gdLst/>
              <a:ahLst/>
              <a:cxnLst/>
              <a:rect l="l" t="t" r="r" b="b"/>
              <a:pathLst>
                <a:path w="3370" h="7139" extrusionOk="0">
                  <a:moveTo>
                    <a:pt x="1" y="0"/>
                  </a:moveTo>
                  <a:lnTo>
                    <a:pt x="67" y="1735"/>
                  </a:lnTo>
                  <a:lnTo>
                    <a:pt x="67" y="1835"/>
                  </a:lnTo>
                  <a:lnTo>
                    <a:pt x="234" y="6338"/>
                  </a:lnTo>
                  <a:lnTo>
                    <a:pt x="234" y="6438"/>
                  </a:lnTo>
                  <a:lnTo>
                    <a:pt x="267" y="7139"/>
                  </a:lnTo>
                  <a:lnTo>
                    <a:pt x="3370" y="7139"/>
                  </a:lnTo>
                  <a:lnTo>
                    <a:pt x="3103" y="0"/>
                  </a:lnTo>
                  <a:close/>
                </a:path>
              </a:pathLst>
            </a:custGeom>
            <a:solidFill>
              <a:srgbClr val="9F5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2"/>
            <p:cNvSpPr/>
            <p:nvPr/>
          </p:nvSpPr>
          <p:spPr>
            <a:xfrm>
              <a:off x="7082029" y="4259230"/>
              <a:ext cx="82331" cy="124749"/>
            </a:xfrm>
            <a:custGeom>
              <a:avLst/>
              <a:gdLst/>
              <a:ahLst/>
              <a:cxnLst/>
              <a:rect l="l" t="t" r="r" b="b"/>
              <a:pathLst>
                <a:path w="3704" h="5571" extrusionOk="0">
                  <a:moveTo>
                    <a:pt x="3203" y="0"/>
                  </a:moveTo>
                  <a:lnTo>
                    <a:pt x="1" y="334"/>
                  </a:lnTo>
                  <a:lnTo>
                    <a:pt x="434" y="5371"/>
                  </a:lnTo>
                  <a:lnTo>
                    <a:pt x="3703" y="5571"/>
                  </a:lnTo>
                  <a:lnTo>
                    <a:pt x="32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2"/>
            <p:cNvSpPr/>
            <p:nvPr/>
          </p:nvSpPr>
          <p:spPr>
            <a:xfrm>
              <a:off x="7449049" y="4289840"/>
              <a:ext cx="72684" cy="106096"/>
            </a:xfrm>
            <a:custGeom>
              <a:avLst/>
              <a:gdLst/>
              <a:ahLst/>
              <a:cxnLst/>
              <a:rect l="l" t="t" r="r" b="b"/>
              <a:pathLst>
                <a:path w="3270" h="4738" extrusionOk="0">
                  <a:moveTo>
                    <a:pt x="0" y="1"/>
                  </a:moveTo>
                  <a:lnTo>
                    <a:pt x="167" y="4337"/>
                  </a:lnTo>
                  <a:lnTo>
                    <a:pt x="3269" y="4738"/>
                  </a:lnTo>
                  <a:lnTo>
                    <a:pt x="3269" y="4604"/>
                  </a:lnTo>
                  <a:lnTo>
                    <a:pt x="3103" y="234"/>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2"/>
            <p:cNvSpPr/>
            <p:nvPr/>
          </p:nvSpPr>
          <p:spPr>
            <a:xfrm>
              <a:off x="7309660" y="4400392"/>
              <a:ext cx="238012" cy="79202"/>
            </a:xfrm>
            <a:custGeom>
              <a:avLst/>
              <a:gdLst/>
              <a:ahLst/>
              <a:cxnLst/>
              <a:rect l="l" t="t" r="r" b="b"/>
              <a:pathLst>
                <a:path w="10708" h="3537" extrusionOk="0">
                  <a:moveTo>
                    <a:pt x="6038" y="1"/>
                  </a:moveTo>
                  <a:cubicBezTo>
                    <a:pt x="5838" y="1"/>
                    <a:pt x="5638" y="67"/>
                    <a:pt x="5504" y="201"/>
                  </a:cubicBezTo>
                  <a:cubicBezTo>
                    <a:pt x="4737" y="868"/>
                    <a:pt x="2936" y="1602"/>
                    <a:pt x="534" y="2136"/>
                  </a:cubicBezTo>
                  <a:cubicBezTo>
                    <a:pt x="0" y="2236"/>
                    <a:pt x="167" y="3537"/>
                    <a:pt x="1468" y="3537"/>
                  </a:cubicBezTo>
                  <a:cubicBezTo>
                    <a:pt x="2769" y="3537"/>
                    <a:pt x="5638" y="3437"/>
                    <a:pt x="6572" y="3437"/>
                  </a:cubicBezTo>
                  <a:cubicBezTo>
                    <a:pt x="8106" y="3437"/>
                    <a:pt x="9007" y="3503"/>
                    <a:pt x="10207" y="3537"/>
                  </a:cubicBezTo>
                  <a:lnTo>
                    <a:pt x="10308" y="3537"/>
                  </a:lnTo>
                  <a:cubicBezTo>
                    <a:pt x="10574" y="3470"/>
                    <a:pt x="10708" y="3236"/>
                    <a:pt x="10674" y="3003"/>
                  </a:cubicBezTo>
                  <a:lnTo>
                    <a:pt x="10041" y="234"/>
                  </a:lnTo>
                  <a:cubicBezTo>
                    <a:pt x="10041" y="101"/>
                    <a:pt x="9907" y="1"/>
                    <a:pt x="9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2"/>
            <p:cNvSpPr/>
            <p:nvPr/>
          </p:nvSpPr>
          <p:spPr>
            <a:xfrm>
              <a:off x="6953754" y="4398153"/>
              <a:ext cx="238768" cy="79202"/>
            </a:xfrm>
            <a:custGeom>
              <a:avLst/>
              <a:gdLst/>
              <a:ahLst/>
              <a:cxnLst/>
              <a:rect l="l" t="t" r="r" b="b"/>
              <a:pathLst>
                <a:path w="10742" h="3537" extrusionOk="0">
                  <a:moveTo>
                    <a:pt x="6038" y="1"/>
                  </a:moveTo>
                  <a:cubicBezTo>
                    <a:pt x="5838" y="1"/>
                    <a:pt x="5638" y="67"/>
                    <a:pt x="5505" y="201"/>
                  </a:cubicBezTo>
                  <a:cubicBezTo>
                    <a:pt x="4737" y="868"/>
                    <a:pt x="2936" y="1602"/>
                    <a:pt x="534" y="2136"/>
                  </a:cubicBezTo>
                  <a:cubicBezTo>
                    <a:pt x="1" y="2236"/>
                    <a:pt x="168" y="3537"/>
                    <a:pt x="1468" y="3537"/>
                  </a:cubicBezTo>
                  <a:cubicBezTo>
                    <a:pt x="2769" y="3537"/>
                    <a:pt x="5638" y="3436"/>
                    <a:pt x="6572" y="3436"/>
                  </a:cubicBezTo>
                  <a:cubicBezTo>
                    <a:pt x="8107" y="3436"/>
                    <a:pt x="9007" y="3537"/>
                    <a:pt x="10241" y="3537"/>
                  </a:cubicBezTo>
                  <a:lnTo>
                    <a:pt x="10341" y="3537"/>
                  </a:lnTo>
                  <a:cubicBezTo>
                    <a:pt x="10575" y="3470"/>
                    <a:pt x="10742" y="3236"/>
                    <a:pt x="10675" y="3003"/>
                  </a:cubicBezTo>
                  <a:lnTo>
                    <a:pt x="10075" y="234"/>
                  </a:lnTo>
                  <a:cubicBezTo>
                    <a:pt x="10041" y="101"/>
                    <a:pt x="9941" y="1"/>
                    <a:pt x="98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2"/>
            <p:cNvSpPr/>
            <p:nvPr/>
          </p:nvSpPr>
          <p:spPr>
            <a:xfrm>
              <a:off x="6997497" y="2840015"/>
              <a:ext cx="533860" cy="1537984"/>
            </a:xfrm>
            <a:custGeom>
              <a:avLst/>
              <a:gdLst/>
              <a:ahLst/>
              <a:cxnLst/>
              <a:rect l="l" t="t" r="r" b="b"/>
              <a:pathLst>
                <a:path w="24018" h="68683" extrusionOk="0">
                  <a:moveTo>
                    <a:pt x="6239" y="0"/>
                  </a:moveTo>
                  <a:cubicBezTo>
                    <a:pt x="4671" y="8306"/>
                    <a:pt x="1" y="41397"/>
                    <a:pt x="3503" y="68283"/>
                  </a:cubicBezTo>
                  <a:lnTo>
                    <a:pt x="8073" y="68283"/>
                  </a:lnTo>
                  <a:cubicBezTo>
                    <a:pt x="8073" y="68283"/>
                    <a:pt x="7840" y="49302"/>
                    <a:pt x="10108" y="32524"/>
                  </a:cubicBezTo>
                  <a:cubicBezTo>
                    <a:pt x="10742" y="27820"/>
                    <a:pt x="11542" y="23684"/>
                    <a:pt x="12610" y="20782"/>
                  </a:cubicBezTo>
                  <a:cubicBezTo>
                    <a:pt x="12977" y="25185"/>
                    <a:pt x="13377" y="29722"/>
                    <a:pt x="13744" y="33524"/>
                  </a:cubicBezTo>
                  <a:cubicBezTo>
                    <a:pt x="13977" y="35860"/>
                    <a:pt x="14244" y="37861"/>
                    <a:pt x="14444" y="39395"/>
                  </a:cubicBezTo>
                  <a:cubicBezTo>
                    <a:pt x="15879" y="49302"/>
                    <a:pt x="19515" y="68683"/>
                    <a:pt x="19515" y="68683"/>
                  </a:cubicBezTo>
                  <a:lnTo>
                    <a:pt x="24018" y="68683"/>
                  </a:lnTo>
                  <a:cubicBezTo>
                    <a:pt x="24018" y="68683"/>
                    <a:pt x="23484" y="50303"/>
                    <a:pt x="22951" y="40596"/>
                  </a:cubicBezTo>
                  <a:cubicBezTo>
                    <a:pt x="22350" y="30022"/>
                    <a:pt x="21516" y="2002"/>
                    <a:pt x="21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2"/>
            <p:cNvSpPr/>
            <p:nvPr/>
          </p:nvSpPr>
          <p:spPr>
            <a:xfrm>
              <a:off x="7064224" y="4340649"/>
              <a:ext cx="124585" cy="28394"/>
            </a:xfrm>
            <a:custGeom>
              <a:avLst/>
              <a:gdLst/>
              <a:ahLst/>
              <a:cxnLst/>
              <a:rect l="l" t="t" r="r" b="b"/>
              <a:pathLst>
                <a:path w="5605" h="1268" extrusionOk="0">
                  <a:moveTo>
                    <a:pt x="1" y="0"/>
                  </a:moveTo>
                  <a:lnTo>
                    <a:pt x="201" y="1268"/>
                  </a:lnTo>
                  <a:lnTo>
                    <a:pt x="5605" y="1268"/>
                  </a:lnTo>
                  <a:lnTo>
                    <a:pt x="5605" y="10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2"/>
            <p:cNvSpPr/>
            <p:nvPr/>
          </p:nvSpPr>
          <p:spPr>
            <a:xfrm>
              <a:off x="7419397" y="4351845"/>
              <a:ext cx="118650" cy="26154"/>
            </a:xfrm>
            <a:custGeom>
              <a:avLst/>
              <a:gdLst/>
              <a:ahLst/>
              <a:cxnLst/>
              <a:rect l="l" t="t" r="r" b="b"/>
              <a:pathLst>
                <a:path w="5338" h="1168" extrusionOk="0">
                  <a:moveTo>
                    <a:pt x="0" y="0"/>
                  </a:moveTo>
                  <a:lnTo>
                    <a:pt x="534" y="1168"/>
                  </a:lnTo>
                  <a:lnTo>
                    <a:pt x="5037" y="1168"/>
                  </a:lnTo>
                  <a:lnTo>
                    <a:pt x="53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2"/>
            <p:cNvSpPr/>
            <p:nvPr/>
          </p:nvSpPr>
          <p:spPr>
            <a:xfrm>
              <a:off x="7202146" y="1881795"/>
              <a:ext cx="289180" cy="252363"/>
            </a:xfrm>
            <a:custGeom>
              <a:avLst/>
              <a:gdLst/>
              <a:ahLst/>
              <a:cxnLst/>
              <a:rect l="l" t="t" r="r" b="b"/>
              <a:pathLst>
                <a:path w="13010" h="11270" extrusionOk="0">
                  <a:moveTo>
                    <a:pt x="7097" y="0"/>
                  </a:moveTo>
                  <a:cubicBezTo>
                    <a:pt x="6910" y="0"/>
                    <a:pt x="6681" y="63"/>
                    <a:pt x="6405" y="195"/>
                  </a:cubicBezTo>
                  <a:cubicBezTo>
                    <a:pt x="5778" y="509"/>
                    <a:pt x="5580" y="1396"/>
                    <a:pt x="5316" y="1396"/>
                  </a:cubicBezTo>
                  <a:cubicBezTo>
                    <a:pt x="5243" y="1396"/>
                    <a:pt x="5165" y="1329"/>
                    <a:pt x="5071" y="1163"/>
                  </a:cubicBezTo>
                  <a:cubicBezTo>
                    <a:pt x="4773" y="591"/>
                    <a:pt x="4197" y="168"/>
                    <a:pt x="3744" y="168"/>
                  </a:cubicBezTo>
                  <a:cubicBezTo>
                    <a:pt x="3588" y="168"/>
                    <a:pt x="3447" y="218"/>
                    <a:pt x="3336" y="329"/>
                  </a:cubicBezTo>
                  <a:cubicBezTo>
                    <a:pt x="2915" y="718"/>
                    <a:pt x="3155" y="1264"/>
                    <a:pt x="2526" y="1264"/>
                  </a:cubicBezTo>
                  <a:cubicBezTo>
                    <a:pt x="2508" y="1264"/>
                    <a:pt x="2489" y="1264"/>
                    <a:pt x="2469" y="1263"/>
                  </a:cubicBezTo>
                  <a:cubicBezTo>
                    <a:pt x="2460" y="1262"/>
                    <a:pt x="2451" y="1262"/>
                    <a:pt x="2442" y="1262"/>
                  </a:cubicBezTo>
                  <a:cubicBezTo>
                    <a:pt x="1776" y="1262"/>
                    <a:pt x="839" y="2466"/>
                    <a:pt x="1168" y="2664"/>
                  </a:cubicBezTo>
                  <a:cubicBezTo>
                    <a:pt x="1501" y="2864"/>
                    <a:pt x="1468" y="3197"/>
                    <a:pt x="1001" y="3598"/>
                  </a:cubicBezTo>
                  <a:cubicBezTo>
                    <a:pt x="534" y="3965"/>
                    <a:pt x="0" y="4565"/>
                    <a:pt x="601" y="4832"/>
                  </a:cubicBezTo>
                  <a:cubicBezTo>
                    <a:pt x="1201" y="5099"/>
                    <a:pt x="1168" y="5532"/>
                    <a:pt x="1001" y="5733"/>
                  </a:cubicBezTo>
                  <a:cubicBezTo>
                    <a:pt x="805" y="5896"/>
                    <a:pt x="1347" y="6734"/>
                    <a:pt x="2124" y="6734"/>
                  </a:cubicBezTo>
                  <a:cubicBezTo>
                    <a:pt x="2139" y="6734"/>
                    <a:pt x="2154" y="6734"/>
                    <a:pt x="2169" y="6733"/>
                  </a:cubicBezTo>
                  <a:cubicBezTo>
                    <a:pt x="2175" y="6733"/>
                    <a:pt x="2181" y="6733"/>
                    <a:pt x="2187" y="6733"/>
                  </a:cubicBezTo>
                  <a:cubicBezTo>
                    <a:pt x="3057" y="6733"/>
                    <a:pt x="8907" y="11103"/>
                    <a:pt x="8907" y="11103"/>
                  </a:cubicBezTo>
                  <a:cubicBezTo>
                    <a:pt x="8907" y="11103"/>
                    <a:pt x="9265" y="11269"/>
                    <a:pt x="9601" y="11269"/>
                  </a:cubicBezTo>
                  <a:cubicBezTo>
                    <a:pt x="9807" y="11269"/>
                    <a:pt x="10006" y="11206"/>
                    <a:pt x="10108" y="11003"/>
                  </a:cubicBezTo>
                  <a:cubicBezTo>
                    <a:pt x="10408" y="10503"/>
                    <a:pt x="10108" y="9669"/>
                    <a:pt x="10575" y="9502"/>
                  </a:cubicBezTo>
                  <a:cubicBezTo>
                    <a:pt x="11008" y="9369"/>
                    <a:pt x="12009" y="9335"/>
                    <a:pt x="11942" y="8801"/>
                  </a:cubicBezTo>
                  <a:cubicBezTo>
                    <a:pt x="11876" y="8234"/>
                    <a:pt x="11242" y="7801"/>
                    <a:pt x="11675" y="7434"/>
                  </a:cubicBezTo>
                  <a:cubicBezTo>
                    <a:pt x="12109" y="7067"/>
                    <a:pt x="13010" y="6567"/>
                    <a:pt x="12609" y="6133"/>
                  </a:cubicBezTo>
                  <a:cubicBezTo>
                    <a:pt x="12209" y="5699"/>
                    <a:pt x="11842" y="4965"/>
                    <a:pt x="12176" y="4732"/>
                  </a:cubicBezTo>
                  <a:cubicBezTo>
                    <a:pt x="12498" y="4474"/>
                    <a:pt x="12103" y="3093"/>
                    <a:pt x="11293" y="3093"/>
                  </a:cubicBezTo>
                  <a:cubicBezTo>
                    <a:pt x="11265" y="3093"/>
                    <a:pt x="11237" y="3094"/>
                    <a:pt x="11208" y="3097"/>
                  </a:cubicBezTo>
                  <a:cubicBezTo>
                    <a:pt x="11170" y="3100"/>
                    <a:pt x="11133" y="3102"/>
                    <a:pt x="11098" y="3102"/>
                  </a:cubicBezTo>
                  <a:cubicBezTo>
                    <a:pt x="10353" y="3102"/>
                    <a:pt x="10476" y="2435"/>
                    <a:pt x="10508" y="1830"/>
                  </a:cubicBezTo>
                  <a:cubicBezTo>
                    <a:pt x="10508" y="1397"/>
                    <a:pt x="9902" y="1011"/>
                    <a:pt x="9422" y="1011"/>
                  </a:cubicBezTo>
                  <a:cubicBezTo>
                    <a:pt x="9198" y="1011"/>
                    <a:pt x="9002" y="1095"/>
                    <a:pt x="8907" y="1296"/>
                  </a:cubicBezTo>
                  <a:cubicBezTo>
                    <a:pt x="8829" y="1461"/>
                    <a:pt x="8726" y="1529"/>
                    <a:pt x="8612" y="1529"/>
                  </a:cubicBezTo>
                  <a:cubicBezTo>
                    <a:pt x="8291" y="1529"/>
                    <a:pt x="7887" y="982"/>
                    <a:pt x="7739" y="562"/>
                  </a:cubicBezTo>
                  <a:cubicBezTo>
                    <a:pt x="7633" y="199"/>
                    <a:pt x="7430" y="0"/>
                    <a:pt x="7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2"/>
            <p:cNvSpPr/>
            <p:nvPr/>
          </p:nvSpPr>
          <p:spPr>
            <a:xfrm>
              <a:off x="7206591" y="1954123"/>
              <a:ext cx="114205" cy="134691"/>
            </a:xfrm>
            <a:custGeom>
              <a:avLst/>
              <a:gdLst/>
              <a:ahLst/>
              <a:cxnLst/>
              <a:rect l="l" t="t" r="r" b="b"/>
              <a:pathLst>
                <a:path w="5138" h="6015" extrusionOk="0">
                  <a:moveTo>
                    <a:pt x="1568" y="1"/>
                  </a:moveTo>
                  <a:cubicBezTo>
                    <a:pt x="1568" y="1"/>
                    <a:pt x="1" y="3670"/>
                    <a:pt x="1668" y="5672"/>
                  </a:cubicBezTo>
                  <a:cubicBezTo>
                    <a:pt x="1870" y="5910"/>
                    <a:pt x="2074" y="6015"/>
                    <a:pt x="2277" y="6015"/>
                  </a:cubicBezTo>
                  <a:cubicBezTo>
                    <a:pt x="3746" y="6015"/>
                    <a:pt x="5138" y="501"/>
                    <a:pt x="5138" y="501"/>
                  </a:cubicBezTo>
                  <a:lnTo>
                    <a:pt x="15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2"/>
            <p:cNvSpPr/>
            <p:nvPr/>
          </p:nvSpPr>
          <p:spPr>
            <a:xfrm>
              <a:off x="7211793" y="1951481"/>
              <a:ext cx="199536" cy="251401"/>
            </a:xfrm>
            <a:custGeom>
              <a:avLst/>
              <a:gdLst/>
              <a:ahLst/>
              <a:cxnLst/>
              <a:rect l="l" t="t" r="r" b="b"/>
              <a:pathLst>
                <a:path w="8977" h="11227" extrusionOk="0">
                  <a:moveTo>
                    <a:pt x="4764" y="0"/>
                  </a:moveTo>
                  <a:cubicBezTo>
                    <a:pt x="4374" y="0"/>
                    <a:pt x="3972" y="59"/>
                    <a:pt x="3569" y="186"/>
                  </a:cubicBezTo>
                  <a:cubicBezTo>
                    <a:pt x="734" y="1120"/>
                    <a:pt x="0" y="5289"/>
                    <a:pt x="400" y="7858"/>
                  </a:cubicBezTo>
                  <a:cubicBezTo>
                    <a:pt x="434" y="8025"/>
                    <a:pt x="467" y="8158"/>
                    <a:pt x="500" y="8291"/>
                  </a:cubicBezTo>
                  <a:cubicBezTo>
                    <a:pt x="767" y="9259"/>
                    <a:pt x="1401" y="10126"/>
                    <a:pt x="2268" y="10660"/>
                  </a:cubicBezTo>
                  <a:cubicBezTo>
                    <a:pt x="2851" y="11038"/>
                    <a:pt x="3516" y="11226"/>
                    <a:pt x="4183" y="11226"/>
                  </a:cubicBezTo>
                  <a:cubicBezTo>
                    <a:pt x="5044" y="11226"/>
                    <a:pt x="5909" y="10913"/>
                    <a:pt x="6605" y="10293"/>
                  </a:cubicBezTo>
                  <a:cubicBezTo>
                    <a:pt x="8106" y="8992"/>
                    <a:pt x="8206" y="7324"/>
                    <a:pt x="8606" y="4489"/>
                  </a:cubicBezTo>
                  <a:cubicBezTo>
                    <a:pt x="8977" y="2037"/>
                    <a:pt x="7058" y="0"/>
                    <a:pt x="4764"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2"/>
            <p:cNvSpPr/>
            <p:nvPr/>
          </p:nvSpPr>
          <p:spPr>
            <a:xfrm>
              <a:off x="7293345" y="2052628"/>
              <a:ext cx="13359" cy="18787"/>
            </a:xfrm>
            <a:custGeom>
              <a:avLst/>
              <a:gdLst/>
              <a:ahLst/>
              <a:cxnLst/>
              <a:rect l="l" t="t" r="r" b="b"/>
              <a:pathLst>
                <a:path w="601" h="839" extrusionOk="0">
                  <a:moveTo>
                    <a:pt x="292" y="1"/>
                  </a:moveTo>
                  <a:cubicBezTo>
                    <a:pt x="145" y="1"/>
                    <a:pt x="34" y="158"/>
                    <a:pt x="34" y="372"/>
                  </a:cubicBezTo>
                  <a:cubicBezTo>
                    <a:pt x="0" y="605"/>
                    <a:pt x="100" y="806"/>
                    <a:pt x="267" y="839"/>
                  </a:cubicBezTo>
                  <a:cubicBezTo>
                    <a:pt x="434" y="839"/>
                    <a:pt x="567" y="672"/>
                    <a:pt x="567" y="439"/>
                  </a:cubicBezTo>
                  <a:cubicBezTo>
                    <a:pt x="601" y="205"/>
                    <a:pt x="467" y="5"/>
                    <a:pt x="334" y="5"/>
                  </a:cubicBezTo>
                  <a:cubicBezTo>
                    <a:pt x="320" y="2"/>
                    <a:pt x="306"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2"/>
            <p:cNvSpPr/>
            <p:nvPr/>
          </p:nvSpPr>
          <p:spPr>
            <a:xfrm>
              <a:off x="7235509" y="2047500"/>
              <a:ext cx="13359" cy="18787"/>
            </a:xfrm>
            <a:custGeom>
              <a:avLst/>
              <a:gdLst/>
              <a:ahLst/>
              <a:cxnLst/>
              <a:rect l="l" t="t" r="r" b="b"/>
              <a:pathLst>
                <a:path w="601" h="839" extrusionOk="0">
                  <a:moveTo>
                    <a:pt x="334" y="0"/>
                  </a:moveTo>
                  <a:cubicBezTo>
                    <a:pt x="167" y="0"/>
                    <a:pt x="34" y="167"/>
                    <a:pt x="34" y="401"/>
                  </a:cubicBezTo>
                  <a:cubicBezTo>
                    <a:pt x="0" y="634"/>
                    <a:pt x="101" y="834"/>
                    <a:pt x="267" y="834"/>
                  </a:cubicBezTo>
                  <a:cubicBezTo>
                    <a:pt x="277" y="837"/>
                    <a:pt x="287" y="838"/>
                    <a:pt x="297" y="838"/>
                  </a:cubicBezTo>
                  <a:cubicBezTo>
                    <a:pt x="425" y="838"/>
                    <a:pt x="568" y="653"/>
                    <a:pt x="568" y="467"/>
                  </a:cubicBezTo>
                  <a:cubicBezTo>
                    <a:pt x="601" y="234"/>
                    <a:pt x="467" y="34"/>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2"/>
            <p:cNvSpPr/>
            <p:nvPr/>
          </p:nvSpPr>
          <p:spPr>
            <a:xfrm>
              <a:off x="7238466" y="2061697"/>
              <a:ext cx="28207" cy="49017"/>
            </a:xfrm>
            <a:custGeom>
              <a:avLst/>
              <a:gdLst/>
              <a:ahLst/>
              <a:cxnLst/>
              <a:rect l="l" t="t" r="r" b="b"/>
              <a:pathLst>
                <a:path w="1269" h="2189" extrusionOk="0">
                  <a:moveTo>
                    <a:pt x="1268" y="0"/>
                  </a:moveTo>
                  <a:lnTo>
                    <a:pt x="1268" y="0"/>
                  </a:lnTo>
                  <a:cubicBezTo>
                    <a:pt x="935" y="667"/>
                    <a:pt x="501" y="1301"/>
                    <a:pt x="1" y="1868"/>
                  </a:cubicBezTo>
                  <a:cubicBezTo>
                    <a:pt x="241" y="2082"/>
                    <a:pt x="545" y="2189"/>
                    <a:pt x="862" y="2189"/>
                  </a:cubicBezTo>
                  <a:cubicBezTo>
                    <a:pt x="942" y="2189"/>
                    <a:pt x="1022" y="2182"/>
                    <a:pt x="1102" y="2168"/>
                  </a:cubicBezTo>
                  <a:lnTo>
                    <a:pt x="1268" y="0"/>
                  </a:lnTo>
                  <a:close/>
                </a:path>
              </a:pathLst>
            </a:custGeom>
            <a:solidFill>
              <a:srgbClr val="BA4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2"/>
            <p:cNvSpPr/>
            <p:nvPr/>
          </p:nvSpPr>
          <p:spPr>
            <a:xfrm>
              <a:off x="7226618" y="2022017"/>
              <a:ext cx="32074" cy="10390"/>
            </a:xfrm>
            <a:custGeom>
              <a:avLst/>
              <a:gdLst/>
              <a:ahLst/>
              <a:cxnLst/>
              <a:rect l="l" t="t" r="r" b="b"/>
              <a:pathLst>
                <a:path w="1443" h="464" extrusionOk="0">
                  <a:moveTo>
                    <a:pt x="778" y="0"/>
                  </a:moveTo>
                  <a:cubicBezTo>
                    <a:pt x="529" y="0"/>
                    <a:pt x="281" y="68"/>
                    <a:pt x="67" y="204"/>
                  </a:cubicBezTo>
                  <a:cubicBezTo>
                    <a:pt x="34" y="271"/>
                    <a:pt x="0" y="338"/>
                    <a:pt x="34" y="405"/>
                  </a:cubicBezTo>
                  <a:cubicBezTo>
                    <a:pt x="34" y="405"/>
                    <a:pt x="67" y="438"/>
                    <a:pt x="100" y="438"/>
                  </a:cubicBezTo>
                  <a:cubicBezTo>
                    <a:pt x="117" y="455"/>
                    <a:pt x="134" y="463"/>
                    <a:pt x="154" y="463"/>
                  </a:cubicBezTo>
                  <a:cubicBezTo>
                    <a:pt x="175" y="463"/>
                    <a:pt x="200" y="455"/>
                    <a:pt x="234" y="438"/>
                  </a:cubicBezTo>
                  <a:cubicBezTo>
                    <a:pt x="400" y="334"/>
                    <a:pt x="606" y="282"/>
                    <a:pt x="819" y="282"/>
                  </a:cubicBezTo>
                  <a:cubicBezTo>
                    <a:pt x="946" y="282"/>
                    <a:pt x="1076" y="300"/>
                    <a:pt x="1201" y="338"/>
                  </a:cubicBezTo>
                  <a:cubicBezTo>
                    <a:pt x="1227" y="353"/>
                    <a:pt x="1251" y="360"/>
                    <a:pt x="1273" y="360"/>
                  </a:cubicBezTo>
                  <a:cubicBezTo>
                    <a:pt x="1392" y="360"/>
                    <a:pt x="1442" y="161"/>
                    <a:pt x="1301" y="104"/>
                  </a:cubicBezTo>
                  <a:cubicBezTo>
                    <a:pt x="1134" y="35"/>
                    <a:pt x="956"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2"/>
            <p:cNvSpPr/>
            <p:nvPr/>
          </p:nvSpPr>
          <p:spPr>
            <a:xfrm>
              <a:off x="7292590" y="2025734"/>
              <a:ext cx="29696" cy="14309"/>
            </a:xfrm>
            <a:custGeom>
              <a:avLst/>
              <a:gdLst/>
              <a:ahLst/>
              <a:cxnLst/>
              <a:rect l="l" t="t" r="r" b="b"/>
              <a:pathLst>
                <a:path w="1336" h="639" extrusionOk="0">
                  <a:moveTo>
                    <a:pt x="230" y="0"/>
                  </a:moveTo>
                  <a:cubicBezTo>
                    <a:pt x="187" y="0"/>
                    <a:pt x="144" y="2"/>
                    <a:pt x="101" y="5"/>
                  </a:cubicBezTo>
                  <a:cubicBezTo>
                    <a:pt x="34" y="38"/>
                    <a:pt x="1" y="105"/>
                    <a:pt x="1" y="172"/>
                  </a:cubicBezTo>
                  <a:cubicBezTo>
                    <a:pt x="26" y="247"/>
                    <a:pt x="70" y="285"/>
                    <a:pt x="118" y="285"/>
                  </a:cubicBezTo>
                  <a:cubicBezTo>
                    <a:pt x="134" y="285"/>
                    <a:pt x="151" y="280"/>
                    <a:pt x="168" y="272"/>
                  </a:cubicBezTo>
                  <a:cubicBezTo>
                    <a:pt x="201" y="269"/>
                    <a:pt x="235" y="267"/>
                    <a:pt x="269" y="267"/>
                  </a:cubicBezTo>
                  <a:cubicBezTo>
                    <a:pt x="568" y="267"/>
                    <a:pt x="862" y="399"/>
                    <a:pt x="1102" y="639"/>
                  </a:cubicBezTo>
                  <a:lnTo>
                    <a:pt x="1269" y="639"/>
                  </a:lnTo>
                  <a:cubicBezTo>
                    <a:pt x="1335" y="572"/>
                    <a:pt x="1335" y="505"/>
                    <a:pt x="1269" y="439"/>
                  </a:cubicBezTo>
                  <a:cubicBezTo>
                    <a:pt x="998" y="138"/>
                    <a:pt x="619"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2"/>
            <p:cNvSpPr/>
            <p:nvPr/>
          </p:nvSpPr>
          <p:spPr>
            <a:xfrm>
              <a:off x="7351181" y="1969059"/>
              <a:ext cx="89732" cy="173139"/>
            </a:xfrm>
            <a:custGeom>
              <a:avLst/>
              <a:gdLst/>
              <a:ahLst/>
              <a:cxnLst/>
              <a:rect l="l" t="t" r="r" b="b"/>
              <a:pathLst>
                <a:path w="4037" h="7732" extrusionOk="0">
                  <a:moveTo>
                    <a:pt x="534" y="1"/>
                  </a:moveTo>
                  <a:lnTo>
                    <a:pt x="200" y="501"/>
                  </a:lnTo>
                  <a:cubicBezTo>
                    <a:pt x="1101" y="935"/>
                    <a:pt x="801" y="2002"/>
                    <a:pt x="534" y="2469"/>
                  </a:cubicBezTo>
                  <a:cubicBezTo>
                    <a:pt x="0" y="3437"/>
                    <a:pt x="400" y="5138"/>
                    <a:pt x="1101" y="5905"/>
                  </a:cubicBezTo>
                  <a:cubicBezTo>
                    <a:pt x="1101" y="5905"/>
                    <a:pt x="1173" y="5569"/>
                    <a:pt x="1419" y="5569"/>
                  </a:cubicBezTo>
                  <a:cubicBezTo>
                    <a:pt x="1463" y="5569"/>
                    <a:pt x="1512" y="5580"/>
                    <a:pt x="1568" y="5605"/>
                  </a:cubicBezTo>
                  <a:cubicBezTo>
                    <a:pt x="1935" y="5738"/>
                    <a:pt x="1568" y="7673"/>
                    <a:pt x="1568" y="7673"/>
                  </a:cubicBezTo>
                  <a:cubicBezTo>
                    <a:pt x="1568" y="7673"/>
                    <a:pt x="1599" y="7731"/>
                    <a:pt x="1673" y="7731"/>
                  </a:cubicBezTo>
                  <a:cubicBezTo>
                    <a:pt x="1829" y="7731"/>
                    <a:pt x="2178" y="7470"/>
                    <a:pt x="2836" y="5838"/>
                  </a:cubicBezTo>
                  <a:cubicBezTo>
                    <a:pt x="3703" y="3637"/>
                    <a:pt x="4036" y="1736"/>
                    <a:pt x="3669" y="802"/>
                  </a:cubicBezTo>
                  <a:lnTo>
                    <a:pt x="5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2"/>
            <p:cNvSpPr/>
            <p:nvPr/>
          </p:nvSpPr>
          <p:spPr>
            <a:xfrm>
              <a:off x="7360095" y="2063667"/>
              <a:ext cx="77107" cy="71387"/>
            </a:xfrm>
            <a:custGeom>
              <a:avLst/>
              <a:gdLst/>
              <a:ahLst/>
              <a:cxnLst/>
              <a:rect l="l" t="t" r="r" b="b"/>
              <a:pathLst>
                <a:path w="3469" h="3188" extrusionOk="0">
                  <a:moveTo>
                    <a:pt x="2037" y="1"/>
                  </a:moveTo>
                  <a:cubicBezTo>
                    <a:pt x="1178" y="1"/>
                    <a:pt x="486" y="958"/>
                    <a:pt x="266" y="1680"/>
                  </a:cubicBezTo>
                  <a:cubicBezTo>
                    <a:pt x="1" y="2447"/>
                    <a:pt x="309" y="3188"/>
                    <a:pt x="1030" y="3188"/>
                  </a:cubicBezTo>
                  <a:cubicBezTo>
                    <a:pt x="1124" y="3188"/>
                    <a:pt x="1226" y="3175"/>
                    <a:pt x="1334" y="3148"/>
                  </a:cubicBezTo>
                  <a:cubicBezTo>
                    <a:pt x="2034" y="2948"/>
                    <a:pt x="2601" y="2514"/>
                    <a:pt x="2968" y="1880"/>
                  </a:cubicBezTo>
                  <a:cubicBezTo>
                    <a:pt x="3469" y="1146"/>
                    <a:pt x="3068" y="179"/>
                    <a:pt x="2201" y="12"/>
                  </a:cubicBezTo>
                  <a:cubicBezTo>
                    <a:pt x="2146" y="4"/>
                    <a:pt x="2091" y="1"/>
                    <a:pt x="2037"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2"/>
            <p:cNvSpPr/>
            <p:nvPr/>
          </p:nvSpPr>
          <p:spPr>
            <a:xfrm>
              <a:off x="7265917" y="2101287"/>
              <a:ext cx="49701" cy="46330"/>
            </a:xfrm>
            <a:custGeom>
              <a:avLst/>
              <a:gdLst/>
              <a:ahLst/>
              <a:cxnLst/>
              <a:rect l="l" t="t" r="r" b="b"/>
              <a:pathLst>
                <a:path w="2236" h="2069" extrusionOk="0">
                  <a:moveTo>
                    <a:pt x="2068" y="0"/>
                  </a:moveTo>
                  <a:cubicBezTo>
                    <a:pt x="1535" y="400"/>
                    <a:pt x="934" y="701"/>
                    <a:pt x="300" y="868"/>
                  </a:cubicBezTo>
                  <a:cubicBezTo>
                    <a:pt x="100" y="934"/>
                    <a:pt x="0" y="968"/>
                    <a:pt x="0" y="968"/>
                  </a:cubicBezTo>
                  <a:cubicBezTo>
                    <a:pt x="200" y="1335"/>
                    <a:pt x="400" y="1668"/>
                    <a:pt x="567" y="2068"/>
                  </a:cubicBezTo>
                  <a:lnTo>
                    <a:pt x="767" y="2002"/>
                  </a:lnTo>
                  <a:cubicBezTo>
                    <a:pt x="1701" y="1735"/>
                    <a:pt x="2068" y="1301"/>
                    <a:pt x="2168" y="901"/>
                  </a:cubicBezTo>
                  <a:cubicBezTo>
                    <a:pt x="2235" y="701"/>
                    <a:pt x="2235" y="501"/>
                    <a:pt x="2168" y="300"/>
                  </a:cubicBezTo>
                  <a:cubicBezTo>
                    <a:pt x="2135" y="200"/>
                    <a:pt x="2102" y="100"/>
                    <a:pt x="2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2"/>
            <p:cNvSpPr/>
            <p:nvPr/>
          </p:nvSpPr>
          <p:spPr>
            <a:xfrm>
              <a:off x="7272585" y="2101287"/>
              <a:ext cx="41543" cy="26916"/>
            </a:xfrm>
            <a:custGeom>
              <a:avLst/>
              <a:gdLst/>
              <a:ahLst/>
              <a:cxnLst/>
              <a:rect l="l" t="t" r="r" b="b"/>
              <a:pathLst>
                <a:path w="1869" h="1202" extrusionOk="0">
                  <a:moveTo>
                    <a:pt x="1735" y="0"/>
                  </a:moveTo>
                  <a:cubicBezTo>
                    <a:pt x="1235" y="400"/>
                    <a:pt x="634" y="701"/>
                    <a:pt x="0" y="868"/>
                  </a:cubicBezTo>
                  <a:lnTo>
                    <a:pt x="167" y="1201"/>
                  </a:lnTo>
                  <a:cubicBezTo>
                    <a:pt x="1068" y="934"/>
                    <a:pt x="1668" y="667"/>
                    <a:pt x="1868" y="300"/>
                  </a:cubicBezTo>
                  <a:cubicBezTo>
                    <a:pt x="1835" y="200"/>
                    <a:pt x="1802" y="100"/>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2"/>
            <p:cNvSpPr/>
            <p:nvPr/>
          </p:nvSpPr>
          <p:spPr>
            <a:xfrm>
              <a:off x="7282965" y="2121440"/>
              <a:ext cx="31163" cy="24677"/>
            </a:xfrm>
            <a:custGeom>
              <a:avLst/>
              <a:gdLst/>
              <a:ahLst/>
              <a:cxnLst/>
              <a:rect l="l" t="t" r="r" b="b"/>
              <a:pathLst>
                <a:path w="1402" h="1102" extrusionOk="0">
                  <a:moveTo>
                    <a:pt x="1401" y="1"/>
                  </a:moveTo>
                  <a:cubicBezTo>
                    <a:pt x="1034" y="101"/>
                    <a:pt x="701" y="268"/>
                    <a:pt x="401" y="501"/>
                  </a:cubicBezTo>
                  <a:cubicBezTo>
                    <a:pt x="200" y="668"/>
                    <a:pt x="67" y="868"/>
                    <a:pt x="0" y="1102"/>
                  </a:cubicBezTo>
                  <a:cubicBezTo>
                    <a:pt x="934" y="835"/>
                    <a:pt x="1301" y="401"/>
                    <a:pt x="1401"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2"/>
            <p:cNvSpPr/>
            <p:nvPr/>
          </p:nvSpPr>
          <p:spPr>
            <a:xfrm>
              <a:off x="7236999" y="1928618"/>
              <a:ext cx="180598" cy="72171"/>
            </a:xfrm>
            <a:custGeom>
              <a:avLst/>
              <a:gdLst/>
              <a:ahLst/>
              <a:cxnLst/>
              <a:rect l="l" t="t" r="r" b="b"/>
              <a:pathLst>
                <a:path w="8125" h="3223" extrusionOk="0">
                  <a:moveTo>
                    <a:pt x="4447" y="0"/>
                  </a:moveTo>
                  <a:cubicBezTo>
                    <a:pt x="4156" y="0"/>
                    <a:pt x="3871" y="43"/>
                    <a:pt x="3603" y="139"/>
                  </a:cubicBezTo>
                  <a:cubicBezTo>
                    <a:pt x="3603" y="139"/>
                    <a:pt x="2068" y="139"/>
                    <a:pt x="1301" y="773"/>
                  </a:cubicBezTo>
                  <a:cubicBezTo>
                    <a:pt x="534" y="1407"/>
                    <a:pt x="0" y="2407"/>
                    <a:pt x="267" y="2507"/>
                  </a:cubicBezTo>
                  <a:cubicBezTo>
                    <a:pt x="289" y="2512"/>
                    <a:pt x="313" y="2515"/>
                    <a:pt x="339" y="2515"/>
                  </a:cubicBezTo>
                  <a:cubicBezTo>
                    <a:pt x="641" y="2515"/>
                    <a:pt x="1229" y="2226"/>
                    <a:pt x="1487" y="2226"/>
                  </a:cubicBezTo>
                  <a:cubicBezTo>
                    <a:pt x="1520" y="2226"/>
                    <a:pt x="1547" y="2230"/>
                    <a:pt x="1568" y="2241"/>
                  </a:cubicBezTo>
                  <a:cubicBezTo>
                    <a:pt x="1740" y="2326"/>
                    <a:pt x="1764" y="3223"/>
                    <a:pt x="2252" y="3223"/>
                  </a:cubicBezTo>
                  <a:cubicBezTo>
                    <a:pt x="2333" y="3223"/>
                    <a:pt x="2426" y="3198"/>
                    <a:pt x="2535" y="3141"/>
                  </a:cubicBezTo>
                  <a:cubicBezTo>
                    <a:pt x="3303" y="2708"/>
                    <a:pt x="2869" y="2708"/>
                    <a:pt x="3503" y="2574"/>
                  </a:cubicBezTo>
                  <a:cubicBezTo>
                    <a:pt x="3565" y="2558"/>
                    <a:pt x="3625" y="2550"/>
                    <a:pt x="3682" y="2550"/>
                  </a:cubicBezTo>
                  <a:cubicBezTo>
                    <a:pt x="4195" y="2550"/>
                    <a:pt x="4514" y="3142"/>
                    <a:pt x="4753" y="3142"/>
                  </a:cubicBezTo>
                  <a:cubicBezTo>
                    <a:pt x="4759" y="3142"/>
                    <a:pt x="4765" y="3142"/>
                    <a:pt x="4770" y="3141"/>
                  </a:cubicBezTo>
                  <a:cubicBezTo>
                    <a:pt x="4970" y="3075"/>
                    <a:pt x="5137" y="3008"/>
                    <a:pt x="5304" y="2874"/>
                  </a:cubicBezTo>
                  <a:cubicBezTo>
                    <a:pt x="5304" y="2874"/>
                    <a:pt x="4470" y="2608"/>
                    <a:pt x="4437" y="2341"/>
                  </a:cubicBezTo>
                  <a:cubicBezTo>
                    <a:pt x="4370" y="2074"/>
                    <a:pt x="3603" y="1907"/>
                    <a:pt x="3603" y="1907"/>
                  </a:cubicBezTo>
                  <a:cubicBezTo>
                    <a:pt x="3603" y="1907"/>
                    <a:pt x="4063" y="1748"/>
                    <a:pt x="4458" y="1748"/>
                  </a:cubicBezTo>
                  <a:cubicBezTo>
                    <a:pt x="4636" y="1748"/>
                    <a:pt x="4800" y="1781"/>
                    <a:pt x="4904" y="1874"/>
                  </a:cubicBezTo>
                  <a:cubicBezTo>
                    <a:pt x="5204" y="2141"/>
                    <a:pt x="5037" y="2741"/>
                    <a:pt x="5838" y="2741"/>
                  </a:cubicBezTo>
                  <a:cubicBezTo>
                    <a:pt x="5856" y="2740"/>
                    <a:pt x="5874" y="2740"/>
                    <a:pt x="5893" y="2740"/>
                  </a:cubicBezTo>
                  <a:cubicBezTo>
                    <a:pt x="6352" y="2740"/>
                    <a:pt x="6947" y="2963"/>
                    <a:pt x="7396" y="2963"/>
                  </a:cubicBezTo>
                  <a:cubicBezTo>
                    <a:pt x="7730" y="2963"/>
                    <a:pt x="7984" y="2839"/>
                    <a:pt x="8039" y="2407"/>
                  </a:cubicBezTo>
                  <a:cubicBezTo>
                    <a:pt x="8125" y="1522"/>
                    <a:pt x="6180" y="0"/>
                    <a:pt x="4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2"/>
            <p:cNvSpPr/>
            <p:nvPr/>
          </p:nvSpPr>
          <p:spPr>
            <a:xfrm>
              <a:off x="7291856" y="2239471"/>
              <a:ext cx="138677" cy="109074"/>
            </a:xfrm>
            <a:custGeom>
              <a:avLst/>
              <a:gdLst/>
              <a:ahLst/>
              <a:cxnLst/>
              <a:rect l="l" t="t" r="r" b="b"/>
              <a:pathLst>
                <a:path w="6239" h="4871" extrusionOk="0">
                  <a:moveTo>
                    <a:pt x="5171" y="0"/>
                  </a:moveTo>
                  <a:lnTo>
                    <a:pt x="1302" y="1668"/>
                  </a:lnTo>
                  <a:lnTo>
                    <a:pt x="1" y="4203"/>
                  </a:lnTo>
                  <a:lnTo>
                    <a:pt x="1302" y="3336"/>
                  </a:lnTo>
                  <a:lnTo>
                    <a:pt x="2869" y="4870"/>
                  </a:lnTo>
                  <a:lnTo>
                    <a:pt x="6238" y="1501"/>
                  </a:lnTo>
                  <a:lnTo>
                    <a:pt x="517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2"/>
            <p:cNvSpPr/>
            <p:nvPr/>
          </p:nvSpPr>
          <p:spPr>
            <a:xfrm>
              <a:off x="7221417" y="2239471"/>
              <a:ext cx="81575" cy="94138"/>
            </a:xfrm>
            <a:custGeom>
              <a:avLst/>
              <a:gdLst/>
              <a:ahLst/>
              <a:cxnLst/>
              <a:rect l="l" t="t" r="r" b="b"/>
              <a:pathLst>
                <a:path w="3670" h="4204" extrusionOk="0">
                  <a:moveTo>
                    <a:pt x="2269" y="0"/>
                  </a:moveTo>
                  <a:cubicBezTo>
                    <a:pt x="2269" y="0"/>
                    <a:pt x="134" y="2569"/>
                    <a:pt x="1" y="4170"/>
                  </a:cubicBezTo>
                  <a:lnTo>
                    <a:pt x="1902" y="2936"/>
                  </a:lnTo>
                  <a:lnTo>
                    <a:pt x="3170" y="4203"/>
                  </a:lnTo>
                  <a:lnTo>
                    <a:pt x="3170" y="4203"/>
                  </a:lnTo>
                  <a:lnTo>
                    <a:pt x="2736" y="1968"/>
                  </a:lnTo>
                  <a:cubicBezTo>
                    <a:pt x="2736" y="1968"/>
                    <a:pt x="2803" y="1301"/>
                    <a:pt x="3670" y="667"/>
                  </a:cubicBezTo>
                  <a:lnTo>
                    <a:pt x="226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2"/>
            <p:cNvSpPr/>
            <p:nvPr/>
          </p:nvSpPr>
          <p:spPr>
            <a:xfrm>
              <a:off x="7291856" y="2239471"/>
              <a:ext cx="138677" cy="109074"/>
            </a:xfrm>
            <a:custGeom>
              <a:avLst/>
              <a:gdLst/>
              <a:ahLst/>
              <a:cxnLst/>
              <a:rect l="l" t="t" r="r" b="b"/>
              <a:pathLst>
                <a:path w="6239" h="4871" extrusionOk="0">
                  <a:moveTo>
                    <a:pt x="5171" y="0"/>
                  </a:moveTo>
                  <a:lnTo>
                    <a:pt x="1302" y="1668"/>
                  </a:lnTo>
                  <a:lnTo>
                    <a:pt x="1" y="4203"/>
                  </a:lnTo>
                  <a:lnTo>
                    <a:pt x="1302" y="3336"/>
                  </a:lnTo>
                  <a:lnTo>
                    <a:pt x="2869" y="4870"/>
                  </a:lnTo>
                  <a:lnTo>
                    <a:pt x="6238" y="1501"/>
                  </a:lnTo>
                  <a:lnTo>
                    <a:pt x="5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2"/>
            <p:cNvSpPr/>
            <p:nvPr/>
          </p:nvSpPr>
          <p:spPr>
            <a:xfrm>
              <a:off x="7221417" y="2239471"/>
              <a:ext cx="81575" cy="94138"/>
            </a:xfrm>
            <a:custGeom>
              <a:avLst/>
              <a:gdLst/>
              <a:ahLst/>
              <a:cxnLst/>
              <a:rect l="l" t="t" r="r" b="b"/>
              <a:pathLst>
                <a:path w="3670" h="4204" extrusionOk="0">
                  <a:moveTo>
                    <a:pt x="2269" y="0"/>
                  </a:moveTo>
                  <a:cubicBezTo>
                    <a:pt x="2269" y="0"/>
                    <a:pt x="134" y="2569"/>
                    <a:pt x="1" y="4170"/>
                  </a:cubicBezTo>
                  <a:lnTo>
                    <a:pt x="1902" y="2936"/>
                  </a:lnTo>
                  <a:lnTo>
                    <a:pt x="3170" y="4203"/>
                  </a:lnTo>
                  <a:lnTo>
                    <a:pt x="3170" y="4203"/>
                  </a:lnTo>
                  <a:lnTo>
                    <a:pt x="2736" y="1968"/>
                  </a:lnTo>
                  <a:cubicBezTo>
                    <a:pt x="2736" y="1968"/>
                    <a:pt x="2803" y="1301"/>
                    <a:pt x="3670" y="667"/>
                  </a:cubicBezTo>
                  <a:lnTo>
                    <a:pt x="2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2"/>
            <p:cNvSpPr/>
            <p:nvPr/>
          </p:nvSpPr>
          <p:spPr>
            <a:xfrm>
              <a:off x="7041241" y="4392174"/>
              <a:ext cx="29696" cy="21698"/>
            </a:xfrm>
            <a:custGeom>
              <a:avLst/>
              <a:gdLst/>
              <a:ahLst/>
              <a:cxnLst/>
              <a:rect l="l" t="t" r="r" b="b"/>
              <a:pathLst>
                <a:path w="1336" h="969" extrusionOk="0">
                  <a:moveTo>
                    <a:pt x="301" y="134"/>
                  </a:moveTo>
                  <a:cubicBezTo>
                    <a:pt x="501" y="134"/>
                    <a:pt x="868" y="501"/>
                    <a:pt x="1135" y="801"/>
                  </a:cubicBezTo>
                  <a:cubicBezTo>
                    <a:pt x="601" y="768"/>
                    <a:pt x="268" y="635"/>
                    <a:pt x="168" y="468"/>
                  </a:cubicBezTo>
                  <a:cubicBezTo>
                    <a:pt x="134" y="368"/>
                    <a:pt x="134" y="268"/>
                    <a:pt x="201" y="201"/>
                  </a:cubicBezTo>
                  <a:cubicBezTo>
                    <a:pt x="234" y="168"/>
                    <a:pt x="268" y="134"/>
                    <a:pt x="301" y="134"/>
                  </a:cubicBezTo>
                  <a:close/>
                  <a:moveTo>
                    <a:pt x="301" y="1"/>
                  </a:moveTo>
                  <a:cubicBezTo>
                    <a:pt x="201" y="1"/>
                    <a:pt x="134" y="67"/>
                    <a:pt x="101" y="134"/>
                  </a:cubicBezTo>
                  <a:cubicBezTo>
                    <a:pt x="1" y="268"/>
                    <a:pt x="1" y="401"/>
                    <a:pt x="68" y="501"/>
                  </a:cubicBezTo>
                  <a:cubicBezTo>
                    <a:pt x="168" y="668"/>
                    <a:pt x="334" y="768"/>
                    <a:pt x="501" y="835"/>
                  </a:cubicBezTo>
                  <a:cubicBezTo>
                    <a:pt x="768" y="901"/>
                    <a:pt x="1002" y="935"/>
                    <a:pt x="1268" y="968"/>
                  </a:cubicBezTo>
                  <a:cubicBezTo>
                    <a:pt x="1302" y="968"/>
                    <a:pt x="1302" y="935"/>
                    <a:pt x="1335" y="935"/>
                  </a:cubicBezTo>
                  <a:cubicBezTo>
                    <a:pt x="1335" y="901"/>
                    <a:pt x="1335" y="868"/>
                    <a:pt x="1335" y="835"/>
                  </a:cubicBezTo>
                  <a:cubicBezTo>
                    <a:pt x="1268" y="768"/>
                    <a:pt x="668" y="1"/>
                    <a:pt x="30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2"/>
            <p:cNvSpPr/>
            <p:nvPr/>
          </p:nvSpPr>
          <p:spPr>
            <a:xfrm>
              <a:off x="7059045" y="4382948"/>
              <a:ext cx="19293" cy="30924"/>
            </a:xfrm>
            <a:custGeom>
              <a:avLst/>
              <a:gdLst/>
              <a:ahLst/>
              <a:cxnLst/>
              <a:rect l="l" t="t" r="r" b="b"/>
              <a:pathLst>
                <a:path w="868" h="1381" extrusionOk="0">
                  <a:moveTo>
                    <a:pt x="367" y="133"/>
                  </a:moveTo>
                  <a:cubicBezTo>
                    <a:pt x="385" y="133"/>
                    <a:pt x="407" y="137"/>
                    <a:pt x="434" y="146"/>
                  </a:cubicBezTo>
                  <a:lnTo>
                    <a:pt x="467" y="146"/>
                  </a:lnTo>
                  <a:cubicBezTo>
                    <a:pt x="501" y="179"/>
                    <a:pt x="534" y="213"/>
                    <a:pt x="568" y="246"/>
                  </a:cubicBezTo>
                  <a:cubicBezTo>
                    <a:pt x="634" y="546"/>
                    <a:pt x="601" y="880"/>
                    <a:pt x="467" y="1180"/>
                  </a:cubicBezTo>
                  <a:cubicBezTo>
                    <a:pt x="301" y="880"/>
                    <a:pt x="201" y="546"/>
                    <a:pt x="267" y="213"/>
                  </a:cubicBezTo>
                  <a:cubicBezTo>
                    <a:pt x="292" y="164"/>
                    <a:pt x="316" y="133"/>
                    <a:pt x="367" y="133"/>
                  </a:cubicBezTo>
                  <a:close/>
                  <a:moveTo>
                    <a:pt x="359" y="0"/>
                  </a:moveTo>
                  <a:cubicBezTo>
                    <a:pt x="275" y="0"/>
                    <a:pt x="185" y="44"/>
                    <a:pt x="134" y="146"/>
                  </a:cubicBezTo>
                  <a:cubicBezTo>
                    <a:pt x="0" y="413"/>
                    <a:pt x="201" y="1113"/>
                    <a:pt x="434" y="1347"/>
                  </a:cubicBezTo>
                  <a:lnTo>
                    <a:pt x="467" y="1380"/>
                  </a:lnTo>
                  <a:lnTo>
                    <a:pt x="501" y="1380"/>
                  </a:lnTo>
                  <a:cubicBezTo>
                    <a:pt x="501" y="1380"/>
                    <a:pt x="534" y="1347"/>
                    <a:pt x="534" y="1347"/>
                  </a:cubicBezTo>
                  <a:cubicBezTo>
                    <a:pt x="534" y="1313"/>
                    <a:pt x="868" y="546"/>
                    <a:pt x="668" y="179"/>
                  </a:cubicBezTo>
                  <a:cubicBezTo>
                    <a:pt x="634" y="79"/>
                    <a:pt x="534" y="46"/>
                    <a:pt x="434" y="12"/>
                  </a:cubicBezTo>
                  <a:cubicBezTo>
                    <a:pt x="410" y="5"/>
                    <a:pt x="385" y="0"/>
                    <a:pt x="3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2"/>
            <p:cNvSpPr/>
            <p:nvPr/>
          </p:nvSpPr>
          <p:spPr>
            <a:xfrm>
              <a:off x="7397148" y="4392174"/>
              <a:ext cx="29674" cy="21698"/>
            </a:xfrm>
            <a:custGeom>
              <a:avLst/>
              <a:gdLst/>
              <a:ahLst/>
              <a:cxnLst/>
              <a:rect l="l" t="t" r="r" b="b"/>
              <a:pathLst>
                <a:path w="1335" h="969" extrusionOk="0">
                  <a:moveTo>
                    <a:pt x="301" y="134"/>
                  </a:moveTo>
                  <a:cubicBezTo>
                    <a:pt x="501" y="134"/>
                    <a:pt x="868" y="501"/>
                    <a:pt x="1134" y="801"/>
                  </a:cubicBezTo>
                  <a:cubicBezTo>
                    <a:pt x="601" y="768"/>
                    <a:pt x="267" y="635"/>
                    <a:pt x="167" y="468"/>
                  </a:cubicBezTo>
                  <a:cubicBezTo>
                    <a:pt x="134" y="368"/>
                    <a:pt x="167" y="268"/>
                    <a:pt x="200" y="201"/>
                  </a:cubicBezTo>
                  <a:cubicBezTo>
                    <a:pt x="234" y="168"/>
                    <a:pt x="267" y="134"/>
                    <a:pt x="301" y="134"/>
                  </a:cubicBezTo>
                  <a:close/>
                  <a:moveTo>
                    <a:pt x="301" y="1"/>
                  </a:moveTo>
                  <a:cubicBezTo>
                    <a:pt x="200" y="1"/>
                    <a:pt x="134" y="67"/>
                    <a:pt x="100" y="134"/>
                  </a:cubicBezTo>
                  <a:cubicBezTo>
                    <a:pt x="0" y="268"/>
                    <a:pt x="0" y="401"/>
                    <a:pt x="67" y="501"/>
                  </a:cubicBezTo>
                  <a:cubicBezTo>
                    <a:pt x="167" y="668"/>
                    <a:pt x="334" y="768"/>
                    <a:pt x="534" y="835"/>
                  </a:cubicBezTo>
                  <a:cubicBezTo>
                    <a:pt x="768" y="901"/>
                    <a:pt x="1001" y="935"/>
                    <a:pt x="1268" y="968"/>
                  </a:cubicBezTo>
                  <a:cubicBezTo>
                    <a:pt x="1301" y="968"/>
                    <a:pt x="1335" y="935"/>
                    <a:pt x="1335" y="935"/>
                  </a:cubicBezTo>
                  <a:cubicBezTo>
                    <a:pt x="1335" y="901"/>
                    <a:pt x="1335" y="868"/>
                    <a:pt x="1335" y="835"/>
                  </a:cubicBezTo>
                  <a:cubicBezTo>
                    <a:pt x="1268" y="768"/>
                    <a:pt x="667" y="1"/>
                    <a:pt x="30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2"/>
            <p:cNvSpPr/>
            <p:nvPr/>
          </p:nvSpPr>
          <p:spPr>
            <a:xfrm>
              <a:off x="7414930" y="4382948"/>
              <a:ext cx="19316" cy="30924"/>
            </a:xfrm>
            <a:custGeom>
              <a:avLst/>
              <a:gdLst/>
              <a:ahLst/>
              <a:cxnLst/>
              <a:rect l="l" t="t" r="r" b="b"/>
              <a:pathLst>
                <a:path w="869" h="1381" extrusionOk="0">
                  <a:moveTo>
                    <a:pt x="367" y="133"/>
                  </a:moveTo>
                  <a:cubicBezTo>
                    <a:pt x="386" y="133"/>
                    <a:pt x="408" y="137"/>
                    <a:pt x="435" y="146"/>
                  </a:cubicBezTo>
                  <a:lnTo>
                    <a:pt x="468" y="146"/>
                  </a:lnTo>
                  <a:cubicBezTo>
                    <a:pt x="501" y="179"/>
                    <a:pt x="568" y="213"/>
                    <a:pt x="568" y="246"/>
                  </a:cubicBezTo>
                  <a:cubicBezTo>
                    <a:pt x="635" y="546"/>
                    <a:pt x="601" y="880"/>
                    <a:pt x="468" y="1180"/>
                  </a:cubicBezTo>
                  <a:cubicBezTo>
                    <a:pt x="301" y="880"/>
                    <a:pt x="234" y="546"/>
                    <a:pt x="268" y="213"/>
                  </a:cubicBezTo>
                  <a:cubicBezTo>
                    <a:pt x="292" y="164"/>
                    <a:pt x="317" y="133"/>
                    <a:pt x="367" y="133"/>
                  </a:cubicBezTo>
                  <a:close/>
                  <a:moveTo>
                    <a:pt x="359" y="0"/>
                  </a:moveTo>
                  <a:cubicBezTo>
                    <a:pt x="275" y="0"/>
                    <a:pt x="185" y="44"/>
                    <a:pt x="134" y="146"/>
                  </a:cubicBezTo>
                  <a:cubicBezTo>
                    <a:pt x="1" y="413"/>
                    <a:pt x="201" y="1113"/>
                    <a:pt x="435" y="1347"/>
                  </a:cubicBezTo>
                  <a:lnTo>
                    <a:pt x="468" y="1380"/>
                  </a:lnTo>
                  <a:lnTo>
                    <a:pt x="501" y="1380"/>
                  </a:lnTo>
                  <a:cubicBezTo>
                    <a:pt x="501" y="1380"/>
                    <a:pt x="535" y="1347"/>
                    <a:pt x="535" y="1347"/>
                  </a:cubicBezTo>
                  <a:cubicBezTo>
                    <a:pt x="568" y="1313"/>
                    <a:pt x="868" y="546"/>
                    <a:pt x="668" y="179"/>
                  </a:cubicBezTo>
                  <a:cubicBezTo>
                    <a:pt x="635" y="79"/>
                    <a:pt x="535" y="46"/>
                    <a:pt x="435" y="12"/>
                  </a:cubicBezTo>
                  <a:cubicBezTo>
                    <a:pt x="411" y="5"/>
                    <a:pt x="385" y="0"/>
                    <a:pt x="3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2"/>
            <p:cNvSpPr/>
            <p:nvPr/>
          </p:nvSpPr>
          <p:spPr>
            <a:xfrm>
              <a:off x="7647007" y="2807345"/>
              <a:ext cx="137944" cy="180394"/>
            </a:xfrm>
            <a:custGeom>
              <a:avLst/>
              <a:gdLst/>
              <a:ahLst/>
              <a:cxnLst/>
              <a:rect l="l" t="t" r="r" b="b"/>
              <a:pathLst>
                <a:path w="6206" h="8056" extrusionOk="0">
                  <a:moveTo>
                    <a:pt x="4016" y="1"/>
                  </a:moveTo>
                  <a:cubicBezTo>
                    <a:pt x="2837" y="1"/>
                    <a:pt x="1467" y="1283"/>
                    <a:pt x="801" y="3194"/>
                  </a:cubicBezTo>
                  <a:cubicBezTo>
                    <a:pt x="1" y="5362"/>
                    <a:pt x="401" y="7497"/>
                    <a:pt x="1669" y="7964"/>
                  </a:cubicBezTo>
                  <a:cubicBezTo>
                    <a:pt x="1832" y="8026"/>
                    <a:pt x="2004" y="8056"/>
                    <a:pt x="2181" y="8056"/>
                  </a:cubicBezTo>
                  <a:cubicBezTo>
                    <a:pt x="3344" y="8056"/>
                    <a:pt x="4739" y="6777"/>
                    <a:pt x="5405" y="4895"/>
                  </a:cubicBezTo>
                  <a:cubicBezTo>
                    <a:pt x="6205" y="2727"/>
                    <a:pt x="5838" y="592"/>
                    <a:pt x="4537" y="92"/>
                  </a:cubicBezTo>
                  <a:cubicBezTo>
                    <a:pt x="4370" y="30"/>
                    <a:pt x="4195" y="1"/>
                    <a:pt x="4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2"/>
            <p:cNvSpPr/>
            <p:nvPr/>
          </p:nvSpPr>
          <p:spPr>
            <a:xfrm>
              <a:off x="7526156" y="2720641"/>
              <a:ext cx="247659" cy="286400"/>
            </a:xfrm>
            <a:custGeom>
              <a:avLst/>
              <a:gdLst/>
              <a:ahLst/>
              <a:cxnLst/>
              <a:rect l="l" t="t" r="r" b="b"/>
              <a:pathLst>
                <a:path w="11142" h="12790" extrusionOk="0">
                  <a:moveTo>
                    <a:pt x="5366" y="1"/>
                  </a:moveTo>
                  <a:cubicBezTo>
                    <a:pt x="4124" y="1"/>
                    <a:pt x="2331" y="2182"/>
                    <a:pt x="1235" y="5198"/>
                  </a:cubicBezTo>
                  <a:cubicBezTo>
                    <a:pt x="0" y="8534"/>
                    <a:pt x="34" y="11569"/>
                    <a:pt x="1301" y="12036"/>
                  </a:cubicBezTo>
                  <a:cubicBezTo>
                    <a:pt x="1420" y="12076"/>
                    <a:pt x="1538" y="12094"/>
                    <a:pt x="1657" y="12094"/>
                  </a:cubicBezTo>
                  <a:cubicBezTo>
                    <a:pt x="1838" y="12094"/>
                    <a:pt x="2020" y="12050"/>
                    <a:pt x="2202" y="11970"/>
                  </a:cubicBezTo>
                  <a:cubicBezTo>
                    <a:pt x="2302" y="12070"/>
                    <a:pt x="2436" y="12170"/>
                    <a:pt x="2569" y="12203"/>
                  </a:cubicBezTo>
                  <a:cubicBezTo>
                    <a:pt x="2687" y="12243"/>
                    <a:pt x="2806" y="12261"/>
                    <a:pt x="2922" y="12261"/>
                  </a:cubicBezTo>
                  <a:cubicBezTo>
                    <a:pt x="3101" y="12261"/>
                    <a:pt x="3275" y="12217"/>
                    <a:pt x="3436" y="12136"/>
                  </a:cubicBezTo>
                  <a:cubicBezTo>
                    <a:pt x="3536" y="12236"/>
                    <a:pt x="3670" y="12337"/>
                    <a:pt x="3837" y="12403"/>
                  </a:cubicBezTo>
                  <a:cubicBezTo>
                    <a:pt x="3926" y="12425"/>
                    <a:pt x="4022" y="12437"/>
                    <a:pt x="4121" y="12437"/>
                  </a:cubicBezTo>
                  <a:cubicBezTo>
                    <a:pt x="4318" y="12437"/>
                    <a:pt x="4526" y="12392"/>
                    <a:pt x="4704" y="12303"/>
                  </a:cubicBezTo>
                  <a:cubicBezTo>
                    <a:pt x="4804" y="12437"/>
                    <a:pt x="4937" y="12503"/>
                    <a:pt x="5071" y="12570"/>
                  </a:cubicBezTo>
                  <a:cubicBezTo>
                    <a:pt x="5183" y="12608"/>
                    <a:pt x="5301" y="12626"/>
                    <a:pt x="5417" y="12626"/>
                  </a:cubicBezTo>
                  <a:cubicBezTo>
                    <a:pt x="5612" y="12626"/>
                    <a:pt x="5805" y="12574"/>
                    <a:pt x="5971" y="12470"/>
                  </a:cubicBezTo>
                  <a:cubicBezTo>
                    <a:pt x="6071" y="12603"/>
                    <a:pt x="6205" y="12703"/>
                    <a:pt x="6338" y="12737"/>
                  </a:cubicBezTo>
                  <a:cubicBezTo>
                    <a:pt x="6433" y="12772"/>
                    <a:pt x="6531" y="12789"/>
                    <a:pt x="6634" y="12789"/>
                  </a:cubicBezTo>
                  <a:cubicBezTo>
                    <a:pt x="7695" y="12789"/>
                    <a:pt x="9165" y="10961"/>
                    <a:pt x="10108" y="8467"/>
                  </a:cubicBezTo>
                  <a:cubicBezTo>
                    <a:pt x="11142" y="5732"/>
                    <a:pt x="11075" y="3163"/>
                    <a:pt x="10041" y="2796"/>
                  </a:cubicBezTo>
                  <a:cubicBezTo>
                    <a:pt x="9943" y="2757"/>
                    <a:pt x="9846" y="2741"/>
                    <a:pt x="9755" y="2741"/>
                  </a:cubicBezTo>
                  <a:cubicBezTo>
                    <a:pt x="9690" y="2741"/>
                    <a:pt x="9629" y="2749"/>
                    <a:pt x="9574" y="2763"/>
                  </a:cubicBezTo>
                  <a:cubicBezTo>
                    <a:pt x="9474" y="2463"/>
                    <a:pt x="9240" y="2229"/>
                    <a:pt x="8940" y="2096"/>
                  </a:cubicBezTo>
                  <a:cubicBezTo>
                    <a:pt x="8807" y="2062"/>
                    <a:pt x="8640" y="2062"/>
                    <a:pt x="8507" y="2062"/>
                  </a:cubicBezTo>
                  <a:cubicBezTo>
                    <a:pt x="8373" y="1796"/>
                    <a:pt x="8173" y="1562"/>
                    <a:pt x="7873" y="1429"/>
                  </a:cubicBezTo>
                  <a:cubicBezTo>
                    <a:pt x="7778" y="1405"/>
                    <a:pt x="7667" y="1382"/>
                    <a:pt x="7551" y="1382"/>
                  </a:cubicBezTo>
                  <a:cubicBezTo>
                    <a:pt x="7503" y="1382"/>
                    <a:pt x="7455" y="1386"/>
                    <a:pt x="7406" y="1395"/>
                  </a:cubicBezTo>
                  <a:cubicBezTo>
                    <a:pt x="7306" y="1095"/>
                    <a:pt x="7072" y="862"/>
                    <a:pt x="6805" y="762"/>
                  </a:cubicBezTo>
                  <a:cubicBezTo>
                    <a:pt x="6639" y="695"/>
                    <a:pt x="6505" y="695"/>
                    <a:pt x="6338" y="695"/>
                  </a:cubicBezTo>
                  <a:cubicBezTo>
                    <a:pt x="6205" y="428"/>
                    <a:pt x="6005" y="194"/>
                    <a:pt x="5705" y="61"/>
                  </a:cubicBezTo>
                  <a:cubicBezTo>
                    <a:pt x="5598" y="21"/>
                    <a:pt x="5484" y="1"/>
                    <a:pt x="5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2"/>
            <p:cNvSpPr/>
            <p:nvPr/>
          </p:nvSpPr>
          <p:spPr>
            <a:xfrm>
              <a:off x="7108524" y="2517093"/>
              <a:ext cx="560022" cy="506362"/>
            </a:xfrm>
            <a:custGeom>
              <a:avLst/>
              <a:gdLst/>
              <a:ahLst/>
              <a:cxnLst/>
              <a:rect l="l" t="t" r="r" b="b"/>
              <a:pathLst>
                <a:path w="25195" h="22613" extrusionOk="0">
                  <a:moveTo>
                    <a:pt x="11845" y="1"/>
                  </a:moveTo>
                  <a:cubicBezTo>
                    <a:pt x="5493" y="1"/>
                    <a:pt x="0" y="5447"/>
                    <a:pt x="610" y="12320"/>
                  </a:cubicBezTo>
                  <a:cubicBezTo>
                    <a:pt x="1156" y="18456"/>
                    <a:pt x="6346" y="22612"/>
                    <a:pt x="11909" y="22612"/>
                  </a:cubicBezTo>
                  <a:cubicBezTo>
                    <a:pt x="13816" y="22612"/>
                    <a:pt x="15766" y="22124"/>
                    <a:pt x="17589" y="21060"/>
                  </a:cubicBezTo>
                  <a:cubicBezTo>
                    <a:pt x="17885" y="20874"/>
                    <a:pt x="18213" y="20782"/>
                    <a:pt x="18542" y="20782"/>
                  </a:cubicBezTo>
                  <a:cubicBezTo>
                    <a:pt x="18806" y="20782"/>
                    <a:pt x="19071" y="20841"/>
                    <a:pt x="19323" y="20960"/>
                  </a:cubicBezTo>
                  <a:cubicBezTo>
                    <a:pt x="19357" y="20960"/>
                    <a:pt x="19390" y="20993"/>
                    <a:pt x="19423" y="20993"/>
                  </a:cubicBezTo>
                  <a:cubicBezTo>
                    <a:pt x="19532" y="21033"/>
                    <a:pt x="19646" y="21052"/>
                    <a:pt x="19766" y="21052"/>
                  </a:cubicBezTo>
                  <a:cubicBezTo>
                    <a:pt x="21039" y="21052"/>
                    <a:pt x="22862" y="18836"/>
                    <a:pt x="23960" y="15756"/>
                  </a:cubicBezTo>
                  <a:cubicBezTo>
                    <a:pt x="25194" y="12420"/>
                    <a:pt x="25161" y="9318"/>
                    <a:pt x="23893" y="8817"/>
                  </a:cubicBezTo>
                  <a:lnTo>
                    <a:pt x="23793" y="8817"/>
                  </a:lnTo>
                  <a:cubicBezTo>
                    <a:pt x="23193" y="8651"/>
                    <a:pt x="22726" y="8184"/>
                    <a:pt x="22525" y="7583"/>
                  </a:cubicBezTo>
                  <a:cubicBezTo>
                    <a:pt x="21425" y="4414"/>
                    <a:pt x="18923" y="1879"/>
                    <a:pt x="15787" y="712"/>
                  </a:cubicBezTo>
                  <a:cubicBezTo>
                    <a:pt x="14467" y="226"/>
                    <a:pt x="13138" y="1"/>
                    <a:pt x="11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2"/>
            <p:cNvSpPr/>
            <p:nvPr/>
          </p:nvSpPr>
          <p:spPr>
            <a:xfrm>
              <a:off x="7391213" y="2677916"/>
              <a:ext cx="227810" cy="242041"/>
            </a:xfrm>
            <a:custGeom>
              <a:avLst/>
              <a:gdLst/>
              <a:ahLst/>
              <a:cxnLst/>
              <a:rect l="l" t="t" r="r" b="b"/>
              <a:pathLst>
                <a:path w="10249" h="10809" extrusionOk="0">
                  <a:moveTo>
                    <a:pt x="4537" y="1"/>
                  </a:moveTo>
                  <a:cubicBezTo>
                    <a:pt x="4504" y="1"/>
                    <a:pt x="4437" y="34"/>
                    <a:pt x="4404" y="101"/>
                  </a:cubicBezTo>
                  <a:lnTo>
                    <a:pt x="3703" y="2002"/>
                  </a:lnTo>
                  <a:lnTo>
                    <a:pt x="2069" y="2102"/>
                  </a:lnTo>
                  <a:cubicBezTo>
                    <a:pt x="2002" y="2102"/>
                    <a:pt x="1969" y="2136"/>
                    <a:pt x="1935" y="2169"/>
                  </a:cubicBezTo>
                  <a:cubicBezTo>
                    <a:pt x="1935" y="2236"/>
                    <a:pt x="1935" y="2269"/>
                    <a:pt x="1969" y="2303"/>
                  </a:cubicBezTo>
                  <a:lnTo>
                    <a:pt x="4070" y="4437"/>
                  </a:lnTo>
                  <a:lnTo>
                    <a:pt x="1101" y="4738"/>
                  </a:lnTo>
                  <a:cubicBezTo>
                    <a:pt x="1068" y="4738"/>
                    <a:pt x="1001" y="4771"/>
                    <a:pt x="1001" y="4804"/>
                  </a:cubicBezTo>
                  <a:cubicBezTo>
                    <a:pt x="968" y="4838"/>
                    <a:pt x="1001" y="4904"/>
                    <a:pt x="1035" y="4938"/>
                  </a:cubicBezTo>
                  <a:lnTo>
                    <a:pt x="2802" y="6973"/>
                  </a:lnTo>
                  <a:lnTo>
                    <a:pt x="134" y="7340"/>
                  </a:lnTo>
                  <a:cubicBezTo>
                    <a:pt x="67" y="7373"/>
                    <a:pt x="34" y="7406"/>
                    <a:pt x="34" y="7440"/>
                  </a:cubicBezTo>
                  <a:cubicBezTo>
                    <a:pt x="0" y="7506"/>
                    <a:pt x="34" y="7540"/>
                    <a:pt x="67" y="7573"/>
                  </a:cubicBezTo>
                  <a:lnTo>
                    <a:pt x="1268" y="8707"/>
                  </a:lnTo>
                  <a:lnTo>
                    <a:pt x="568" y="10642"/>
                  </a:lnTo>
                  <a:cubicBezTo>
                    <a:pt x="534" y="10675"/>
                    <a:pt x="534" y="10742"/>
                    <a:pt x="601" y="10775"/>
                  </a:cubicBezTo>
                  <a:cubicBezTo>
                    <a:pt x="601" y="10809"/>
                    <a:pt x="634" y="10809"/>
                    <a:pt x="701" y="10809"/>
                  </a:cubicBezTo>
                  <a:cubicBezTo>
                    <a:pt x="701" y="10809"/>
                    <a:pt x="701" y="10809"/>
                    <a:pt x="734" y="10775"/>
                  </a:cubicBezTo>
                  <a:cubicBezTo>
                    <a:pt x="759" y="10775"/>
                    <a:pt x="2943" y="9705"/>
                    <a:pt x="5599" y="9705"/>
                  </a:cubicBezTo>
                  <a:cubicBezTo>
                    <a:pt x="6545" y="9705"/>
                    <a:pt x="7550" y="9841"/>
                    <a:pt x="8540" y="10208"/>
                  </a:cubicBezTo>
                  <a:cubicBezTo>
                    <a:pt x="8557" y="10217"/>
                    <a:pt x="8573" y="10221"/>
                    <a:pt x="8589" y="10221"/>
                  </a:cubicBezTo>
                  <a:cubicBezTo>
                    <a:pt x="8638" y="10221"/>
                    <a:pt x="8682" y="10183"/>
                    <a:pt x="8707" y="10108"/>
                  </a:cubicBezTo>
                  <a:cubicBezTo>
                    <a:pt x="8707" y="10042"/>
                    <a:pt x="8673" y="9975"/>
                    <a:pt x="8607" y="9941"/>
                  </a:cubicBezTo>
                  <a:cubicBezTo>
                    <a:pt x="7603" y="9573"/>
                    <a:pt x="6588" y="9437"/>
                    <a:pt x="5632" y="9437"/>
                  </a:cubicBezTo>
                  <a:cubicBezTo>
                    <a:pt x="3472" y="9437"/>
                    <a:pt x="1618" y="10131"/>
                    <a:pt x="901" y="10408"/>
                  </a:cubicBezTo>
                  <a:lnTo>
                    <a:pt x="1535" y="8707"/>
                  </a:lnTo>
                  <a:cubicBezTo>
                    <a:pt x="1535" y="8674"/>
                    <a:pt x="1535" y="8607"/>
                    <a:pt x="1502" y="8574"/>
                  </a:cubicBezTo>
                  <a:lnTo>
                    <a:pt x="434" y="7573"/>
                  </a:lnTo>
                  <a:lnTo>
                    <a:pt x="3069" y="7206"/>
                  </a:lnTo>
                  <a:cubicBezTo>
                    <a:pt x="3103" y="7173"/>
                    <a:pt x="3136" y="7139"/>
                    <a:pt x="3169" y="7106"/>
                  </a:cubicBezTo>
                  <a:cubicBezTo>
                    <a:pt x="3203" y="7073"/>
                    <a:pt x="3169" y="7006"/>
                    <a:pt x="3136" y="6973"/>
                  </a:cubicBezTo>
                  <a:lnTo>
                    <a:pt x="1368" y="4971"/>
                  </a:lnTo>
                  <a:lnTo>
                    <a:pt x="4370" y="4704"/>
                  </a:lnTo>
                  <a:cubicBezTo>
                    <a:pt x="4404" y="4671"/>
                    <a:pt x="4437" y="4638"/>
                    <a:pt x="4470" y="4604"/>
                  </a:cubicBezTo>
                  <a:cubicBezTo>
                    <a:pt x="4470" y="4538"/>
                    <a:pt x="4470" y="4504"/>
                    <a:pt x="4437" y="4471"/>
                  </a:cubicBezTo>
                  <a:lnTo>
                    <a:pt x="2369" y="2336"/>
                  </a:lnTo>
                  <a:lnTo>
                    <a:pt x="3803" y="2269"/>
                  </a:lnTo>
                  <a:cubicBezTo>
                    <a:pt x="3870" y="2269"/>
                    <a:pt x="3903" y="2236"/>
                    <a:pt x="3937" y="2169"/>
                  </a:cubicBezTo>
                  <a:lnTo>
                    <a:pt x="4504" y="601"/>
                  </a:lnTo>
                  <a:cubicBezTo>
                    <a:pt x="5438" y="3670"/>
                    <a:pt x="9807" y="6072"/>
                    <a:pt x="9974" y="6172"/>
                  </a:cubicBezTo>
                  <a:cubicBezTo>
                    <a:pt x="10000" y="6188"/>
                    <a:pt x="10025" y="6194"/>
                    <a:pt x="10048" y="6194"/>
                  </a:cubicBezTo>
                  <a:cubicBezTo>
                    <a:pt x="10175" y="6194"/>
                    <a:pt x="10249" y="5995"/>
                    <a:pt x="10108" y="5939"/>
                  </a:cubicBezTo>
                  <a:cubicBezTo>
                    <a:pt x="10074" y="5905"/>
                    <a:pt x="5238" y="3270"/>
                    <a:pt x="4670" y="134"/>
                  </a:cubicBezTo>
                  <a:cubicBezTo>
                    <a:pt x="4670" y="68"/>
                    <a:pt x="4604" y="1"/>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2"/>
            <p:cNvSpPr/>
            <p:nvPr/>
          </p:nvSpPr>
          <p:spPr>
            <a:xfrm>
              <a:off x="7464608" y="2313411"/>
              <a:ext cx="247681" cy="513191"/>
            </a:xfrm>
            <a:custGeom>
              <a:avLst/>
              <a:gdLst/>
              <a:ahLst/>
              <a:cxnLst/>
              <a:rect l="l" t="t" r="r" b="b"/>
              <a:pathLst>
                <a:path w="11143" h="22918" extrusionOk="0">
                  <a:moveTo>
                    <a:pt x="2603" y="1"/>
                  </a:moveTo>
                  <a:lnTo>
                    <a:pt x="1" y="3470"/>
                  </a:lnTo>
                  <a:cubicBezTo>
                    <a:pt x="334" y="3703"/>
                    <a:pt x="701" y="4037"/>
                    <a:pt x="1068" y="4337"/>
                  </a:cubicBezTo>
                  <a:cubicBezTo>
                    <a:pt x="1402" y="4637"/>
                    <a:pt x="1769" y="4938"/>
                    <a:pt x="2102" y="5271"/>
                  </a:cubicBezTo>
                  <a:cubicBezTo>
                    <a:pt x="2803" y="5938"/>
                    <a:pt x="3470" y="6572"/>
                    <a:pt x="4070" y="7273"/>
                  </a:cubicBezTo>
                  <a:cubicBezTo>
                    <a:pt x="5271" y="8540"/>
                    <a:pt x="6272" y="9974"/>
                    <a:pt x="7006" y="11576"/>
                  </a:cubicBezTo>
                  <a:cubicBezTo>
                    <a:pt x="7073" y="11742"/>
                    <a:pt x="7139" y="11943"/>
                    <a:pt x="7173" y="12109"/>
                  </a:cubicBezTo>
                  <a:cubicBezTo>
                    <a:pt x="7239" y="12243"/>
                    <a:pt x="7273" y="12376"/>
                    <a:pt x="7273" y="12543"/>
                  </a:cubicBezTo>
                  <a:cubicBezTo>
                    <a:pt x="7339" y="12910"/>
                    <a:pt x="7339" y="13277"/>
                    <a:pt x="7306" y="13677"/>
                  </a:cubicBezTo>
                  <a:cubicBezTo>
                    <a:pt x="7239" y="14578"/>
                    <a:pt x="7106" y="15478"/>
                    <a:pt x="6906" y="16379"/>
                  </a:cubicBezTo>
                  <a:cubicBezTo>
                    <a:pt x="6539" y="18247"/>
                    <a:pt x="6038" y="20182"/>
                    <a:pt x="5538" y="22083"/>
                  </a:cubicBezTo>
                  <a:lnTo>
                    <a:pt x="7506" y="22917"/>
                  </a:lnTo>
                  <a:cubicBezTo>
                    <a:pt x="8540" y="21116"/>
                    <a:pt x="9408" y="19214"/>
                    <a:pt x="10108" y="17280"/>
                  </a:cubicBezTo>
                  <a:cubicBezTo>
                    <a:pt x="10475" y="16246"/>
                    <a:pt x="10775" y="15178"/>
                    <a:pt x="10975" y="14111"/>
                  </a:cubicBezTo>
                  <a:cubicBezTo>
                    <a:pt x="11109" y="13510"/>
                    <a:pt x="11142" y="12877"/>
                    <a:pt x="11142" y="12243"/>
                  </a:cubicBezTo>
                  <a:cubicBezTo>
                    <a:pt x="11109" y="11876"/>
                    <a:pt x="11075" y="11509"/>
                    <a:pt x="10975" y="11175"/>
                  </a:cubicBezTo>
                  <a:cubicBezTo>
                    <a:pt x="10909" y="10842"/>
                    <a:pt x="10842" y="10575"/>
                    <a:pt x="10742" y="10275"/>
                  </a:cubicBezTo>
                  <a:cubicBezTo>
                    <a:pt x="10375" y="9141"/>
                    <a:pt x="9875" y="8073"/>
                    <a:pt x="9241" y="7106"/>
                  </a:cubicBezTo>
                  <a:cubicBezTo>
                    <a:pt x="8674" y="6172"/>
                    <a:pt x="8007" y="5271"/>
                    <a:pt x="7306" y="4437"/>
                  </a:cubicBezTo>
                  <a:cubicBezTo>
                    <a:pt x="6606" y="3603"/>
                    <a:pt x="5838" y="2836"/>
                    <a:pt x="5071" y="2102"/>
                  </a:cubicBezTo>
                  <a:cubicBezTo>
                    <a:pt x="4671" y="1735"/>
                    <a:pt x="4304" y="1368"/>
                    <a:pt x="3870" y="1035"/>
                  </a:cubicBezTo>
                  <a:cubicBezTo>
                    <a:pt x="3470" y="668"/>
                    <a:pt x="3070" y="368"/>
                    <a:pt x="2603"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2"/>
            <p:cNvSpPr/>
            <p:nvPr/>
          </p:nvSpPr>
          <p:spPr>
            <a:xfrm>
              <a:off x="7398637" y="2283338"/>
              <a:ext cx="269153" cy="281832"/>
            </a:xfrm>
            <a:custGeom>
              <a:avLst/>
              <a:gdLst/>
              <a:ahLst/>
              <a:cxnLst/>
              <a:rect l="l" t="t" r="r" b="b"/>
              <a:pathLst>
                <a:path w="12109" h="12586" extrusionOk="0">
                  <a:moveTo>
                    <a:pt x="4494" y="0"/>
                  </a:moveTo>
                  <a:cubicBezTo>
                    <a:pt x="4440" y="0"/>
                    <a:pt x="4388" y="3"/>
                    <a:pt x="4336" y="9"/>
                  </a:cubicBezTo>
                  <a:cubicBezTo>
                    <a:pt x="1434" y="343"/>
                    <a:pt x="0" y="2978"/>
                    <a:pt x="2001" y="6014"/>
                  </a:cubicBezTo>
                  <a:cubicBezTo>
                    <a:pt x="3202" y="7715"/>
                    <a:pt x="4503" y="9383"/>
                    <a:pt x="5904" y="10951"/>
                  </a:cubicBezTo>
                  <a:cubicBezTo>
                    <a:pt x="6204" y="11317"/>
                    <a:pt x="6471" y="11618"/>
                    <a:pt x="6705" y="11885"/>
                  </a:cubicBezTo>
                  <a:cubicBezTo>
                    <a:pt x="7138" y="12318"/>
                    <a:pt x="7372" y="12585"/>
                    <a:pt x="7372" y="12585"/>
                  </a:cubicBezTo>
                  <a:lnTo>
                    <a:pt x="12109" y="8015"/>
                  </a:lnTo>
                  <a:cubicBezTo>
                    <a:pt x="12109" y="8015"/>
                    <a:pt x="11975" y="7782"/>
                    <a:pt x="11742" y="7415"/>
                  </a:cubicBezTo>
                  <a:cubicBezTo>
                    <a:pt x="11575" y="7148"/>
                    <a:pt x="11341" y="6814"/>
                    <a:pt x="11075" y="6381"/>
                  </a:cubicBezTo>
                  <a:cubicBezTo>
                    <a:pt x="9484" y="4075"/>
                    <a:pt x="6439" y="0"/>
                    <a:pt x="4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2"/>
            <p:cNvSpPr/>
            <p:nvPr/>
          </p:nvSpPr>
          <p:spPr>
            <a:xfrm>
              <a:off x="7558030" y="2776734"/>
              <a:ext cx="74173" cy="111112"/>
            </a:xfrm>
            <a:custGeom>
              <a:avLst/>
              <a:gdLst/>
              <a:ahLst/>
              <a:cxnLst/>
              <a:rect l="l" t="t" r="r" b="b"/>
              <a:pathLst>
                <a:path w="3337" h="4962" extrusionOk="0">
                  <a:moveTo>
                    <a:pt x="2165" y="0"/>
                  </a:moveTo>
                  <a:cubicBezTo>
                    <a:pt x="1159" y="0"/>
                    <a:pt x="1" y="1492"/>
                    <a:pt x="1" y="1492"/>
                  </a:cubicBezTo>
                  <a:lnTo>
                    <a:pt x="1869" y="4961"/>
                  </a:lnTo>
                  <a:lnTo>
                    <a:pt x="3337" y="2159"/>
                  </a:lnTo>
                  <a:lnTo>
                    <a:pt x="2803" y="258"/>
                  </a:lnTo>
                  <a:cubicBezTo>
                    <a:pt x="2608" y="75"/>
                    <a:pt x="2390" y="0"/>
                    <a:pt x="2165"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2"/>
            <p:cNvSpPr/>
            <p:nvPr/>
          </p:nvSpPr>
          <p:spPr>
            <a:xfrm>
              <a:off x="7504662" y="2810144"/>
              <a:ext cx="94911" cy="94138"/>
            </a:xfrm>
            <a:custGeom>
              <a:avLst/>
              <a:gdLst/>
              <a:ahLst/>
              <a:cxnLst/>
              <a:rect l="l" t="t" r="r" b="b"/>
              <a:pathLst>
                <a:path w="4270" h="4204" extrusionOk="0">
                  <a:moveTo>
                    <a:pt x="2402" y="0"/>
                  </a:moveTo>
                  <a:lnTo>
                    <a:pt x="0" y="1268"/>
                  </a:lnTo>
                  <a:lnTo>
                    <a:pt x="1434" y="4203"/>
                  </a:lnTo>
                  <a:lnTo>
                    <a:pt x="4270" y="3469"/>
                  </a:lnTo>
                  <a:lnTo>
                    <a:pt x="2402"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2"/>
            <p:cNvSpPr/>
            <p:nvPr/>
          </p:nvSpPr>
          <p:spPr>
            <a:xfrm>
              <a:off x="6296842" y="3219456"/>
              <a:ext cx="550175" cy="497494"/>
            </a:xfrm>
            <a:custGeom>
              <a:avLst/>
              <a:gdLst/>
              <a:ahLst/>
              <a:cxnLst/>
              <a:rect l="l" t="t" r="r" b="b"/>
              <a:pathLst>
                <a:path w="24752" h="22217" extrusionOk="0">
                  <a:moveTo>
                    <a:pt x="5971" y="1"/>
                  </a:moveTo>
                  <a:lnTo>
                    <a:pt x="901" y="2403"/>
                  </a:lnTo>
                  <a:lnTo>
                    <a:pt x="0" y="18481"/>
                  </a:lnTo>
                  <a:lnTo>
                    <a:pt x="20115" y="22217"/>
                  </a:lnTo>
                  <a:lnTo>
                    <a:pt x="24751" y="17847"/>
                  </a:lnTo>
                  <a:lnTo>
                    <a:pt x="24618" y="2770"/>
                  </a:lnTo>
                  <a:lnTo>
                    <a:pt x="597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2"/>
            <p:cNvSpPr/>
            <p:nvPr/>
          </p:nvSpPr>
          <p:spPr>
            <a:xfrm>
              <a:off x="6296086" y="3219456"/>
              <a:ext cx="550931" cy="497494"/>
            </a:xfrm>
            <a:custGeom>
              <a:avLst/>
              <a:gdLst/>
              <a:ahLst/>
              <a:cxnLst/>
              <a:rect l="l" t="t" r="r" b="b"/>
              <a:pathLst>
                <a:path w="24786" h="22217" extrusionOk="0">
                  <a:moveTo>
                    <a:pt x="6005" y="1"/>
                  </a:moveTo>
                  <a:lnTo>
                    <a:pt x="3737" y="1068"/>
                  </a:lnTo>
                  <a:lnTo>
                    <a:pt x="3070" y="1369"/>
                  </a:lnTo>
                  <a:lnTo>
                    <a:pt x="935" y="2403"/>
                  </a:lnTo>
                  <a:lnTo>
                    <a:pt x="1" y="18481"/>
                  </a:lnTo>
                  <a:lnTo>
                    <a:pt x="20149" y="22217"/>
                  </a:lnTo>
                  <a:lnTo>
                    <a:pt x="22584" y="19949"/>
                  </a:lnTo>
                  <a:lnTo>
                    <a:pt x="22984" y="19548"/>
                  </a:lnTo>
                  <a:lnTo>
                    <a:pt x="24785" y="17847"/>
                  </a:lnTo>
                  <a:lnTo>
                    <a:pt x="24652" y="2770"/>
                  </a:lnTo>
                  <a:lnTo>
                    <a:pt x="6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2"/>
            <p:cNvSpPr/>
            <p:nvPr/>
          </p:nvSpPr>
          <p:spPr>
            <a:xfrm>
              <a:off x="6364303" y="3243371"/>
              <a:ext cx="442683" cy="422793"/>
            </a:xfrm>
            <a:custGeom>
              <a:avLst/>
              <a:gdLst/>
              <a:ahLst/>
              <a:cxnLst/>
              <a:rect l="l" t="t" r="r" b="b"/>
              <a:pathLst>
                <a:path w="19916" h="18881" extrusionOk="0">
                  <a:moveTo>
                    <a:pt x="668" y="0"/>
                  </a:moveTo>
                  <a:lnTo>
                    <a:pt x="1" y="301"/>
                  </a:lnTo>
                  <a:lnTo>
                    <a:pt x="18781" y="3103"/>
                  </a:lnTo>
                  <a:lnTo>
                    <a:pt x="19515" y="18881"/>
                  </a:lnTo>
                  <a:lnTo>
                    <a:pt x="19915" y="18480"/>
                  </a:lnTo>
                  <a:lnTo>
                    <a:pt x="19215" y="2902"/>
                  </a:lnTo>
                  <a:lnTo>
                    <a:pt x="6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2"/>
            <p:cNvSpPr/>
            <p:nvPr/>
          </p:nvSpPr>
          <p:spPr>
            <a:xfrm>
              <a:off x="6506670" y="3252328"/>
              <a:ext cx="130520" cy="29155"/>
            </a:xfrm>
            <a:custGeom>
              <a:avLst/>
              <a:gdLst/>
              <a:ahLst/>
              <a:cxnLst/>
              <a:rect l="l" t="t" r="r" b="b"/>
              <a:pathLst>
                <a:path w="5872" h="1302" extrusionOk="0">
                  <a:moveTo>
                    <a:pt x="1168" y="1"/>
                  </a:moveTo>
                  <a:lnTo>
                    <a:pt x="0" y="534"/>
                  </a:lnTo>
                  <a:lnTo>
                    <a:pt x="4804" y="1302"/>
                  </a:lnTo>
                  <a:lnTo>
                    <a:pt x="5871" y="668"/>
                  </a:lnTo>
                  <a:lnTo>
                    <a:pt x="1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2"/>
            <p:cNvSpPr/>
            <p:nvPr/>
          </p:nvSpPr>
          <p:spPr>
            <a:xfrm>
              <a:off x="6465882" y="3146748"/>
              <a:ext cx="221719" cy="146693"/>
            </a:xfrm>
            <a:custGeom>
              <a:avLst/>
              <a:gdLst/>
              <a:ahLst/>
              <a:cxnLst/>
              <a:rect l="l" t="t" r="r" b="b"/>
              <a:pathLst>
                <a:path w="9975" h="6551" extrusionOk="0">
                  <a:moveTo>
                    <a:pt x="1892" y="1"/>
                  </a:moveTo>
                  <a:cubicBezTo>
                    <a:pt x="1710" y="1"/>
                    <a:pt x="1596" y="14"/>
                    <a:pt x="1569" y="46"/>
                  </a:cubicBezTo>
                  <a:cubicBezTo>
                    <a:pt x="1335" y="313"/>
                    <a:pt x="1" y="5049"/>
                    <a:pt x="1" y="5049"/>
                  </a:cubicBezTo>
                  <a:lnTo>
                    <a:pt x="1035" y="5183"/>
                  </a:lnTo>
                  <a:lnTo>
                    <a:pt x="1635" y="4716"/>
                  </a:lnTo>
                  <a:cubicBezTo>
                    <a:pt x="1635" y="4716"/>
                    <a:pt x="2269" y="980"/>
                    <a:pt x="2436" y="913"/>
                  </a:cubicBezTo>
                  <a:cubicBezTo>
                    <a:pt x="2440" y="912"/>
                    <a:pt x="2446" y="912"/>
                    <a:pt x="2454" y="912"/>
                  </a:cubicBezTo>
                  <a:cubicBezTo>
                    <a:pt x="2827" y="912"/>
                    <a:pt x="7709" y="1616"/>
                    <a:pt x="7840" y="1747"/>
                  </a:cubicBezTo>
                  <a:cubicBezTo>
                    <a:pt x="7973" y="1880"/>
                    <a:pt x="8173" y="6317"/>
                    <a:pt x="8173" y="6317"/>
                  </a:cubicBezTo>
                  <a:lnTo>
                    <a:pt x="9441" y="6550"/>
                  </a:lnTo>
                  <a:lnTo>
                    <a:pt x="9975" y="6117"/>
                  </a:lnTo>
                  <a:cubicBezTo>
                    <a:pt x="9975" y="6117"/>
                    <a:pt x="9374" y="913"/>
                    <a:pt x="8874" y="846"/>
                  </a:cubicBezTo>
                  <a:cubicBezTo>
                    <a:pt x="8432" y="787"/>
                    <a:pt x="3259" y="1"/>
                    <a:pt x="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2"/>
            <p:cNvSpPr/>
            <p:nvPr/>
          </p:nvSpPr>
          <p:spPr>
            <a:xfrm>
              <a:off x="6790648" y="3495085"/>
              <a:ext cx="44499" cy="97878"/>
            </a:xfrm>
            <a:custGeom>
              <a:avLst/>
              <a:gdLst/>
              <a:ahLst/>
              <a:cxnLst/>
              <a:rect l="l" t="t" r="r" b="b"/>
              <a:pathLst>
                <a:path w="2002" h="4371" extrusionOk="0">
                  <a:moveTo>
                    <a:pt x="0" y="1"/>
                  </a:moveTo>
                  <a:lnTo>
                    <a:pt x="34" y="668"/>
                  </a:lnTo>
                  <a:lnTo>
                    <a:pt x="34" y="1001"/>
                  </a:lnTo>
                  <a:lnTo>
                    <a:pt x="167" y="4004"/>
                  </a:lnTo>
                  <a:lnTo>
                    <a:pt x="167" y="4371"/>
                  </a:lnTo>
                  <a:lnTo>
                    <a:pt x="2002" y="3103"/>
                  </a:lnTo>
                  <a:cubicBezTo>
                    <a:pt x="1435" y="2569"/>
                    <a:pt x="934" y="1935"/>
                    <a:pt x="601" y="1202"/>
                  </a:cubicBezTo>
                  <a:cubicBezTo>
                    <a:pt x="267" y="568"/>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2"/>
            <p:cNvSpPr/>
            <p:nvPr/>
          </p:nvSpPr>
          <p:spPr>
            <a:xfrm>
              <a:off x="6791382" y="3510021"/>
              <a:ext cx="33386" cy="74724"/>
            </a:xfrm>
            <a:custGeom>
              <a:avLst/>
              <a:gdLst/>
              <a:ahLst/>
              <a:cxnLst/>
              <a:rect l="l" t="t" r="r" b="b"/>
              <a:pathLst>
                <a:path w="1502" h="3337" extrusionOk="0">
                  <a:moveTo>
                    <a:pt x="1" y="1"/>
                  </a:moveTo>
                  <a:lnTo>
                    <a:pt x="1" y="334"/>
                  </a:lnTo>
                  <a:lnTo>
                    <a:pt x="134" y="3337"/>
                  </a:lnTo>
                  <a:lnTo>
                    <a:pt x="1502" y="2403"/>
                  </a:lnTo>
                  <a:cubicBezTo>
                    <a:pt x="801" y="1902"/>
                    <a:pt x="267" y="7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2"/>
            <p:cNvSpPr/>
            <p:nvPr/>
          </p:nvSpPr>
          <p:spPr>
            <a:xfrm>
              <a:off x="6789892" y="3495847"/>
              <a:ext cx="13381" cy="26893"/>
            </a:xfrm>
            <a:custGeom>
              <a:avLst/>
              <a:gdLst/>
              <a:ahLst/>
              <a:cxnLst/>
              <a:rect l="l" t="t" r="r" b="b"/>
              <a:pathLst>
                <a:path w="602" h="1201" extrusionOk="0">
                  <a:moveTo>
                    <a:pt x="1" y="0"/>
                  </a:moveTo>
                  <a:lnTo>
                    <a:pt x="68" y="967"/>
                  </a:lnTo>
                  <a:cubicBezTo>
                    <a:pt x="234" y="1034"/>
                    <a:pt x="434" y="1101"/>
                    <a:pt x="601" y="1201"/>
                  </a:cubicBezTo>
                  <a:cubicBezTo>
                    <a:pt x="268" y="534"/>
                    <a:pt x="1"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2"/>
            <p:cNvSpPr/>
            <p:nvPr/>
          </p:nvSpPr>
          <p:spPr>
            <a:xfrm>
              <a:off x="6789159" y="3451017"/>
              <a:ext cx="80841" cy="97878"/>
            </a:xfrm>
            <a:custGeom>
              <a:avLst/>
              <a:gdLst/>
              <a:ahLst/>
              <a:cxnLst/>
              <a:rect l="l" t="t" r="r" b="b"/>
              <a:pathLst>
                <a:path w="3637" h="4371" extrusionOk="0">
                  <a:moveTo>
                    <a:pt x="0" y="1"/>
                  </a:moveTo>
                  <a:lnTo>
                    <a:pt x="0" y="234"/>
                  </a:lnTo>
                  <a:lnTo>
                    <a:pt x="101" y="2536"/>
                  </a:lnTo>
                  <a:lnTo>
                    <a:pt x="101" y="2903"/>
                  </a:lnTo>
                  <a:cubicBezTo>
                    <a:pt x="1201" y="3070"/>
                    <a:pt x="2269" y="3603"/>
                    <a:pt x="3103" y="4370"/>
                  </a:cubicBezTo>
                  <a:lnTo>
                    <a:pt x="3636" y="1869"/>
                  </a:lnTo>
                  <a:cubicBezTo>
                    <a:pt x="2202" y="434"/>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2"/>
            <p:cNvSpPr/>
            <p:nvPr/>
          </p:nvSpPr>
          <p:spPr>
            <a:xfrm>
              <a:off x="6783958" y="3330008"/>
              <a:ext cx="60081" cy="94899"/>
            </a:xfrm>
            <a:custGeom>
              <a:avLst/>
              <a:gdLst/>
              <a:ahLst/>
              <a:cxnLst/>
              <a:rect l="l" t="t" r="r" b="b"/>
              <a:pathLst>
                <a:path w="2703" h="4238" extrusionOk="0">
                  <a:moveTo>
                    <a:pt x="1335" y="1"/>
                  </a:moveTo>
                  <a:cubicBezTo>
                    <a:pt x="935" y="434"/>
                    <a:pt x="468" y="868"/>
                    <a:pt x="1" y="1235"/>
                  </a:cubicBezTo>
                  <a:lnTo>
                    <a:pt x="1" y="1435"/>
                  </a:lnTo>
                  <a:lnTo>
                    <a:pt x="34" y="2002"/>
                  </a:lnTo>
                  <a:lnTo>
                    <a:pt x="68" y="3236"/>
                  </a:lnTo>
                  <a:lnTo>
                    <a:pt x="101" y="3970"/>
                  </a:lnTo>
                  <a:lnTo>
                    <a:pt x="101" y="4237"/>
                  </a:lnTo>
                  <a:cubicBezTo>
                    <a:pt x="1068" y="3770"/>
                    <a:pt x="1936" y="3170"/>
                    <a:pt x="2703" y="2403"/>
                  </a:cubicBezTo>
                  <a:lnTo>
                    <a:pt x="1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2"/>
            <p:cNvSpPr/>
            <p:nvPr/>
          </p:nvSpPr>
          <p:spPr>
            <a:xfrm>
              <a:off x="6706117" y="3252328"/>
              <a:ext cx="69728" cy="56048"/>
            </a:xfrm>
            <a:custGeom>
              <a:avLst/>
              <a:gdLst/>
              <a:ahLst/>
              <a:cxnLst/>
              <a:rect l="l" t="t" r="r" b="b"/>
              <a:pathLst>
                <a:path w="3137" h="2503" extrusionOk="0">
                  <a:moveTo>
                    <a:pt x="1768" y="1"/>
                  </a:moveTo>
                  <a:cubicBezTo>
                    <a:pt x="934" y="501"/>
                    <a:pt x="301" y="1268"/>
                    <a:pt x="0" y="2202"/>
                  </a:cubicBezTo>
                  <a:lnTo>
                    <a:pt x="201" y="2236"/>
                  </a:lnTo>
                  <a:lnTo>
                    <a:pt x="834" y="2302"/>
                  </a:lnTo>
                  <a:lnTo>
                    <a:pt x="1468" y="2402"/>
                  </a:lnTo>
                  <a:lnTo>
                    <a:pt x="1902" y="2469"/>
                  </a:lnTo>
                  <a:lnTo>
                    <a:pt x="2202" y="2502"/>
                  </a:lnTo>
                  <a:cubicBezTo>
                    <a:pt x="2469" y="2136"/>
                    <a:pt x="2769" y="1769"/>
                    <a:pt x="3136" y="1468"/>
                  </a:cubicBezTo>
                  <a:lnTo>
                    <a:pt x="1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2"/>
            <p:cNvSpPr/>
            <p:nvPr/>
          </p:nvSpPr>
          <p:spPr>
            <a:xfrm>
              <a:off x="6711296" y="3259807"/>
              <a:ext cx="55635" cy="47830"/>
            </a:xfrm>
            <a:custGeom>
              <a:avLst/>
              <a:gdLst/>
              <a:ahLst/>
              <a:cxnLst/>
              <a:rect l="l" t="t" r="r" b="b"/>
              <a:pathLst>
                <a:path w="2503" h="2136" extrusionOk="0">
                  <a:moveTo>
                    <a:pt x="1469" y="0"/>
                  </a:moveTo>
                  <a:cubicBezTo>
                    <a:pt x="701" y="401"/>
                    <a:pt x="201" y="1401"/>
                    <a:pt x="1" y="1902"/>
                  </a:cubicBezTo>
                  <a:lnTo>
                    <a:pt x="601" y="1968"/>
                  </a:lnTo>
                  <a:cubicBezTo>
                    <a:pt x="568" y="1902"/>
                    <a:pt x="535" y="1835"/>
                    <a:pt x="535" y="1735"/>
                  </a:cubicBezTo>
                  <a:cubicBezTo>
                    <a:pt x="535" y="1451"/>
                    <a:pt x="752" y="1310"/>
                    <a:pt x="968" y="1310"/>
                  </a:cubicBezTo>
                  <a:cubicBezTo>
                    <a:pt x="1185" y="1310"/>
                    <a:pt x="1402" y="1451"/>
                    <a:pt x="1402" y="1735"/>
                  </a:cubicBezTo>
                  <a:cubicBezTo>
                    <a:pt x="1402" y="1868"/>
                    <a:pt x="1369" y="2002"/>
                    <a:pt x="1269" y="2068"/>
                  </a:cubicBezTo>
                  <a:lnTo>
                    <a:pt x="1669" y="2135"/>
                  </a:lnTo>
                  <a:cubicBezTo>
                    <a:pt x="1902" y="1768"/>
                    <a:pt x="2203" y="1401"/>
                    <a:pt x="2503" y="1101"/>
                  </a:cubicBez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2"/>
            <p:cNvSpPr/>
            <p:nvPr/>
          </p:nvSpPr>
          <p:spPr>
            <a:xfrm>
              <a:off x="6788425" y="3456257"/>
              <a:ext cx="77863" cy="82180"/>
            </a:xfrm>
            <a:custGeom>
              <a:avLst/>
              <a:gdLst/>
              <a:ahLst/>
              <a:cxnLst/>
              <a:rect l="l" t="t" r="r" b="b"/>
              <a:pathLst>
                <a:path w="3503" h="3670" extrusionOk="0">
                  <a:moveTo>
                    <a:pt x="1142" y="776"/>
                  </a:moveTo>
                  <a:cubicBezTo>
                    <a:pt x="1236" y="776"/>
                    <a:pt x="1334" y="794"/>
                    <a:pt x="1434" y="834"/>
                  </a:cubicBezTo>
                  <a:cubicBezTo>
                    <a:pt x="1768" y="934"/>
                    <a:pt x="1968" y="1301"/>
                    <a:pt x="1868" y="1635"/>
                  </a:cubicBezTo>
                  <a:cubicBezTo>
                    <a:pt x="1810" y="2042"/>
                    <a:pt x="1480" y="2269"/>
                    <a:pt x="1143" y="2269"/>
                  </a:cubicBezTo>
                  <a:cubicBezTo>
                    <a:pt x="900" y="2269"/>
                    <a:pt x="654" y="2152"/>
                    <a:pt x="500" y="1902"/>
                  </a:cubicBezTo>
                  <a:cubicBezTo>
                    <a:pt x="217" y="1363"/>
                    <a:pt x="608" y="776"/>
                    <a:pt x="1142" y="776"/>
                  </a:cubicBezTo>
                  <a:close/>
                  <a:moveTo>
                    <a:pt x="0" y="0"/>
                  </a:moveTo>
                  <a:lnTo>
                    <a:pt x="100" y="2302"/>
                  </a:lnTo>
                  <a:cubicBezTo>
                    <a:pt x="1501" y="2535"/>
                    <a:pt x="3036" y="3669"/>
                    <a:pt x="3036" y="3669"/>
                  </a:cubicBezTo>
                  <a:lnTo>
                    <a:pt x="3503" y="1701"/>
                  </a:lnTo>
                  <a:cubicBezTo>
                    <a:pt x="2502" y="834"/>
                    <a:pt x="1301" y="2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2"/>
            <p:cNvSpPr/>
            <p:nvPr/>
          </p:nvSpPr>
          <p:spPr>
            <a:xfrm>
              <a:off x="6784713" y="3339726"/>
              <a:ext cx="51168" cy="79202"/>
            </a:xfrm>
            <a:custGeom>
              <a:avLst/>
              <a:gdLst/>
              <a:ahLst/>
              <a:cxnLst/>
              <a:rect l="l" t="t" r="r" b="b"/>
              <a:pathLst>
                <a:path w="2302" h="3537" extrusionOk="0">
                  <a:moveTo>
                    <a:pt x="1201" y="0"/>
                  </a:moveTo>
                  <a:cubicBezTo>
                    <a:pt x="834" y="401"/>
                    <a:pt x="434" y="734"/>
                    <a:pt x="0" y="1001"/>
                  </a:cubicBezTo>
                  <a:lnTo>
                    <a:pt x="0" y="1568"/>
                  </a:lnTo>
                  <a:lnTo>
                    <a:pt x="34" y="1568"/>
                  </a:lnTo>
                  <a:cubicBezTo>
                    <a:pt x="768" y="1668"/>
                    <a:pt x="768" y="2702"/>
                    <a:pt x="34" y="2802"/>
                  </a:cubicBezTo>
                  <a:lnTo>
                    <a:pt x="67" y="3536"/>
                  </a:lnTo>
                  <a:cubicBezTo>
                    <a:pt x="868" y="3103"/>
                    <a:pt x="1601" y="2569"/>
                    <a:pt x="2302" y="1969"/>
                  </a:cubicBezTo>
                  <a:lnTo>
                    <a:pt x="1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2"/>
            <p:cNvSpPr/>
            <p:nvPr/>
          </p:nvSpPr>
          <p:spPr>
            <a:xfrm>
              <a:off x="6440676" y="2481489"/>
              <a:ext cx="115694" cy="605784"/>
            </a:xfrm>
            <a:custGeom>
              <a:avLst/>
              <a:gdLst/>
              <a:ahLst/>
              <a:cxnLst/>
              <a:rect l="l" t="t" r="r" b="b"/>
              <a:pathLst>
                <a:path w="5205" h="27053" extrusionOk="0">
                  <a:moveTo>
                    <a:pt x="301" y="0"/>
                  </a:moveTo>
                  <a:cubicBezTo>
                    <a:pt x="301" y="0"/>
                    <a:pt x="1" y="12943"/>
                    <a:pt x="267" y="14677"/>
                  </a:cubicBezTo>
                  <a:cubicBezTo>
                    <a:pt x="1035" y="19180"/>
                    <a:pt x="3236" y="27053"/>
                    <a:pt x="3236" y="27053"/>
                  </a:cubicBezTo>
                  <a:lnTo>
                    <a:pt x="5204" y="26319"/>
                  </a:lnTo>
                  <a:cubicBezTo>
                    <a:pt x="5204" y="26319"/>
                    <a:pt x="3336" y="18080"/>
                    <a:pt x="3136" y="15111"/>
                  </a:cubicBezTo>
                  <a:cubicBezTo>
                    <a:pt x="2903" y="12142"/>
                    <a:pt x="2669" y="1601"/>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2"/>
            <p:cNvSpPr/>
            <p:nvPr/>
          </p:nvSpPr>
          <p:spPr>
            <a:xfrm>
              <a:off x="6586733" y="2664480"/>
              <a:ext cx="76396" cy="81845"/>
            </a:xfrm>
            <a:custGeom>
              <a:avLst/>
              <a:gdLst/>
              <a:ahLst/>
              <a:cxnLst/>
              <a:rect l="l" t="t" r="r" b="b"/>
              <a:pathLst>
                <a:path w="3437" h="3655" extrusionOk="0">
                  <a:moveTo>
                    <a:pt x="2870" y="1"/>
                  </a:moveTo>
                  <a:lnTo>
                    <a:pt x="1" y="1568"/>
                  </a:lnTo>
                  <a:lnTo>
                    <a:pt x="1" y="3336"/>
                  </a:lnTo>
                  <a:cubicBezTo>
                    <a:pt x="142" y="3571"/>
                    <a:pt x="474" y="3655"/>
                    <a:pt x="880" y="3655"/>
                  </a:cubicBezTo>
                  <a:cubicBezTo>
                    <a:pt x="1919" y="3655"/>
                    <a:pt x="3437" y="3103"/>
                    <a:pt x="3437" y="3103"/>
                  </a:cubicBezTo>
                  <a:lnTo>
                    <a:pt x="287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2"/>
            <p:cNvSpPr/>
            <p:nvPr/>
          </p:nvSpPr>
          <p:spPr>
            <a:xfrm>
              <a:off x="6650504" y="2664480"/>
              <a:ext cx="61570" cy="72485"/>
            </a:xfrm>
            <a:custGeom>
              <a:avLst/>
              <a:gdLst/>
              <a:ahLst/>
              <a:cxnLst/>
              <a:rect l="l" t="t" r="r" b="b"/>
              <a:pathLst>
                <a:path w="2770" h="3237" extrusionOk="0">
                  <a:moveTo>
                    <a:pt x="1" y="1"/>
                  </a:moveTo>
                  <a:lnTo>
                    <a:pt x="568" y="3103"/>
                  </a:lnTo>
                  <a:lnTo>
                    <a:pt x="2603" y="3236"/>
                  </a:lnTo>
                  <a:lnTo>
                    <a:pt x="2769" y="1001"/>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2"/>
            <p:cNvSpPr/>
            <p:nvPr/>
          </p:nvSpPr>
          <p:spPr>
            <a:xfrm>
              <a:off x="6101618" y="2084761"/>
              <a:ext cx="304228" cy="335529"/>
            </a:xfrm>
            <a:custGeom>
              <a:avLst/>
              <a:gdLst/>
              <a:ahLst/>
              <a:cxnLst/>
              <a:rect l="l" t="t" r="r" b="b"/>
              <a:pathLst>
                <a:path w="13687" h="14984" extrusionOk="0">
                  <a:moveTo>
                    <a:pt x="7007" y="0"/>
                  </a:moveTo>
                  <a:cubicBezTo>
                    <a:pt x="3105" y="0"/>
                    <a:pt x="2345" y="2573"/>
                    <a:pt x="2345" y="2573"/>
                  </a:cubicBezTo>
                  <a:cubicBezTo>
                    <a:pt x="2256" y="2552"/>
                    <a:pt x="2168" y="2541"/>
                    <a:pt x="2081" y="2541"/>
                  </a:cubicBezTo>
                  <a:cubicBezTo>
                    <a:pt x="930" y="2541"/>
                    <a:pt x="1" y="4352"/>
                    <a:pt x="311" y="7143"/>
                  </a:cubicBezTo>
                  <a:cubicBezTo>
                    <a:pt x="644" y="10112"/>
                    <a:pt x="2479" y="10245"/>
                    <a:pt x="2779" y="11379"/>
                  </a:cubicBezTo>
                  <a:cubicBezTo>
                    <a:pt x="3079" y="12480"/>
                    <a:pt x="2512" y="14081"/>
                    <a:pt x="2512" y="14081"/>
                  </a:cubicBezTo>
                  <a:cubicBezTo>
                    <a:pt x="3046" y="13648"/>
                    <a:pt x="3213" y="12280"/>
                    <a:pt x="3213" y="12280"/>
                  </a:cubicBezTo>
                  <a:lnTo>
                    <a:pt x="3213" y="12280"/>
                  </a:lnTo>
                  <a:cubicBezTo>
                    <a:pt x="3279" y="13114"/>
                    <a:pt x="3079" y="13948"/>
                    <a:pt x="2612" y="14648"/>
                  </a:cubicBezTo>
                  <a:cubicBezTo>
                    <a:pt x="3449" y="14894"/>
                    <a:pt x="4512" y="14983"/>
                    <a:pt x="5615" y="14983"/>
                  </a:cubicBezTo>
                  <a:cubicBezTo>
                    <a:pt x="8557" y="14983"/>
                    <a:pt x="11785" y="14348"/>
                    <a:pt x="11785" y="14348"/>
                  </a:cubicBezTo>
                  <a:cubicBezTo>
                    <a:pt x="11552" y="13814"/>
                    <a:pt x="11452" y="13247"/>
                    <a:pt x="11519" y="12680"/>
                  </a:cubicBezTo>
                  <a:lnTo>
                    <a:pt x="11519" y="12680"/>
                  </a:lnTo>
                  <a:cubicBezTo>
                    <a:pt x="11652" y="13214"/>
                    <a:pt x="12052" y="13681"/>
                    <a:pt x="12553" y="13914"/>
                  </a:cubicBezTo>
                  <a:cubicBezTo>
                    <a:pt x="11719" y="12013"/>
                    <a:pt x="11685" y="9878"/>
                    <a:pt x="12453" y="7943"/>
                  </a:cubicBezTo>
                  <a:cubicBezTo>
                    <a:pt x="13687" y="4608"/>
                    <a:pt x="12486" y="438"/>
                    <a:pt x="7849" y="38"/>
                  </a:cubicBezTo>
                  <a:cubicBezTo>
                    <a:pt x="7553" y="12"/>
                    <a:pt x="7273" y="0"/>
                    <a:pt x="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2"/>
            <p:cNvSpPr/>
            <p:nvPr/>
          </p:nvSpPr>
          <p:spPr>
            <a:xfrm>
              <a:off x="6187838" y="2902759"/>
              <a:ext cx="349994" cy="1380139"/>
            </a:xfrm>
            <a:custGeom>
              <a:avLst/>
              <a:gdLst/>
              <a:ahLst/>
              <a:cxnLst/>
              <a:rect l="l" t="t" r="r" b="b"/>
              <a:pathLst>
                <a:path w="15746" h="61634" extrusionOk="0">
                  <a:moveTo>
                    <a:pt x="401" y="1"/>
                  </a:moveTo>
                  <a:cubicBezTo>
                    <a:pt x="401" y="1"/>
                    <a:pt x="1" y="10575"/>
                    <a:pt x="6906" y="27620"/>
                  </a:cubicBezTo>
                  <a:cubicBezTo>
                    <a:pt x="5905" y="43932"/>
                    <a:pt x="13744" y="61478"/>
                    <a:pt x="13744" y="61478"/>
                  </a:cubicBezTo>
                  <a:cubicBezTo>
                    <a:pt x="13894" y="61585"/>
                    <a:pt x="14151" y="61634"/>
                    <a:pt x="14432" y="61634"/>
                  </a:cubicBezTo>
                  <a:cubicBezTo>
                    <a:pt x="15024" y="61634"/>
                    <a:pt x="15723" y="61417"/>
                    <a:pt x="15745" y="61078"/>
                  </a:cubicBezTo>
                  <a:cubicBezTo>
                    <a:pt x="14578" y="58776"/>
                    <a:pt x="13977" y="37694"/>
                    <a:pt x="13210" y="27620"/>
                  </a:cubicBezTo>
                  <a:cubicBezTo>
                    <a:pt x="13410" y="16913"/>
                    <a:pt x="11242" y="1"/>
                    <a:pt x="1124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2"/>
            <p:cNvSpPr/>
            <p:nvPr/>
          </p:nvSpPr>
          <p:spPr>
            <a:xfrm>
              <a:off x="5968386" y="2902759"/>
              <a:ext cx="403362" cy="1387887"/>
            </a:xfrm>
            <a:custGeom>
              <a:avLst/>
              <a:gdLst/>
              <a:ahLst/>
              <a:cxnLst/>
              <a:rect l="l" t="t" r="r" b="b"/>
              <a:pathLst>
                <a:path w="18147" h="61980" extrusionOk="0">
                  <a:moveTo>
                    <a:pt x="8640" y="1"/>
                  </a:moveTo>
                  <a:cubicBezTo>
                    <a:pt x="8640" y="1"/>
                    <a:pt x="2469" y="5571"/>
                    <a:pt x="4437" y="28854"/>
                  </a:cubicBezTo>
                  <a:cubicBezTo>
                    <a:pt x="0" y="39395"/>
                    <a:pt x="5237" y="61878"/>
                    <a:pt x="5237" y="61878"/>
                  </a:cubicBezTo>
                  <a:cubicBezTo>
                    <a:pt x="5473" y="61950"/>
                    <a:pt x="5667" y="61980"/>
                    <a:pt x="5832" y="61980"/>
                  </a:cubicBezTo>
                  <a:cubicBezTo>
                    <a:pt x="6439" y="61980"/>
                    <a:pt x="6652" y="61573"/>
                    <a:pt x="7072" y="61311"/>
                  </a:cubicBezTo>
                  <a:cubicBezTo>
                    <a:pt x="7105" y="50103"/>
                    <a:pt x="9207" y="38261"/>
                    <a:pt x="11275" y="28421"/>
                  </a:cubicBezTo>
                  <a:cubicBezTo>
                    <a:pt x="13210" y="19081"/>
                    <a:pt x="18146" y="1"/>
                    <a:pt x="1814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2"/>
            <p:cNvSpPr/>
            <p:nvPr/>
          </p:nvSpPr>
          <p:spPr>
            <a:xfrm>
              <a:off x="6030668" y="2910977"/>
              <a:ext cx="455997" cy="618503"/>
            </a:xfrm>
            <a:custGeom>
              <a:avLst/>
              <a:gdLst/>
              <a:ahLst/>
              <a:cxnLst/>
              <a:rect l="l" t="t" r="r" b="b"/>
              <a:pathLst>
                <a:path w="20515" h="27621" extrusionOk="0">
                  <a:moveTo>
                    <a:pt x="18547" y="0"/>
                  </a:moveTo>
                  <a:cubicBezTo>
                    <a:pt x="18547" y="0"/>
                    <a:pt x="9140" y="234"/>
                    <a:pt x="5304" y="234"/>
                  </a:cubicBezTo>
                  <a:cubicBezTo>
                    <a:pt x="1134" y="5238"/>
                    <a:pt x="0" y="21249"/>
                    <a:pt x="767" y="24751"/>
                  </a:cubicBezTo>
                  <a:cubicBezTo>
                    <a:pt x="1101" y="25118"/>
                    <a:pt x="1501" y="25419"/>
                    <a:pt x="1935" y="25652"/>
                  </a:cubicBezTo>
                  <a:cubicBezTo>
                    <a:pt x="1968" y="23484"/>
                    <a:pt x="2602" y="22483"/>
                    <a:pt x="2602" y="22483"/>
                  </a:cubicBezTo>
                  <a:lnTo>
                    <a:pt x="2602" y="22483"/>
                  </a:lnTo>
                  <a:cubicBezTo>
                    <a:pt x="2502" y="23717"/>
                    <a:pt x="2602" y="24952"/>
                    <a:pt x="2936" y="26152"/>
                  </a:cubicBezTo>
                  <a:cubicBezTo>
                    <a:pt x="4891" y="26962"/>
                    <a:pt x="7912" y="27620"/>
                    <a:pt x="11699" y="27620"/>
                  </a:cubicBezTo>
                  <a:cubicBezTo>
                    <a:pt x="14306" y="27620"/>
                    <a:pt x="17277" y="27308"/>
                    <a:pt x="20515" y="26519"/>
                  </a:cubicBezTo>
                  <a:cubicBezTo>
                    <a:pt x="20515" y="17213"/>
                    <a:pt x="18680" y="1535"/>
                    <a:pt x="185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2"/>
            <p:cNvSpPr/>
            <p:nvPr/>
          </p:nvSpPr>
          <p:spPr>
            <a:xfrm>
              <a:off x="6052895" y="4288362"/>
              <a:ext cx="125341" cy="191232"/>
            </a:xfrm>
            <a:custGeom>
              <a:avLst/>
              <a:gdLst/>
              <a:ahLst/>
              <a:cxnLst/>
              <a:rect l="l" t="t" r="r" b="b"/>
              <a:pathLst>
                <a:path w="5639" h="8540" extrusionOk="0">
                  <a:moveTo>
                    <a:pt x="1435" y="0"/>
                  </a:moveTo>
                  <a:cubicBezTo>
                    <a:pt x="1435" y="0"/>
                    <a:pt x="268" y="300"/>
                    <a:pt x="134" y="2035"/>
                  </a:cubicBezTo>
                  <a:cubicBezTo>
                    <a:pt x="1" y="3769"/>
                    <a:pt x="501" y="8540"/>
                    <a:pt x="501" y="8540"/>
                  </a:cubicBezTo>
                  <a:lnTo>
                    <a:pt x="935" y="8540"/>
                  </a:lnTo>
                  <a:cubicBezTo>
                    <a:pt x="935" y="8540"/>
                    <a:pt x="801" y="4236"/>
                    <a:pt x="968" y="3436"/>
                  </a:cubicBezTo>
                  <a:cubicBezTo>
                    <a:pt x="1102" y="5704"/>
                    <a:pt x="2736" y="8540"/>
                    <a:pt x="4871" y="8540"/>
                  </a:cubicBezTo>
                  <a:cubicBezTo>
                    <a:pt x="5638" y="8540"/>
                    <a:pt x="3970" y="5104"/>
                    <a:pt x="3703" y="3002"/>
                  </a:cubicBezTo>
                  <a:cubicBezTo>
                    <a:pt x="3437" y="901"/>
                    <a:pt x="3337" y="167"/>
                    <a:pt x="3337" y="167"/>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2"/>
            <p:cNvSpPr/>
            <p:nvPr/>
          </p:nvSpPr>
          <p:spPr>
            <a:xfrm>
              <a:off x="6084792" y="4257729"/>
              <a:ext cx="61926" cy="173676"/>
            </a:xfrm>
            <a:custGeom>
              <a:avLst/>
              <a:gdLst/>
              <a:ahLst/>
              <a:cxnLst/>
              <a:rect l="l" t="t" r="r" b="b"/>
              <a:pathLst>
                <a:path w="2786" h="7756" extrusionOk="0">
                  <a:moveTo>
                    <a:pt x="1868" y="0"/>
                  </a:moveTo>
                  <a:lnTo>
                    <a:pt x="0" y="1368"/>
                  </a:lnTo>
                  <a:cubicBezTo>
                    <a:pt x="100" y="3703"/>
                    <a:pt x="934" y="6705"/>
                    <a:pt x="2002" y="7673"/>
                  </a:cubicBezTo>
                  <a:cubicBezTo>
                    <a:pt x="2083" y="7730"/>
                    <a:pt x="2173" y="7755"/>
                    <a:pt x="2261" y="7755"/>
                  </a:cubicBezTo>
                  <a:cubicBezTo>
                    <a:pt x="2532" y="7755"/>
                    <a:pt x="2786" y="7516"/>
                    <a:pt x="2735" y="7239"/>
                  </a:cubicBezTo>
                  <a:cubicBezTo>
                    <a:pt x="2202" y="4837"/>
                    <a:pt x="1902" y="2436"/>
                    <a:pt x="186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2"/>
            <p:cNvSpPr/>
            <p:nvPr/>
          </p:nvSpPr>
          <p:spPr>
            <a:xfrm>
              <a:off x="6469594" y="4288362"/>
              <a:ext cx="125319" cy="191232"/>
            </a:xfrm>
            <a:custGeom>
              <a:avLst/>
              <a:gdLst/>
              <a:ahLst/>
              <a:cxnLst/>
              <a:rect l="l" t="t" r="r" b="b"/>
              <a:pathLst>
                <a:path w="5638" h="8540" extrusionOk="0">
                  <a:moveTo>
                    <a:pt x="1435" y="0"/>
                  </a:moveTo>
                  <a:cubicBezTo>
                    <a:pt x="1435" y="0"/>
                    <a:pt x="267" y="300"/>
                    <a:pt x="134" y="2035"/>
                  </a:cubicBezTo>
                  <a:cubicBezTo>
                    <a:pt x="1" y="3769"/>
                    <a:pt x="501" y="8540"/>
                    <a:pt x="501" y="8540"/>
                  </a:cubicBezTo>
                  <a:lnTo>
                    <a:pt x="935" y="8540"/>
                  </a:lnTo>
                  <a:cubicBezTo>
                    <a:pt x="935" y="8540"/>
                    <a:pt x="801" y="4236"/>
                    <a:pt x="968" y="3436"/>
                  </a:cubicBezTo>
                  <a:cubicBezTo>
                    <a:pt x="1101" y="5704"/>
                    <a:pt x="2736" y="8540"/>
                    <a:pt x="4871" y="8540"/>
                  </a:cubicBezTo>
                  <a:cubicBezTo>
                    <a:pt x="5638" y="8540"/>
                    <a:pt x="3970" y="5104"/>
                    <a:pt x="3703" y="3002"/>
                  </a:cubicBezTo>
                  <a:cubicBezTo>
                    <a:pt x="3603" y="1968"/>
                    <a:pt x="3403" y="967"/>
                    <a:pt x="31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2"/>
            <p:cNvSpPr/>
            <p:nvPr/>
          </p:nvSpPr>
          <p:spPr>
            <a:xfrm>
              <a:off x="6491088" y="4250810"/>
              <a:ext cx="72306" cy="181021"/>
            </a:xfrm>
            <a:custGeom>
              <a:avLst/>
              <a:gdLst/>
              <a:ahLst/>
              <a:cxnLst/>
              <a:rect l="l" t="t" r="r" b="b"/>
              <a:pathLst>
                <a:path w="3253" h="8084" extrusionOk="0">
                  <a:moveTo>
                    <a:pt x="1692" y="0"/>
                  </a:moveTo>
                  <a:cubicBezTo>
                    <a:pt x="1202" y="0"/>
                    <a:pt x="1" y="1177"/>
                    <a:pt x="1" y="1177"/>
                  </a:cubicBezTo>
                  <a:cubicBezTo>
                    <a:pt x="101" y="3512"/>
                    <a:pt x="1402" y="7014"/>
                    <a:pt x="2503" y="7982"/>
                  </a:cubicBezTo>
                  <a:cubicBezTo>
                    <a:pt x="2591" y="8052"/>
                    <a:pt x="2686" y="8083"/>
                    <a:pt x="2777" y="8083"/>
                  </a:cubicBezTo>
                  <a:cubicBezTo>
                    <a:pt x="3030" y="8083"/>
                    <a:pt x="3252" y="7843"/>
                    <a:pt x="3203" y="7548"/>
                  </a:cubicBezTo>
                  <a:cubicBezTo>
                    <a:pt x="2369" y="4079"/>
                    <a:pt x="2436" y="1677"/>
                    <a:pt x="1869" y="109"/>
                  </a:cubicBezTo>
                  <a:cubicBezTo>
                    <a:pt x="1836" y="33"/>
                    <a:pt x="1774" y="0"/>
                    <a:pt x="169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2"/>
            <p:cNvSpPr/>
            <p:nvPr/>
          </p:nvSpPr>
          <p:spPr>
            <a:xfrm>
              <a:off x="6090726" y="2453834"/>
              <a:ext cx="373711" cy="219626"/>
            </a:xfrm>
            <a:custGeom>
              <a:avLst/>
              <a:gdLst/>
              <a:ahLst/>
              <a:cxnLst/>
              <a:rect l="l" t="t" r="r" b="b"/>
              <a:pathLst>
                <a:path w="16813" h="9808" extrusionOk="0">
                  <a:moveTo>
                    <a:pt x="7768" y="1"/>
                  </a:moveTo>
                  <a:cubicBezTo>
                    <a:pt x="6797" y="1"/>
                    <a:pt x="5821" y="34"/>
                    <a:pt x="4837" y="101"/>
                  </a:cubicBezTo>
                  <a:cubicBezTo>
                    <a:pt x="4303" y="101"/>
                    <a:pt x="3736" y="168"/>
                    <a:pt x="3236" y="201"/>
                  </a:cubicBezTo>
                  <a:cubicBezTo>
                    <a:pt x="1334" y="401"/>
                    <a:pt x="0" y="2136"/>
                    <a:pt x="667" y="3870"/>
                  </a:cubicBezTo>
                  <a:cubicBezTo>
                    <a:pt x="1401" y="5805"/>
                    <a:pt x="1935" y="7773"/>
                    <a:pt x="2235" y="9808"/>
                  </a:cubicBezTo>
                  <a:lnTo>
                    <a:pt x="16679" y="9808"/>
                  </a:lnTo>
                  <a:cubicBezTo>
                    <a:pt x="16812" y="8073"/>
                    <a:pt x="16812" y="6339"/>
                    <a:pt x="16745" y="4604"/>
                  </a:cubicBezTo>
                  <a:cubicBezTo>
                    <a:pt x="16679" y="2469"/>
                    <a:pt x="14877" y="601"/>
                    <a:pt x="12609" y="301"/>
                  </a:cubicBezTo>
                  <a:cubicBezTo>
                    <a:pt x="11975" y="234"/>
                    <a:pt x="11308" y="134"/>
                    <a:pt x="10674" y="101"/>
                  </a:cubicBezTo>
                  <a:cubicBezTo>
                    <a:pt x="9707" y="34"/>
                    <a:pt x="8740" y="1"/>
                    <a:pt x="77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2"/>
            <p:cNvSpPr/>
            <p:nvPr/>
          </p:nvSpPr>
          <p:spPr>
            <a:xfrm>
              <a:off x="6090726" y="2453834"/>
              <a:ext cx="373711" cy="219626"/>
            </a:xfrm>
            <a:custGeom>
              <a:avLst/>
              <a:gdLst/>
              <a:ahLst/>
              <a:cxnLst/>
              <a:rect l="l" t="t" r="r" b="b"/>
              <a:pathLst>
                <a:path w="16813" h="9808" extrusionOk="0">
                  <a:moveTo>
                    <a:pt x="7768" y="1"/>
                  </a:moveTo>
                  <a:cubicBezTo>
                    <a:pt x="6797" y="1"/>
                    <a:pt x="5821" y="34"/>
                    <a:pt x="4837" y="101"/>
                  </a:cubicBezTo>
                  <a:cubicBezTo>
                    <a:pt x="4303" y="101"/>
                    <a:pt x="3736" y="168"/>
                    <a:pt x="3236" y="201"/>
                  </a:cubicBezTo>
                  <a:cubicBezTo>
                    <a:pt x="1334" y="401"/>
                    <a:pt x="0" y="2136"/>
                    <a:pt x="667" y="3870"/>
                  </a:cubicBezTo>
                  <a:cubicBezTo>
                    <a:pt x="1401" y="5805"/>
                    <a:pt x="1935" y="7773"/>
                    <a:pt x="2235" y="9808"/>
                  </a:cubicBezTo>
                  <a:lnTo>
                    <a:pt x="16679" y="9808"/>
                  </a:lnTo>
                  <a:cubicBezTo>
                    <a:pt x="16812" y="8073"/>
                    <a:pt x="16812" y="6339"/>
                    <a:pt x="16745" y="4604"/>
                  </a:cubicBezTo>
                  <a:cubicBezTo>
                    <a:pt x="16679" y="2469"/>
                    <a:pt x="14877" y="601"/>
                    <a:pt x="12609" y="301"/>
                  </a:cubicBezTo>
                  <a:cubicBezTo>
                    <a:pt x="11975" y="234"/>
                    <a:pt x="11308" y="134"/>
                    <a:pt x="10674" y="101"/>
                  </a:cubicBezTo>
                  <a:cubicBezTo>
                    <a:pt x="9707" y="34"/>
                    <a:pt x="8740" y="1"/>
                    <a:pt x="7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2"/>
            <p:cNvSpPr/>
            <p:nvPr/>
          </p:nvSpPr>
          <p:spPr>
            <a:xfrm>
              <a:off x="6092949" y="2450834"/>
              <a:ext cx="412253" cy="560999"/>
            </a:xfrm>
            <a:custGeom>
              <a:avLst/>
              <a:gdLst/>
              <a:ahLst/>
              <a:cxnLst/>
              <a:rect l="l" t="t" r="r" b="b"/>
              <a:pathLst>
                <a:path w="18547" h="25053" extrusionOk="0">
                  <a:moveTo>
                    <a:pt x="4548" y="0"/>
                  </a:moveTo>
                  <a:cubicBezTo>
                    <a:pt x="414" y="0"/>
                    <a:pt x="37" y="3337"/>
                    <a:pt x="1" y="3337"/>
                  </a:cubicBezTo>
                  <a:cubicBezTo>
                    <a:pt x="0" y="3337"/>
                    <a:pt x="0" y="3337"/>
                    <a:pt x="0" y="3337"/>
                  </a:cubicBezTo>
                  <a:lnTo>
                    <a:pt x="0" y="3337"/>
                  </a:lnTo>
                  <a:cubicBezTo>
                    <a:pt x="2302" y="8007"/>
                    <a:pt x="3069" y="18248"/>
                    <a:pt x="3069" y="18248"/>
                  </a:cubicBezTo>
                  <a:lnTo>
                    <a:pt x="701" y="22684"/>
                  </a:lnTo>
                  <a:lnTo>
                    <a:pt x="9140" y="25053"/>
                  </a:lnTo>
                  <a:lnTo>
                    <a:pt x="10875" y="20650"/>
                  </a:lnTo>
                  <a:lnTo>
                    <a:pt x="12309" y="24853"/>
                  </a:lnTo>
                  <a:lnTo>
                    <a:pt x="16679" y="23518"/>
                  </a:lnTo>
                  <a:lnTo>
                    <a:pt x="15945" y="17747"/>
                  </a:lnTo>
                  <a:cubicBezTo>
                    <a:pt x="18547" y="5672"/>
                    <a:pt x="15945" y="1369"/>
                    <a:pt x="15945" y="1369"/>
                  </a:cubicBezTo>
                  <a:cubicBezTo>
                    <a:pt x="14246" y="331"/>
                    <a:pt x="11747" y="301"/>
                    <a:pt x="11467" y="301"/>
                  </a:cubicBezTo>
                  <a:cubicBezTo>
                    <a:pt x="11450" y="301"/>
                    <a:pt x="11442" y="302"/>
                    <a:pt x="11442" y="302"/>
                  </a:cubicBezTo>
                  <a:cubicBezTo>
                    <a:pt x="12075" y="3637"/>
                    <a:pt x="10875" y="7540"/>
                    <a:pt x="10875" y="7540"/>
                  </a:cubicBezTo>
                  <a:lnTo>
                    <a:pt x="4670" y="1"/>
                  </a:lnTo>
                  <a:cubicBezTo>
                    <a:pt x="4629" y="1"/>
                    <a:pt x="4588" y="0"/>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2"/>
            <p:cNvSpPr/>
            <p:nvPr/>
          </p:nvSpPr>
          <p:spPr>
            <a:xfrm>
              <a:off x="6168567" y="2442638"/>
              <a:ext cx="248415" cy="236801"/>
            </a:xfrm>
            <a:custGeom>
              <a:avLst/>
              <a:gdLst/>
              <a:ahLst/>
              <a:cxnLst/>
              <a:rect l="l" t="t" r="r" b="b"/>
              <a:pathLst>
                <a:path w="11176" h="10575" extrusionOk="0">
                  <a:moveTo>
                    <a:pt x="2169" y="0"/>
                  </a:moveTo>
                  <a:lnTo>
                    <a:pt x="1602" y="101"/>
                  </a:lnTo>
                  <a:cubicBezTo>
                    <a:pt x="1602" y="101"/>
                    <a:pt x="1" y="2502"/>
                    <a:pt x="67" y="4771"/>
                  </a:cubicBezTo>
                  <a:lnTo>
                    <a:pt x="3303" y="4771"/>
                  </a:lnTo>
                  <a:lnTo>
                    <a:pt x="2002" y="6538"/>
                  </a:lnTo>
                  <a:cubicBezTo>
                    <a:pt x="2002" y="6538"/>
                    <a:pt x="6172" y="7172"/>
                    <a:pt x="8373" y="10575"/>
                  </a:cubicBezTo>
                  <a:lnTo>
                    <a:pt x="7806" y="8607"/>
                  </a:lnTo>
                  <a:lnTo>
                    <a:pt x="10908" y="6538"/>
                  </a:lnTo>
                  <a:lnTo>
                    <a:pt x="9207" y="4804"/>
                  </a:lnTo>
                  <a:lnTo>
                    <a:pt x="11175" y="4203"/>
                  </a:lnTo>
                  <a:cubicBezTo>
                    <a:pt x="10308" y="2369"/>
                    <a:pt x="8740" y="934"/>
                    <a:pt x="6805" y="301"/>
                  </a:cubicBezTo>
                  <a:lnTo>
                    <a:pt x="6805" y="301"/>
                  </a:lnTo>
                  <a:cubicBezTo>
                    <a:pt x="8673" y="2402"/>
                    <a:pt x="7406" y="7439"/>
                    <a:pt x="7406" y="7439"/>
                  </a:cubicBezTo>
                  <a:cubicBezTo>
                    <a:pt x="4337" y="3736"/>
                    <a:pt x="2536" y="768"/>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2"/>
            <p:cNvSpPr/>
            <p:nvPr/>
          </p:nvSpPr>
          <p:spPr>
            <a:xfrm>
              <a:off x="6187483" y="2308193"/>
              <a:ext cx="202048" cy="246519"/>
            </a:xfrm>
            <a:custGeom>
              <a:avLst/>
              <a:gdLst/>
              <a:ahLst/>
              <a:cxnLst/>
              <a:rect l="l" t="t" r="r" b="b"/>
              <a:pathLst>
                <a:path w="9090" h="11009" extrusionOk="0">
                  <a:moveTo>
                    <a:pt x="884" y="0"/>
                  </a:moveTo>
                  <a:lnTo>
                    <a:pt x="884" y="0"/>
                  </a:lnTo>
                  <a:cubicBezTo>
                    <a:pt x="1418" y="1902"/>
                    <a:pt x="2018" y="5337"/>
                    <a:pt x="817" y="6605"/>
                  </a:cubicBezTo>
                  <a:cubicBezTo>
                    <a:pt x="817" y="6605"/>
                    <a:pt x="0" y="8118"/>
                    <a:pt x="4216" y="8118"/>
                  </a:cubicBezTo>
                  <a:cubicBezTo>
                    <a:pt x="4427" y="8118"/>
                    <a:pt x="4650" y="8114"/>
                    <a:pt x="4887" y="8106"/>
                  </a:cubicBezTo>
                  <a:cubicBezTo>
                    <a:pt x="5321" y="9140"/>
                    <a:pt x="6155" y="11008"/>
                    <a:pt x="6155" y="11008"/>
                  </a:cubicBezTo>
                  <a:cubicBezTo>
                    <a:pt x="6155" y="11008"/>
                    <a:pt x="6221" y="8806"/>
                    <a:pt x="5888" y="8039"/>
                  </a:cubicBezTo>
                  <a:cubicBezTo>
                    <a:pt x="9090" y="7772"/>
                    <a:pt x="6655" y="6572"/>
                    <a:pt x="6655" y="6572"/>
                  </a:cubicBezTo>
                  <a:cubicBezTo>
                    <a:pt x="4520" y="6071"/>
                    <a:pt x="4453" y="4537"/>
                    <a:pt x="4720" y="3069"/>
                  </a:cubicBezTo>
                  <a:lnTo>
                    <a:pt x="88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2"/>
            <p:cNvSpPr/>
            <p:nvPr/>
          </p:nvSpPr>
          <p:spPr>
            <a:xfrm>
              <a:off x="6240495" y="2336565"/>
              <a:ext cx="51923" cy="63528"/>
            </a:xfrm>
            <a:custGeom>
              <a:avLst/>
              <a:gdLst/>
              <a:ahLst/>
              <a:cxnLst/>
              <a:rect l="l" t="t" r="r" b="b"/>
              <a:pathLst>
                <a:path w="2336" h="2837" extrusionOk="0">
                  <a:moveTo>
                    <a:pt x="67" y="1"/>
                  </a:moveTo>
                  <a:cubicBezTo>
                    <a:pt x="0" y="334"/>
                    <a:pt x="34" y="668"/>
                    <a:pt x="100" y="1001"/>
                  </a:cubicBezTo>
                  <a:cubicBezTo>
                    <a:pt x="234" y="1835"/>
                    <a:pt x="1401" y="2736"/>
                    <a:pt x="2235" y="2836"/>
                  </a:cubicBezTo>
                  <a:cubicBezTo>
                    <a:pt x="2235" y="2503"/>
                    <a:pt x="2268" y="2136"/>
                    <a:pt x="2335" y="1802"/>
                  </a:cubicBez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2"/>
            <p:cNvSpPr/>
            <p:nvPr/>
          </p:nvSpPr>
          <p:spPr>
            <a:xfrm>
              <a:off x="6159143" y="2115237"/>
              <a:ext cx="220764" cy="263582"/>
            </a:xfrm>
            <a:custGeom>
              <a:avLst/>
              <a:gdLst/>
              <a:ahLst/>
              <a:cxnLst/>
              <a:rect l="l" t="t" r="r" b="b"/>
              <a:pathLst>
                <a:path w="9932" h="11771" extrusionOk="0">
                  <a:moveTo>
                    <a:pt x="4432" y="1"/>
                  </a:moveTo>
                  <a:cubicBezTo>
                    <a:pt x="2022" y="1"/>
                    <a:pt x="0" y="2258"/>
                    <a:pt x="591" y="4848"/>
                  </a:cubicBezTo>
                  <a:cubicBezTo>
                    <a:pt x="1158" y="7883"/>
                    <a:pt x="1325" y="9184"/>
                    <a:pt x="3093" y="10652"/>
                  </a:cubicBezTo>
                  <a:cubicBezTo>
                    <a:pt x="4011" y="11417"/>
                    <a:pt x="5049" y="11771"/>
                    <a:pt x="6025" y="11771"/>
                  </a:cubicBezTo>
                  <a:cubicBezTo>
                    <a:pt x="7815" y="11771"/>
                    <a:pt x="9394" y="10580"/>
                    <a:pt x="9631" y="8550"/>
                  </a:cubicBezTo>
                  <a:cubicBezTo>
                    <a:pt x="9931" y="5782"/>
                    <a:pt x="8931" y="1279"/>
                    <a:pt x="5795" y="245"/>
                  </a:cubicBezTo>
                  <a:cubicBezTo>
                    <a:pt x="5337" y="78"/>
                    <a:pt x="4878" y="1"/>
                    <a:pt x="443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2"/>
            <p:cNvSpPr/>
            <p:nvPr/>
          </p:nvSpPr>
          <p:spPr>
            <a:xfrm>
              <a:off x="6115932" y="2132726"/>
              <a:ext cx="148013" cy="142797"/>
            </a:xfrm>
            <a:custGeom>
              <a:avLst/>
              <a:gdLst/>
              <a:ahLst/>
              <a:cxnLst/>
              <a:rect l="l" t="t" r="r" b="b"/>
              <a:pathLst>
                <a:path w="6659" h="6377" extrusionOk="0">
                  <a:moveTo>
                    <a:pt x="4288" y="0"/>
                  </a:moveTo>
                  <a:cubicBezTo>
                    <a:pt x="4065" y="0"/>
                    <a:pt x="3786" y="78"/>
                    <a:pt x="3436" y="264"/>
                  </a:cubicBezTo>
                  <a:cubicBezTo>
                    <a:pt x="1401" y="1365"/>
                    <a:pt x="0" y="6235"/>
                    <a:pt x="3436" y="6368"/>
                  </a:cubicBezTo>
                  <a:cubicBezTo>
                    <a:pt x="3545" y="6374"/>
                    <a:pt x="3648" y="6376"/>
                    <a:pt x="3743" y="6376"/>
                  </a:cubicBezTo>
                  <a:cubicBezTo>
                    <a:pt x="6658" y="6376"/>
                    <a:pt x="3489" y="3964"/>
                    <a:pt x="5104" y="1865"/>
                  </a:cubicBezTo>
                  <a:cubicBezTo>
                    <a:pt x="5104" y="1865"/>
                    <a:pt x="5380" y="0"/>
                    <a:pt x="4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2"/>
            <p:cNvSpPr/>
            <p:nvPr/>
          </p:nvSpPr>
          <p:spPr>
            <a:xfrm>
              <a:off x="6192284" y="2107601"/>
              <a:ext cx="157971" cy="82539"/>
            </a:xfrm>
            <a:custGeom>
              <a:avLst/>
              <a:gdLst/>
              <a:ahLst/>
              <a:cxnLst/>
              <a:rect l="l" t="t" r="r" b="b"/>
              <a:pathLst>
                <a:path w="7107" h="3686" extrusionOk="0">
                  <a:moveTo>
                    <a:pt x="3410" y="1"/>
                  </a:moveTo>
                  <a:cubicBezTo>
                    <a:pt x="2343" y="1"/>
                    <a:pt x="1155" y="401"/>
                    <a:pt x="1" y="1419"/>
                  </a:cubicBezTo>
                  <a:cubicBezTo>
                    <a:pt x="330" y="3012"/>
                    <a:pt x="601" y="3685"/>
                    <a:pt x="1526" y="3685"/>
                  </a:cubicBezTo>
                  <a:cubicBezTo>
                    <a:pt x="1822" y="3685"/>
                    <a:pt x="2184" y="3617"/>
                    <a:pt x="2636" y="3488"/>
                  </a:cubicBezTo>
                  <a:cubicBezTo>
                    <a:pt x="2336" y="3054"/>
                    <a:pt x="2236" y="2554"/>
                    <a:pt x="2269" y="2053"/>
                  </a:cubicBezTo>
                  <a:lnTo>
                    <a:pt x="2269" y="2053"/>
                  </a:lnTo>
                  <a:cubicBezTo>
                    <a:pt x="2469" y="2554"/>
                    <a:pt x="2836" y="2954"/>
                    <a:pt x="3303" y="3187"/>
                  </a:cubicBezTo>
                  <a:cubicBezTo>
                    <a:pt x="3804" y="2987"/>
                    <a:pt x="4337" y="2820"/>
                    <a:pt x="4838" y="2720"/>
                  </a:cubicBezTo>
                  <a:cubicBezTo>
                    <a:pt x="4738" y="2454"/>
                    <a:pt x="4704" y="2120"/>
                    <a:pt x="4771" y="1820"/>
                  </a:cubicBezTo>
                  <a:lnTo>
                    <a:pt x="4771" y="1820"/>
                  </a:lnTo>
                  <a:cubicBezTo>
                    <a:pt x="4904" y="2187"/>
                    <a:pt x="5138" y="2454"/>
                    <a:pt x="5438" y="2654"/>
                  </a:cubicBezTo>
                  <a:cubicBezTo>
                    <a:pt x="6039" y="2687"/>
                    <a:pt x="6572" y="2787"/>
                    <a:pt x="7106" y="2954"/>
                  </a:cubicBezTo>
                  <a:cubicBezTo>
                    <a:pt x="7106" y="1521"/>
                    <a:pt x="5489" y="1"/>
                    <a:pt x="3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2"/>
            <p:cNvSpPr/>
            <p:nvPr/>
          </p:nvSpPr>
          <p:spPr>
            <a:xfrm>
              <a:off x="6277571" y="2224445"/>
              <a:ext cx="14848" cy="20355"/>
            </a:xfrm>
            <a:custGeom>
              <a:avLst/>
              <a:gdLst/>
              <a:ahLst/>
              <a:cxnLst/>
              <a:rect l="l" t="t" r="r" b="b"/>
              <a:pathLst>
                <a:path w="668" h="909" extrusionOk="0">
                  <a:moveTo>
                    <a:pt x="304" y="1"/>
                  </a:moveTo>
                  <a:cubicBezTo>
                    <a:pt x="291" y="1"/>
                    <a:pt x="279" y="2"/>
                    <a:pt x="267" y="4"/>
                  </a:cubicBezTo>
                  <a:cubicBezTo>
                    <a:pt x="100" y="4"/>
                    <a:pt x="0" y="204"/>
                    <a:pt x="33" y="471"/>
                  </a:cubicBezTo>
                  <a:cubicBezTo>
                    <a:pt x="95" y="718"/>
                    <a:pt x="214" y="908"/>
                    <a:pt x="364" y="908"/>
                  </a:cubicBezTo>
                  <a:cubicBezTo>
                    <a:pt x="376" y="908"/>
                    <a:pt x="388" y="907"/>
                    <a:pt x="400" y="905"/>
                  </a:cubicBezTo>
                  <a:cubicBezTo>
                    <a:pt x="567" y="905"/>
                    <a:pt x="667" y="705"/>
                    <a:pt x="634" y="438"/>
                  </a:cubicBezTo>
                  <a:cubicBezTo>
                    <a:pt x="603" y="191"/>
                    <a:pt x="457" y="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2"/>
            <p:cNvSpPr/>
            <p:nvPr/>
          </p:nvSpPr>
          <p:spPr>
            <a:xfrm>
              <a:off x="6346521" y="2220057"/>
              <a:ext cx="15581" cy="20937"/>
            </a:xfrm>
            <a:custGeom>
              <a:avLst/>
              <a:gdLst/>
              <a:ahLst/>
              <a:cxnLst/>
              <a:rect l="l" t="t" r="r" b="b"/>
              <a:pathLst>
                <a:path w="701" h="935" extrusionOk="0">
                  <a:moveTo>
                    <a:pt x="300" y="0"/>
                  </a:moveTo>
                  <a:cubicBezTo>
                    <a:pt x="134" y="0"/>
                    <a:pt x="0" y="234"/>
                    <a:pt x="67" y="500"/>
                  </a:cubicBezTo>
                  <a:cubicBezTo>
                    <a:pt x="100" y="734"/>
                    <a:pt x="267" y="934"/>
                    <a:pt x="434" y="934"/>
                  </a:cubicBezTo>
                  <a:cubicBezTo>
                    <a:pt x="601" y="934"/>
                    <a:pt x="701" y="701"/>
                    <a:pt x="667" y="434"/>
                  </a:cubicBezTo>
                  <a:cubicBezTo>
                    <a:pt x="634" y="200"/>
                    <a:pt x="467" y="0"/>
                    <a:pt x="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2"/>
            <p:cNvSpPr/>
            <p:nvPr/>
          </p:nvSpPr>
          <p:spPr>
            <a:xfrm>
              <a:off x="6350966" y="2215556"/>
              <a:ext cx="13359" cy="7300"/>
            </a:xfrm>
            <a:custGeom>
              <a:avLst/>
              <a:gdLst/>
              <a:ahLst/>
              <a:cxnLst/>
              <a:rect l="l" t="t" r="r" b="b"/>
              <a:pathLst>
                <a:path w="601" h="326" extrusionOk="0">
                  <a:moveTo>
                    <a:pt x="601" y="1"/>
                  </a:moveTo>
                  <a:lnTo>
                    <a:pt x="0" y="234"/>
                  </a:lnTo>
                  <a:cubicBezTo>
                    <a:pt x="81" y="300"/>
                    <a:pt x="155" y="326"/>
                    <a:pt x="222" y="326"/>
                  </a:cubicBezTo>
                  <a:cubicBezTo>
                    <a:pt x="459" y="326"/>
                    <a:pt x="601" y="1"/>
                    <a:pt x="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2"/>
            <p:cNvSpPr/>
            <p:nvPr/>
          </p:nvSpPr>
          <p:spPr>
            <a:xfrm>
              <a:off x="6329472" y="2241710"/>
              <a:ext cx="25228" cy="41292"/>
            </a:xfrm>
            <a:custGeom>
              <a:avLst/>
              <a:gdLst/>
              <a:ahLst/>
              <a:cxnLst/>
              <a:rect l="l" t="t" r="r" b="b"/>
              <a:pathLst>
                <a:path w="1135" h="1844" extrusionOk="0">
                  <a:moveTo>
                    <a:pt x="0" y="0"/>
                  </a:moveTo>
                  <a:lnTo>
                    <a:pt x="267" y="1835"/>
                  </a:lnTo>
                  <a:cubicBezTo>
                    <a:pt x="314" y="1840"/>
                    <a:pt x="363" y="1843"/>
                    <a:pt x="411" y="1843"/>
                  </a:cubicBezTo>
                  <a:cubicBezTo>
                    <a:pt x="670" y="1843"/>
                    <a:pt x="938" y="1765"/>
                    <a:pt x="1134" y="1568"/>
                  </a:cubicBezTo>
                  <a:cubicBezTo>
                    <a:pt x="701" y="1101"/>
                    <a:pt x="300" y="567"/>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2"/>
            <p:cNvSpPr/>
            <p:nvPr/>
          </p:nvSpPr>
          <p:spPr>
            <a:xfrm>
              <a:off x="6273103" y="2287279"/>
              <a:ext cx="43766" cy="19258"/>
            </a:xfrm>
            <a:custGeom>
              <a:avLst/>
              <a:gdLst/>
              <a:ahLst/>
              <a:cxnLst/>
              <a:rect l="l" t="t" r="r" b="b"/>
              <a:pathLst>
                <a:path w="1969" h="860" extrusionOk="0">
                  <a:moveTo>
                    <a:pt x="34" y="0"/>
                  </a:moveTo>
                  <a:cubicBezTo>
                    <a:pt x="1" y="34"/>
                    <a:pt x="1" y="100"/>
                    <a:pt x="34" y="134"/>
                  </a:cubicBezTo>
                  <a:cubicBezTo>
                    <a:pt x="435" y="534"/>
                    <a:pt x="935" y="801"/>
                    <a:pt x="1502" y="834"/>
                  </a:cubicBezTo>
                  <a:cubicBezTo>
                    <a:pt x="1569" y="851"/>
                    <a:pt x="1635" y="859"/>
                    <a:pt x="1702" y="859"/>
                  </a:cubicBezTo>
                  <a:cubicBezTo>
                    <a:pt x="1769" y="859"/>
                    <a:pt x="1836" y="851"/>
                    <a:pt x="1902" y="834"/>
                  </a:cubicBezTo>
                  <a:cubicBezTo>
                    <a:pt x="1969" y="834"/>
                    <a:pt x="1969" y="801"/>
                    <a:pt x="1969" y="767"/>
                  </a:cubicBezTo>
                  <a:cubicBezTo>
                    <a:pt x="1969" y="701"/>
                    <a:pt x="1936" y="701"/>
                    <a:pt x="1902" y="701"/>
                  </a:cubicBezTo>
                  <a:cubicBezTo>
                    <a:pt x="1861" y="703"/>
                    <a:pt x="1819" y="704"/>
                    <a:pt x="1778" y="704"/>
                  </a:cubicBezTo>
                  <a:cubicBezTo>
                    <a:pt x="1157" y="704"/>
                    <a:pt x="574" y="469"/>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2"/>
            <p:cNvSpPr/>
            <p:nvPr/>
          </p:nvSpPr>
          <p:spPr>
            <a:xfrm>
              <a:off x="6157453" y="2248002"/>
              <a:ext cx="58125" cy="67424"/>
            </a:xfrm>
            <a:custGeom>
              <a:avLst/>
              <a:gdLst/>
              <a:ahLst/>
              <a:cxnLst/>
              <a:rect l="l" t="t" r="r" b="b"/>
              <a:pathLst>
                <a:path w="2615" h="3011" extrusionOk="0">
                  <a:moveTo>
                    <a:pt x="1054" y="1"/>
                  </a:moveTo>
                  <a:cubicBezTo>
                    <a:pt x="1004" y="1"/>
                    <a:pt x="952" y="7"/>
                    <a:pt x="901" y="20"/>
                  </a:cubicBezTo>
                  <a:cubicBezTo>
                    <a:pt x="200" y="186"/>
                    <a:pt x="0" y="1154"/>
                    <a:pt x="334" y="1854"/>
                  </a:cubicBezTo>
                  <a:cubicBezTo>
                    <a:pt x="601" y="2388"/>
                    <a:pt x="1068" y="2788"/>
                    <a:pt x="1635" y="2988"/>
                  </a:cubicBezTo>
                  <a:cubicBezTo>
                    <a:pt x="1698" y="3003"/>
                    <a:pt x="1758" y="3011"/>
                    <a:pt x="1815" y="3011"/>
                  </a:cubicBezTo>
                  <a:cubicBezTo>
                    <a:pt x="2385" y="3011"/>
                    <a:pt x="2614" y="2282"/>
                    <a:pt x="2402" y="1554"/>
                  </a:cubicBezTo>
                  <a:cubicBezTo>
                    <a:pt x="2217" y="877"/>
                    <a:pt x="1663" y="1"/>
                    <a:pt x="105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2"/>
            <p:cNvSpPr/>
            <p:nvPr/>
          </p:nvSpPr>
          <p:spPr>
            <a:xfrm>
              <a:off x="6255321" y="2187610"/>
              <a:ext cx="31896" cy="16772"/>
            </a:xfrm>
            <a:custGeom>
              <a:avLst/>
              <a:gdLst/>
              <a:ahLst/>
              <a:cxnLst/>
              <a:rect l="l" t="t" r="r" b="b"/>
              <a:pathLst>
                <a:path w="1435" h="749" extrusionOk="0">
                  <a:moveTo>
                    <a:pt x="1100" y="0"/>
                  </a:moveTo>
                  <a:cubicBezTo>
                    <a:pt x="703" y="0"/>
                    <a:pt x="324" y="168"/>
                    <a:pt x="67" y="482"/>
                  </a:cubicBezTo>
                  <a:cubicBezTo>
                    <a:pt x="0" y="548"/>
                    <a:pt x="0" y="648"/>
                    <a:pt x="67" y="682"/>
                  </a:cubicBezTo>
                  <a:cubicBezTo>
                    <a:pt x="100" y="715"/>
                    <a:pt x="134" y="749"/>
                    <a:pt x="167" y="749"/>
                  </a:cubicBezTo>
                  <a:cubicBezTo>
                    <a:pt x="234" y="749"/>
                    <a:pt x="267" y="715"/>
                    <a:pt x="301" y="682"/>
                  </a:cubicBezTo>
                  <a:cubicBezTo>
                    <a:pt x="510" y="442"/>
                    <a:pt x="828" y="310"/>
                    <a:pt x="1157" y="310"/>
                  </a:cubicBezTo>
                  <a:cubicBezTo>
                    <a:pt x="1194" y="310"/>
                    <a:pt x="1231" y="311"/>
                    <a:pt x="1268" y="315"/>
                  </a:cubicBezTo>
                  <a:cubicBezTo>
                    <a:pt x="1368" y="315"/>
                    <a:pt x="1435" y="282"/>
                    <a:pt x="1435" y="181"/>
                  </a:cubicBezTo>
                  <a:cubicBezTo>
                    <a:pt x="1435" y="115"/>
                    <a:pt x="1401" y="48"/>
                    <a:pt x="1301" y="15"/>
                  </a:cubicBezTo>
                  <a:cubicBezTo>
                    <a:pt x="1234" y="5"/>
                    <a:pt x="1166" y="0"/>
                    <a:pt x="1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2"/>
            <p:cNvSpPr/>
            <p:nvPr/>
          </p:nvSpPr>
          <p:spPr>
            <a:xfrm>
              <a:off x="6333918" y="2179638"/>
              <a:ext cx="32630" cy="18026"/>
            </a:xfrm>
            <a:custGeom>
              <a:avLst/>
              <a:gdLst/>
              <a:ahLst/>
              <a:cxnLst/>
              <a:rect l="l" t="t" r="r" b="b"/>
              <a:pathLst>
                <a:path w="1468" h="805" extrusionOk="0">
                  <a:moveTo>
                    <a:pt x="229" y="1"/>
                  </a:moveTo>
                  <a:cubicBezTo>
                    <a:pt x="197" y="1"/>
                    <a:pt x="165" y="2"/>
                    <a:pt x="134" y="4"/>
                  </a:cubicBezTo>
                  <a:cubicBezTo>
                    <a:pt x="67" y="4"/>
                    <a:pt x="0" y="70"/>
                    <a:pt x="0" y="171"/>
                  </a:cubicBezTo>
                  <a:cubicBezTo>
                    <a:pt x="34" y="237"/>
                    <a:pt x="100" y="304"/>
                    <a:pt x="200" y="304"/>
                  </a:cubicBezTo>
                  <a:cubicBezTo>
                    <a:pt x="227" y="302"/>
                    <a:pt x="254" y="300"/>
                    <a:pt x="281" y="300"/>
                  </a:cubicBezTo>
                  <a:cubicBezTo>
                    <a:pt x="625" y="300"/>
                    <a:pt x="985" y="493"/>
                    <a:pt x="1201" y="771"/>
                  </a:cubicBezTo>
                  <a:cubicBezTo>
                    <a:pt x="1234" y="804"/>
                    <a:pt x="1268" y="804"/>
                    <a:pt x="1334" y="804"/>
                  </a:cubicBezTo>
                  <a:cubicBezTo>
                    <a:pt x="1368" y="804"/>
                    <a:pt x="1401" y="804"/>
                    <a:pt x="1435" y="771"/>
                  </a:cubicBezTo>
                  <a:cubicBezTo>
                    <a:pt x="1468" y="738"/>
                    <a:pt x="1468" y="638"/>
                    <a:pt x="1435" y="571"/>
                  </a:cubicBezTo>
                  <a:cubicBezTo>
                    <a:pt x="1122" y="227"/>
                    <a:pt x="693" y="1"/>
                    <a:pt x="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2"/>
            <p:cNvSpPr/>
            <p:nvPr/>
          </p:nvSpPr>
          <p:spPr>
            <a:xfrm>
              <a:off x="6282016" y="2219295"/>
              <a:ext cx="13359" cy="7300"/>
            </a:xfrm>
            <a:custGeom>
              <a:avLst/>
              <a:gdLst/>
              <a:ahLst/>
              <a:cxnLst/>
              <a:rect l="l" t="t" r="r" b="b"/>
              <a:pathLst>
                <a:path w="601" h="326" extrusionOk="0">
                  <a:moveTo>
                    <a:pt x="601" y="1"/>
                  </a:moveTo>
                  <a:lnTo>
                    <a:pt x="0" y="234"/>
                  </a:lnTo>
                  <a:cubicBezTo>
                    <a:pt x="73" y="300"/>
                    <a:pt x="143" y="326"/>
                    <a:pt x="208" y="326"/>
                  </a:cubicBezTo>
                  <a:cubicBezTo>
                    <a:pt x="438" y="326"/>
                    <a:pt x="601" y="1"/>
                    <a:pt x="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2"/>
            <p:cNvSpPr/>
            <p:nvPr/>
          </p:nvSpPr>
          <p:spPr>
            <a:xfrm>
              <a:off x="6504447" y="3080533"/>
              <a:ext cx="85287" cy="117583"/>
            </a:xfrm>
            <a:custGeom>
              <a:avLst/>
              <a:gdLst/>
              <a:ahLst/>
              <a:cxnLst/>
              <a:rect l="l" t="t" r="r" b="b"/>
              <a:pathLst>
                <a:path w="3837" h="5251" extrusionOk="0">
                  <a:moveTo>
                    <a:pt x="1201" y="1"/>
                  </a:moveTo>
                  <a:cubicBezTo>
                    <a:pt x="267" y="1301"/>
                    <a:pt x="200" y="3370"/>
                    <a:pt x="200" y="3370"/>
                  </a:cubicBezTo>
                  <a:lnTo>
                    <a:pt x="100" y="3970"/>
                  </a:lnTo>
                  <a:cubicBezTo>
                    <a:pt x="0" y="4470"/>
                    <a:pt x="367" y="4971"/>
                    <a:pt x="868" y="5071"/>
                  </a:cubicBezTo>
                  <a:lnTo>
                    <a:pt x="2035" y="5238"/>
                  </a:lnTo>
                  <a:cubicBezTo>
                    <a:pt x="2091" y="5246"/>
                    <a:pt x="2146" y="5250"/>
                    <a:pt x="2200" y="5250"/>
                  </a:cubicBezTo>
                  <a:cubicBezTo>
                    <a:pt x="2569" y="5250"/>
                    <a:pt x="2899" y="5057"/>
                    <a:pt x="3103" y="4737"/>
                  </a:cubicBezTo>
                  <a:lnTo>
                    <a:pt x="3636" y="3937"/>
                  </a:lnTo>
                  <a:cubicBezTo>
                    <a:pt x="3803" y="3636"/>
                    <a:pt x="3836" y="3236"/>
                    <a:pt x="3703" y="2903"/>
                  </a:cubicBezTo>
                  <a:lnTo>
                    <a:pt x="3069" y="1335"/>
                  </a:lnTo>
                  <a:cubicBezTo>
                    <a:pt x="2802" y="701"/>
                    <a:pt x="2269" y="234"/>
                    <a:pt x="1601" y="101"/>
                  </a:cubicBezTo>
                  <a:lnTo>
                    <a:pt x="120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2"/>
            <p:cNvSpPr/>
            <p:nvPr/>
          </p:nvSpPr>
          <p:spPr>
            <a:xfrm>
              <a:off x="6139649" y="2893041"/>
              <a:ext cx="307718" cy="38403"/>
            </a:xfrm>
            <a:custGeom>
              <a:avLst/>
              <a:gdLst/>
              <a:ahLst/>
              <a:cxnLst/>
              <a:rect l="l" t="t" r="r" b="b"/>
              <a:pathLst>
                <a:path w="13844" h="1715" extrusionOk="0">
                  <a:moveTo>
                    <a:pt x="701" y="1"/>
                  </a:moveTo>
                  <a:cubicBezTo>
                    <a:pt x="568" y="1"/>
                    <a:pt x="468" y="68"/>
                    <a:pt x="401" y="201"/>
                  </a:cubicBezTo>
                  <a:cubicBezTo>
                    <a:pt x="301" y="435"/>
                    <a:pt x="201" y="668"/>
                    <a:pt x="101" y="935"/>
                  </a:cubicBezTo>
                  <a:cubicBezTo>
                    <a:pt x="1" y="1102"/>
                    <a:pt x="134" y="1302"/>
                    <a:pt x="334" y="1335"/>
                  </a:cubicBezTo>
                  <a:cubicBezTo>
                    <a:pt x="2574" y="1590"/>
                    <a:pt x="4822" y="1715"/>
                    <a:pt x="7070" y="1715"/>
                  </a:cubicBezTo>
                  <a:cubicBezTo>
                    <a:pt x="9242" y="1715"/>
                    <a:pt x="11413" y="1598"/>
                    <a:pt x="13577" y="1369"/>
                  </a:cubicBezTo>
                  <a:cubicBezTo>
                    <a:pt x="13744" y="1335"/>
                    <a:pt x="13844" y="1202"/>
                    <a:pt x="13844" y="1035"/>
                  </a:cubicBezTo>
                  <a:cubicBezTo>
                    <a:pt x="13810" y="801"/>
                    <a:pt x="13777" y="535"/>
                    <a:pt x="13744" y="268"/>
                  </a:cubicBezTo>
                  <a:cubicBezTo>
                    <a:pt x="13744" y="101"/>
                    <a:pt x="13610" y="1"/>
                    <a:pt x="13444" y="1"/>
                  </a:cubicBezTo>
                  <a:cubicBezTo>
                    <a:pt x="11325" y="234"/>
                    <a:pt x="9199" y="351"/>
                    <a:pt x="7072" y="351"/>
                  </a:cubicBezTo>
                  <a:cubicBezTo>
                    <a:pt x="4946" y="351"/>
                    <a:pt x="2819" y="234"/>
                    <a:pt x="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2"/>
            <p:cNvSpPr/>
            <p:nvPr/>
          </p:nvSpPr>
          <p:spPr>
            <a:xfrm>
              <a:off x="6302021" y="2438898"/>
              <a:ext cx="64526" cy="59788"/>
            </a:xfrm>
            <a:custGeom>
              <a:avLst/>
              <a:gdLst/>
              <a:ahLst/>
              <a:cxnLst/>
              <a:rect l="l" t="t" r="r" b="b"/>
              <a:pathLst>
                <a:path w="2903" h="2670" extrusionOk="0">
                  <a:moveTo>
                    <a:pt x="1" y="1"/>
                  </a:moveTo>
                  <a:lnTo>
                    <a:pt x="1" y="1"/>
                  </a:lnTo>
                  <a:cubicBezTo>
                    <a:pt x="1" y="1"/>
                    <a:pt x="935" y="1001"/>
                    <a:pt x="735" y="2202"/>
                  </a:cubicBezTo>
                  <a:lnTo>
                    <a:pt x="2903" y="2669"/>
                  </a:lnTo>
                  <a:cubicBezTo>
                    <a:pt x="2669" y="1202"/>
                    <a:pt x="1469"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2"/>
            <p:cNvSpPr/>
            <p:nvPr/>
          </p:nvSpPr>
          <p:spPr>
            <a:xfrm>
              <a:off x="6179681" y="2432181"/>
              <a:ext cx="116428" cy="85920"/>
            </a:xfrm>
            <a:custGeom>
              <a:avLst/>
              <a:gdLst/>
              <a:ahLst/>
              <a:cxnLst/>
              <a:rect l="l" t="t" r="r" b="b"/>
              <a:pathLst>
                <a:path w="5238" h="3837" extrusionOk="0">
                  <a:moveTo>
                    <a:pt x="1702" y="0"/>
                  </a:moveTo>
                  <a:lnTo>
                    <a:pt x="401" y="968"/>
                  </a:lnTo>
                  <a:cubicBezTo>
                    <a:pt x="401" y="968"/>
                    <a:pt x="1" y="2469"/>
                    <a:pt x="1735" y="3837"/>
                  </a:cubicBezTo>
                  <a:lnTo>
                    <a:pt x="5238" y="2569"/>
                  </a:lnTo>
                  <a:cubicBezTo>
                    <a:pt x="5238" y="2569"/>
                    <a:pt x="2336" y="901"/>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2"/>
            <p:cNvSpPr/>
            <p:nvPr/>
          </p:nvSpPr>
          <p:spPr>
            <a:xfrm>
              <a:off x="6076634" y="2486124"/>
              <a:ext cx="514589" cy="296544"/>
            </a:xfrm>
            <a:custGeom>
              <a:avLst/>
              <a:gdLst/>
              <a:ahLst/>
              <a:cxnLst/>
              <a:rect l="l" t="t" r="r" b="b"/>
              <a:pathLst>
                <a:path w="23151" h="13243" extrusionOk="0">
                  <a:moveTo>
                    <a:pt x="1794" y="0"/>
                  </a:moveTo>
                  <a:cubicBezTo>
                    <a:pt x="1627" y="0"/>
                    <a:pt x="1461" y="29"/>
                    <a:pt x="1301" y="93"/>
                  </a:cubicBezTo>
                  <a:cubicBezTo>
                    <a:pt x="300" y="494"/>
                    <a:pt x="0" y="2128"/>
                    <a:pt x="401" y="3129"/>
                  </a:cubicBezTo>
                  <a:cubicBezTo>
                    <a:pt x="501" y="3329"/>
                    <a:pt x="534" y="3462"/>
                    <a:pt x="601" y="3596"/>
                  </a:cubicBezTo>
                  <a:lnTo>
                    <a:pt x="801" y="4029"/>
                  </a:lnTo>
                  <a:cubicBezTo>
                    <a:pt x="934" y="4263"/>
                    <a:pt x="1068" y="4530"/>
                    <a:pt x="1201" y="4797"/>
                  </a:cubicBezTo>
                  <a:cubicBezTo>
                    <a:pt x="1501" y="5297"/>
                    <a:pt x="1802" y="5797"/>
                    <a:pt x="2102" y="6264"/>
                  </a:cubicBezTo>
                  <a:cubicBezTo>
                    <a:pt x="2769" y="7198"/>
                    <a:pt x="3469" y="8099"/>
                    <a:pt x="4270" y="8966"/>
                  </a:cubicBezTo>
                  <a:cubicBezTo>
                    <a:pt x="5037" y="9800"/>
                    <a:pt x="5904" y="10567"/>
                    <a:pt x="6838" y="11268"/>
                  </a:cubicBezTo>
                  <a:cubicBezTo>
                    <a:pt x="7039" y="11435"/>
                    <a:pt x="7305" y="11601"/>
                    <a:pt x="7539" y="11768"/>
                  </a:cubicBezTo>
                  <a:lnTo>
                    <a:pt x="7906" y="12002"/>
                  </a:lnTo>
                  <a:lnTo>
                    <a:pt x="8073" y="12135"/>
                  </a:lnTo>
                  <a:lnTo>
                    <a:pt x="8340" y="12302"/>
                  </a:lnTo>
                  <a:cubicBezTo>
                    <a:pt x="8973" y="12636"/>
                    <a:pt x="9640" y="12869"/>
                    <a:pt x="10341" y="13002"/>
                  </a:cubicBezTo>
                  <a:cubicBezTo>
                    <a:pt x="11358" y="13148"/>
                    <a:pt x="12349" y="13242"/>
                    <a:pt x="13359" y="13242"/>
                  </a:cubicBezTo>
                  <a:cubicBezTo>
                    <a:pt x="13509" y="13242"/>
                    <a:pt x="13659" y="13240"/>
                    <a:pt x="13810" y="13236"/>
                  </a:cubicBezTo>
                  <a:cubicBezTo>
                    <a:pt x="14944" y="13203"/>
                    <a:pt x="16012" y="13136"/>
                    <a:pt x="17079" y="13002"/>
                  </a:cubicBezTo>
                  <a:cubicBezTo>
                    <a:pt x="19114" y="12769"/>
                    <a:pt x="21149" y="12435"/>
                    <a:pt x="23150" y="11968"/>
                  </a:cubicBezTo>
                  <a:lnTo>
                    <a:pt x="22983" y="9600"/>
                  </a:lnTo>
                  <a:cubicBezTo>
                    <a:pt x="22983" y="9600"/>
                    <a:pt x="18914" y="10200"/>
                    <a:pt x="16912" y="10200"/>
                  </a:cubicBezTo>
                  <a:cubicBezTo>
                    <a:pt x="15912" y="10167"/>
                    <a:pt x="14878" y="10167"/>
                    <a:pt x="13877" y="10100"/>
                  </a:cubicBezTo>
                  <a:cubicBezTo>
                    <a:pt x="12943" y="10034"/>
                    <a:pt x="12009" y="9900"/>
                    <a:pt x="11075" y="9667"/>
                  </a:cubicBezTo>
                  <a:cubicBezTo>
                    <a:pt x="10741" y="9600"/>
                    <a:pt x="10408" y="9467"/>
                    <a:pt x="10141" y="9300"/>
                  </a:cubicBezTo>
                  <a:lnTo>
                    <a:pt x="9640" y="8900"/>
                  </a:lnTo>
                  <a:cubicBezTo>
                    <a:pt x="9474" y="8733"/>
                    <a:pt x="9274" y="8599"/>
                    <a:pt x="9107" y="8433"/>
                  </a:cubicBezTo>
                  <a:cubicBezTo>
                    <a:pt x="8373" y="7799"/>
                    <a:pt x="7706" y="7132"/>
                    <a:pt x="7105" y="6398"/>
                  </a:cubicBezTo>
                  <a:cubicBezTo>
                    <a:pt x="6472" y="5664"/>
                    <a:pt x="5904" y="4897"/>
                    <a:pt x="5371" y="4096"/>
                  </a:cubicBezTo>
                  <a:cubicBezTo>
                    <a:pt x="5104" y="3696"/>
                    <a:pt x="4870" y="3296"/>
                    <a:pt x="4637" y="2862"/>
                  </a:cubicBezTo>
                  <a:cubicBezTo>
                    <a:pt x="4503" y="2662"/>
                    <a:pt x="4403" y="2462"/>
                    <a:pt x="4303" y="2261"/>
                  </a:cubicBezTo>
                  <a:lnTo>
                    <a:pt x="4137" y="1928"/>
                  </a:lnTo>
                  <a:lnTo>
                    <a:pt x="4036" y="1694"/>
                  </a:lnTo>
                  <a:lnTo>
                    <a:pt x="3970" y="1561"/>
                  </a:lnTo>
                  <a:cubicBezTo>
                    <a:pt x="3605" y="804"/>
                    <a:pt x="2676" y="0"/>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2"/>
            <p:cNvSpPr/>
            <p:nvPr/>
          </p:nvSpPr>
          <p:spPr>
            <a:xfrm>
              <a:off x="6563016" y="2692874"/>
              <a:ext cx="33386" cy="68723"/>
            </a:xfrm>
            <a:custGeom>
              <a:avLst/>
              <a:gdLst/>
              <a:ahLst/>
              <a:cxnLst/>
              <a:rect l="l" t="t" r="r" b="b"/>
              <a:pathLst>
                <a:path w="1502" h="3069" extrusionOk="0">
                  <a:moveTo>
                    <a:pt x="1301" y="0"/>
                  </a:moveTo>
                  <a:lnTo>
                    <a:pt x="1" y="33"/>
                  </a:lnTo>
                  <a:lnTo>
                    <a:pt x="234" y="3069"/>
                  </a:lnTo>
                  <a:lnTo>
                    <a:pt x="1502" y="2835"/>
                  </a:lnTo>
                  <a:lnTo>
                    <a:pt x="1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2"/>
            <p:cNvSpPr/>
            <p:nvPr/>
          </p:nvSpPr>
          <p:spPr>
            <a:xfrm>
              <a:off x="6500735" y="3066336"/>
              <a:ext cx="70461" cy="41852"/>
            </a:xfrm>
            <a:custGeom>
              <a:avLst/>
              <a:gdLst/>
              <a:ahLst/>
              <a:cxnLst/>
              <a:rect l="l" t="t" r="r" b="b"/>
              <a:pathLst>
                <a:path w="3170" h="1869" extrusionOk="0">
                  <a:moveTo>
                    <a:pt x="2969" y="1"/>
                  </a:moveTo>
                  <a:lnTo>
                    <a:pt x="1" y="668"/>
                  </a:lnTo>
                  <a:lnTo>
                    <a:pt x="401" y="1869"/>
                  </a:lnTo>
                  <a:lnTo>
                    <a:pt x="3169" y="1268"/>
                  </a:lnTo>
                  <a:lnTo>
                    <a:pt x="2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73"/>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a:solidFill>
                  <a:schemeClr val="dk2"/>
                </a:solidFill>
                <a:latin typeface="Montserrat ExtraBold"/>
                <a:ea typeface="Montserrat ExtraBold"/>
                <a:cs typeface="Montserrat ExtraBold"/>
                <a:sym typeface="Montserrat ExtraBold"/>
              </a:rPr>
              <a:t>Icon </a:t>
            </a:r>
            <a:r>
              <a:rPr lang="en"/>
              <a:t>pack: economy | filled</a:t>
            </a:r>
            <a:endParaRPr sz="3600">
              <a:solidFill>
                <a:schemeClr val="dk2"/>
              </a:solidFill>
              <a:latin typeface="Montserrat ExtraBold"/>
              <a:ea typeface="Montserrat ExtraBold"/>
              <a:cs typeface="Montserrat ExtraBold"/>
              <a:sym typeface="Montserrat ExtraBold"/>
            </a:endParaRPr>
          </a:p>
        </p:txBody>
      </p:sp>
      <p:grpSp>
        <p:nvGrpSpPr>
          <p:cNvPr id="2079" name="Google Shape;2079;p73"/>
          <p:cNvGrpSpPr/>
          <p:nvPr/>
        </p:nvGrpSpPr>
        <p:grpSpPr>
          <a:xfrm>
            <a:off x="993888" y="1374050"/>
            <a:ext cx="456350" cy="439900"/>
            <a:chOff x="993888" y="1374050"/>
            <a:chExt cx="456350" cy="439900"/>
          </a:xfrm>
        </p:grpSpPr>
        <p:sp>
          <p:nvSpPr>
            <p:cNvPr id="2080" name="Google Shape;2080;p73"/>
            <p:cNvSpPr/>
            <p:nvPr/>
          </p:nvSpPr>
          <p:spPr>
            <a:xfrm>
              <a:off x="1250938" y="1545725"/>
              <a:ext cx="78325" cy="266875"/>
            </a:xfrm>
            <a:custGeom>
              <a:avLst/>
              <a:gdLst/>
              <a:ahLst/>
              <a:cxnLst/>
              <a:rect l="l" t="t" r="r" b="b"/>
              <a:pathLst>
                <a:path w="3133" h="10675" extrusionOk="0">
                  <a:moveTo>
                    <a:pt x="535" y="1"/>
                  </a:moveTo>
                  <a:cubicBezTo>
                    <a:pt x="250" y="1"/>
                    <a:pt x="1" y="214"/>
                    <a:pt x="1" y="499"/>
                  </a:cubicBezTo>
                  <a:lnTo>
                    <a:pt x="1" y="10141"/>
                  </a:lnTo>
                  <a:cubicBezTo>
                    <a:pt x="1" y="10426"/>
                    <a:pt x="250" y="10675"/>
                    <a:pt x="535" y="10675"/>
                  </a:cubicBezTo>
                  <a:lnTo>
                    <a:pt x="2598" y="10675"/>
                  </a:lnTo>
                  <a:cubicBezTo>
                    <a:pt x="2883" y="10675"/>
                    <a:pt x="3132" y="10426"/>
                    <a:pt x="3132" y="10141"/>
                  </a:cubicBezTo>
                  <a:lnTo>
                    <a:pt x="3132" y="499"/>
                  </a:lnTo>
                  <a:cubicBezTo>
                    <a:pt x="3132" y="214"/>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3"/>
            <p:cNvSpPr/>
            <p:nvPr/>
          </p:nvSpPr>
          <p:spPr>
            <a:xfrm>
              <a:off x="1129963" y="1614225"/>
              <a:ext cx="77425" cy="198375"/>
            </a:xfrm>
            <a:custGeom>
              <a:avLst/>
              <a:gdLst/>
              <a:ahLst/>
              <a:cxnLst/>
              <a:rect l="l" t="t" r="r" b="b"/>
              <a:pathLst>
                <a:path w="3097" h="7935" extrusionOk="0">
                  <a:moveTo>
                    <a:pt x="535" y="1"/>
                  </a:moveTo>
                  <a:cubicBezTo>
                    <a:pt x="250" y="1"/>
                    <a:pt x="1" y="250"/>
                    <a:pt x="1" y="534"/>
                  </a:cubicBezTo>
                  <a:lnTo>
                    <a:pt x="1" y="7401"/>
                  </a:lnTo>
                  <a:cubicBezTo>
                    <a:pt x="1" y="7686"/>
                    <a:pt x="250" y="7935"/>
                    <a:pt x="535" y="7935"/>
                  </a:cubicBezTo>
                  <a:lnTo>
                    <a:pt x="2598" y="7935"/>
                  </a:lnTo>
                  <a:cubicBezTo>
                    <a:pt x="2883" y="7935"/>
                    <a:pt x="3097" y="7686"/>
                    <a:pt x="3097" y="7401"/>
                  </a:cubicBezTo>
                  <a:lnTo>
                    <a:pt x="3097" y="534"/>
                  </a:lnTo>
                  <a:cubicBezTo>
                    <a:pt x="3097" y="250"/>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3"/>
            <p:cNvSpPr/>
            <p:nvPr/>
          </p:nvSpPr>
          <p:spPr>
            <a:xfrm>
              <a:off x="1371913" y="1476350"/>
              <a:ext cx="78325" cy="336250"/>
            </a:xfrm>
            <a:custGeom>
              <a:avLst/>
              <a:gdLst/>
              <a:ahLst/>
              <a:cxnLst/>
              <a:rect l="l" t="t" r="r" b="b"/>
              <a:pathLst>
                <a:path w="3133" h="13450" extrusionOk="0">
                  <a:moveTo>
                    <a:pt x="535" y="1"/>
                  </a:moveTo>
                  <a:cubicBezTo>
                    <a:pt x="250" y="1"/>
                    <a:pt x="1" y="250"/>
                    <a:pt x="1" y="534"/>
                  </a:cubicBezTo>
                  <a:lnTo>
                    <a:pt x="1" y="12916"/>
                  </a:lnTo>
                  <a:cubicBezTo>
                    <a:pt x="1" y="13201"/>
                    <a:pt x="250" y="13450"/>
                    <a:pt x="535" y="13450"/>
                  </a:cubicBezTo>
                  <a:lnTo>
                    <a:pt x="2598" y="13450"/>
                  </a:lnTo>
                  <a:cubicBezTo>
                    <a:pt x="2883" y="13450"/>
                    <a:pt x="3132" y="13201"/>
                    <a:pt x="3132" y="12916"/>
                  </a:cubicBezTo>
                  <a:lnTo>
                    <a:pt x="3132" y="534"/>
                  </a:lnTo>
                  <a:cubicBezTo>
                    <a:pt x="3132" y="250"/>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3"/>
            <p:cNvSpPr/>
            <p:nvPr/>
          </p:nvSpPr>
          <p:spPr>
            <a:xfrm>
              <a:off x="1010788" y="1374050"/>
              <a:ext cx="276625" cy="213525"/>
            </a:xfrm>
            <a:custGeom>
              <a:avLst/>
              <a:gdLst/>
              <a:ahLst/>
              <a:cxnLst/>
              <a:rect l="l" t="t" r="r" b="b"/>
              <a:pathLst>
                <a:path w="11065" h="8541" extrusionOk="0">
                  <a:moveTo>
                    <a:pt x="7970" y="1"/>
                  </a:moveTo>
                  <a:lnTo>
                    <a:pt x="5551" y="1744"/>
                  </a:lnTo>
                  <a:cubicBezTo>
                    <a:pt x="5124" y="2029"/>
                    <a:pt x="5337" y="2669"/>
                    <a:pt x="5835" y="2669"/>
                  </a:cubicBezTo>
                  <a:cubicBezTo>
                    <a:pt x="5942" y="2669"/>
                    <a:pt x="6049" y="2634"/>
                    <a:pt x="6156" y="2563"/>
                  </a:cubicBezTo>
                  <a:lnTo>
                    <a:pt x="7650" y="1495"/>
                  </a:lnTo>
                  <a:lnTo>
                    <a:pt x="7650" y="1495"/>
                  </a:lnTo>
                  <a:cubicBezTo>
                    <a:pt x="7152" y="4946"/>
                    <a:pt x="4163" y="7508"/>
                    <a:pt x="676" y="7508"/>
                  </a:cubicBezTo>
                  <a:cubicBezTo>
                    <a:pt x="0" y="7508"/>
                    <a:pt x="0" y="8540"/>
                    <a:pt x="676" y="8540"/>
                  </a:cubicBezTo>
                  <a:cubicBezTo>
                    <a:pt x="4732" y="8540"/>
                    <a:pt x="8184" y="5516"/>
                    <a:pt x="8717" y="1495"/>
                  </a:cubicBezTo>
                  <a:lnTo>
                    <a:pt x="9998" y="2563"/>
                  </a:lnTo>
                  <a:cubicBezTo>
                    <a:pt x="10106" y="2649"/>
                    <a:pt x="10219" y="2686"/>
                    <a:pt x="10325" y="2686"/>
                  </a:cubicBezTo>
                  <a:cubicBezTo>
                    <a:pt x="10743" y="2686"/>
                    <a:pt x="11065" y="2113"/>
                    <a:pt x="10639" y="1744"/>
                  </a:cubicBezTo>
                  <a:lnTo>
                    <a:pt x="10425" y="1744"/>
                  </a:lnTo>
                  <a:lnTo>
                    <a:pt x="83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3"/>
            <p:cNvSpPr/>
            <p:nvPr/>
          </p:nvSpPr>
          <p:spPr>
            <a:xfrm>
              <a:off x="993888" y="1647575"/>
              <a:ext cx="107650" cy="166375"/>
            </a:xfrm>
            <a:custGeom>
              <a:avLst/>
              <a:gdLst/>
              <a:ahLst/>
              <a:cxnLst/>
              <a:rect l="l" t="t" r="r" b="b"/>
              <a:pathLst>
                <a:path w="4306" h="6655" extrusionOk="0">
                  <a:moveTo>
                    <a:pt x="2153" y="1"/>
                  </a:moveTo>
                  <a:cubicBezTo>
                    <a:pt x="1877" y="1"/>
                    <a:pt x="1601" y="196"/>
                    <a:pt x="1637" y="588"/>
                  </a:cubicBezTo>
                  <a:lnTo>
                    <a:pt x="1637" y="837"/>
                  </a:lnTo>
                  <a:cubicBezTo>
                    <a:pt x="0" y="1406"/>
                    <a:pt x="427" y="3826"/>
                    <a:pt x="2171" y="3861"/>
                  </a:cubicBezTo>
                  <a:cubicBezTo>
                    <a:pt x="2847" y="3861"/>
                    <a:pt x="2847" y="4893"/>
                    <a:pt x="2171" y="4893"/>
                  </a:cubicBezTo>
                  <a:lnTo>
                    <a:pt x="1139" y="4893"/>
                  </a:lnTo>
                  <a:cubicBezTo>
                    <a:pt x="498" y="4929"/>
                    <a:pt x="498" y="5854"/>
                    <a:pt x="1139" y="5925"/>
                  </a:cubicBezTo>
                  <a:lnTo>
                    <a:pt x="1637" y="5925"/>
                  </a:lnTo>
                  <a:lnTo>
                    <a:pt x="1637" y="6067"/>
                  </a:lnTo>
                  <a:cubicBezTo>
                    <a:pt x="1601" y="6459"/>
                    <a:pt x="1877" y="6654"/>
                    <a:pt x="2153" y="6654"/>
                  </a:cubicBezTo>
                  <a:cubicBezTo>
                    <a:pt x="2429" y="6654"/>
                    <a:pt x="2704" y="6459"/>
                    <a:pt x="2669" y="6067"/>
                  </a:cubicBezTo>
                  <a:lnTo>
                    <a:pt x="2669" y="5818"/>
                  </a:lnTo>
                  <a:cubicBezTo>
                    <a:pt x="4305" y="5249"/>
                    <a:pt x="3914" y="2794"/>
                    <a:pt x="2171" y="2794"/>
                  </a:cubicBezTo>
                  <a:cubicBezTo>
                    <a:pt x="1459" y="2794"/>
                    <a:pt x="1459" y="1762"/>
                    <a:pt x="2171" y="1762"/>
                  </a:cubicBezTo>
                  <a:lnTo>
                    <a:pt x="3167" y="1762"/>
                  </a:lnTo>
                  <a:cubicBezTo>
                    <a:pt x="3807" y="1726"/>
                    <a:pt x="3807" y="801"/>
                    <a:pt x="3167" y="730"/>
                  </a:cubicBezTo>
                  <a:lnTo>
                    <a:pt x="2669" y="730"/>
                  </a:lnTo>
                  <a:lnTo>
                    <a:pt x="2669" y="588"/>
                  </a:lnTo>
                  <a:cubicBezTo>
                    <a:pt x="2704" y="196"/>
                    <a:pt x="2429" y="1"/>
                    <a:pt x="2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73"/>
          <p:cNvGrpSpPr/>
          <p:nvPr/>
        </p:nvGrpSpPr>
        <p:grpSpPr>
          <a:xfrm>
            <a:off x="7659063" y="1371400"/>
            <a:ext cx="491050" cy="441200"/>
            <a:chOff x="7659063" y="1371400"/>
            <a:chExt cx="491050" cy="441200"/>
          </a:xfrm>
        </p:grpSpPr>
        <p:sp>
          <p:nvSpPr>
            <p:cNvPr id="2086" name="Google Shape;2086;p73"/>
            <p:cNvSpPr/>
            <p:nvPr/>
          </p:nvSpPr>
          <p:spPr>
            <a:xfrm>
              <a:off x="7811163" y="1685375"/>
              <a:ext cx="121900" cy="127225"/>
            </a:xfrm>
            <a:custGeom>
              <a:avLst/>
              <a:gdLst/>
              <a:ahLst/>
              <a:cxnLst/>
              <a:rect l="l" t="t" r="r" b="b"/>
              <a:pathLst>
                <a:path w="4876" h="5089" extrusionOk="0">
                  <a:moveTo>
                    <a:pt x="2950" y="1"/>
                  </a:moveTo>
                  <a:cubicBezTo>
                    <a:pt x="2029" y="1"/>
                    <a:pt x="1104" y="606"/>
                    <a:pt x="1033" y="1816"/>
                  </a:cubicBezTo>
                  <a:lnTo>
                    <a:pt x="1033" y="2171"/>
                  </a:lnTo>
                  <a:lnTo>
                    <a:pt x="713" y="2171"/>
                  </a:lnTo>
                  <a:cubicBezTo>
                    <a:pt x="1" y="2171"/>
                    <a:pt x="1" y="3203"/>
                    <a:pt x="713" y="3203"/>
                  </a:cubicBezTo>
                  <a:lnTo>
                    <a:pt x="1033" y="3203"/>
                  </a:lnTo>
                  <a:lnTo>
                    <a:pt x="1033" y="4555"/>
                  </a:lnTo>
                  <a:cubicBezTo>
                    <a:pt x="1033" y="4840"/>
                    <a:pt x="1282" y="5089"/>
                    <a:pt x="1567" y="5089"/>
                  </a:cubicBezTo>
                  <a:lnTo>
                    <a:pt x="4342" y="5089"/>
                  </a:lnTo>
                  <a:cubicBezTo>
                    <a:pt x="4626" y="5089"/>
                    <a:pt x="4840" y="4840"/>
                    <a:pt x="4840" y="4555"/>
                  </a:cubicBezTo>
                  <a:lnTo>
                    <a:pt x="4840" y="3595"/>
                  </a:lnTo>
                  <a:cubicBezTo>
                    <a:pt x="4804" y="3274"/>
                    <a:pt x="4564" y="3114"/>
                    <a:pt x="4324" y="3114"/>
                  </a:cubicBezTo>
                  <a:cubicBezTo>
                    <a:pt x="4084" y="3114"/>
                    <a:pt x="3844" y="3274"/>
                    <a:pt x="3808" y="3595"/>
                  </a:cubicBezTo>
                  <a:lnTo>
                    <a:pt x="3808" y="4057"/>
                  </a:lnTo>
                  <a:lnTo>
                    <a:pt x="2100" y="4057"/>
                  </a:lnTo>
                  <a:lnTo>
                    <a:pt x="2100" y="3203"/>
                  </a:lnTo>
                  <a:lnTo>
                    <a:pt x="2456" y="3203"/>
                  </a:lnTo>
                  <a:cubicBezTo>
                    <a:pt x="3132" y="3203"/>
                    <a:pt x="3132" y="2171"/>
                    <a:pt x="2456" y="2171"/>
                  </a:cubicBezTo>
                  <a:lnTo>
                    <a:pt x="2100" y="2171"/>
                  </a:lnTo>
                  <a:lnTo>
                    <a:pt x="2100" y="1816"/>
                  </a:lnTo>
                  <a:cubicBezTo>
                    <a:pt x="2100" y="1353"/>
                    <a:pt x="2492" y="962"/>
                    <a:pt x="2954" y="962"/>
                  </a:cubicBezTo>
                  <a:cubicBezTo>
                    <a:pt x="3417" y="962"/>
                    <a:pt x="3808" y="1353"/>
                    <a:pt x="3808" y="1816"/>
                  </a:cubicBezTo>
                  <a:cubicBezTo>
                    <a:pt x="3773" y="2189"/>
                    <a:pt x="4048" y="2376"/>
                    <a:pt x="4324" y="2376"/>
                  </a:cubicBezTo>
                  <a:cubicBezTo>
                    <a:pt x="4600" y="2376"/>
                    <a:pt x="4876" y="2189"/>
                    <a:pt x="4840" y="1816"/>
                  </a:cubicBezTo>
                  <a:cubicBezTo>
                    <a:pt x="4787" y="606"/>
                    <a:pt x="3870" y="1"/>
                    <a:pt x="29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3"/>
            <p:cNvSpPr/>
            <p:nvPr/>
          </p:nvSpPr>
          <p:spPr>
            <a:xfrm>
              <a:off x="7659063" y="1401475"/>
              <a:ext cx="186750" cy="340875"/>
            </a:xfrm>
            <a:custGeom>
              <a:avLst/>
              <a:gdLst/>
              <a:ahLst/>
              <a:cxnLst/>
              <a:rect l="l" t="t" r="r" b="b"/>
              <a:pathLst>
                <a:path w="7470" h="13635" extrusionOk="0">
                  <a:moveTo>
                    <a:pt x="6715" y="0"/>
                  </a:moveTo>
                  <a:cubicBezTo>
                    <a:pt x="6651" y="0"/>
                    <a:pt x="6582" y="13"/>
                    <a:pt x="6512" y="42"/>
                  </a:cubicBezTo>
                  <a:cubicBezTo>
                    <a:pt x="1602" y="2177"/>
                    <a:pt x="1" y="8333"/>
                    <a:pt x="3203" y="12602"/>
                  </a:cubicBezTo>
                  <a:lnTo>
                    <a:pt x="1531" y="12602"/>
                  </a:lnTo>
                  <a:cubicBezTo>
                    <a:pt x="890" y="12673"/>
                    <a:pt x="890" y="13563"/>
                    <a:pt x="1531" y="13634"/>
                  </a:cubicBezTo>
                  <a:lnTo>
                    <a:pt x="4341" y="13634"/>
                  </a:lnTo>
                  <a:cubicBezTo>
                    <a:pt x="4626" y="13634"/>
                    <a:pt x="4840" y="13421"/>
                    <a:pt x="4840" y="13136"/>
                  </a:cubicBezTo>
                  <a:lnTo>
                    <a:pt x="4840" y="10290"/>
                  </a:lnTo>
                  <a:cubicBezTo>
                    <a:pt x="4840" y="10005"/>
                    <a:pt x="4626" y="9791"/>
                    <a:pt x="4341" y="9791"/>
                  </a:cubicBezTo>
                  <a:lnTo>
                    <a:pt x="4306" y="9756"/>
                  </a:lnTo>
                  <a:cubicBezTo>
                    <a:pt x="4021" y="9756"/>
                    <a:pt x="3808" y="10005"/>
                    <a:pt x="3808" y="10290"/>
                  </a:cubicBezTo>
                  <a:lnTo>
                    <a:pt x="3808" y="11677"/>
                  </a:lnTo>
                  <a:cubicBezTo>
                    <a:pt x="1282" y="7906"/>
                    <a:pt x="2776" y="2818"/>
                    <a:pt x="6903" y="1003"/>
                  </a:cubicBezTo>
                  <a:cubicBezTo>
                    <a:pt x="7469" y="752"/>
                    <a:pt x="7202" y="0"/>
                    <a:pt x="6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3"/>
            <p:cNvSpPr/>
            <p:nvPr/>
          </p:nvSpPr>
          <p:spPr>
            <a:xfrm>
              <a:off x="7963288" y="1441650"/>
              <a:ext cx="186825" cy="340725"/>
            </a:xfrm>
            <a:custGeom>
              <a:avLst/>
              <a:gdLst/>
              <a:ahLst/>
              <a:cxnLst/>
              <a:rect l="l" t="t" r="r" b="b"/>
              <a:pathLst>
                <a:path w="7473" h="13629" extrusionOk="0">
                  <a:moveTo>
                    <a:pt x="3131" y="1"/>
                  </a:moveTo>
                  <a:cubicBezTo>
                    <a:pt x="2847" y="1"/>
                    <a:pt x="2598" y="250"/>
                    <a:pt x="2598" y="535"/>
                  </a:cubicBezTo>
                  <a:lnTo>
                    <a:pt x="2598" y="3345"/>
                  </a:lnTo>
                  <a:cubicBezTo>
                    <a:pt x="2633" y="3666"/>
                    <a:pt x="2882" y="3826"/>
                    <a:pt x="3131" y="3826"/>
                  </a:cubicBezTo>
                  <a:cubicBezTo>
                    <a:pt x="3380" y="3826"/>
                    <a:pt x="3630" y="3666"/>
                    <a:pt x="3665" y="3345"/>
                  </a:cubicBezTo>
                  <a:lnTo>
                    <a:pt x="3665" y="1958"/>
                  </a:lnTo>
                  <a:lnTo>
                    <a:pt x="3665" y="1958"/>
                  </a:lnTo>
                  <a:cubicBezTo>
                    <a:pt x="6156" y="5729"/>
                    <a:pt x="4661" y="10817"/>
                    <a:pt x="534" y="12632"/>
                  </a:cubicBezTo>
                  <a:cubicBezTo>
                    <a:pt x="0" y="12845"/>
                    <a:pt x="178" y="13628"/>
                    <a:pt x="747" y="13628"/>
                  </a:cubicBezTo>
                  <a:cubicBezTo>
                    <a:pt x="819" y="13628"/>
                    <a:pt x="890" y="13628"/>
                    <a:pt x="961" y="13593"/>
                  </a:cubicBezTo>
                  <a:cubicBezTo>
                    <a:pt x="5836" y="11458"/>
                    <a:pt x="7472" y="5302"/>
                    <a:pt x="4270" y="1033"/>
                  </a:cubicBezTo>
                  <a:lnTo>
                    <a:pt x="5942" y="1033"/>
                  </a:lnTo>
                  <a:cubicBezTo>
                    <a:pt x="6618" y="1033"/>
                    <a:pt x="6618" y="1"/>
                    <a:pt x="5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3"/>
            <p:cNvSpPr/>
            <p:nvPr/>
          </p:nvSpPr>
          <p:spPr>
            <a:xfrm>
              <a:off x="7879663" y="1371400"/>
              <a:ext cx="99375" cy="163900"/>
            </a:xfrm>
            <a:custGeom>
              <a:avLst/>
              <a:gdLst/>
              <a:ahLst/>
              <a:cxnLst/>
              <a:rect l="l" t="t" r="r" b="b"/>
              <a:pathLst>
                <a:path w="3975" h="6556" extrusionOk="0">
                  <a:moveTo>
                    <a:pt x="2189" y="0"/>
                  </a:moveTo>
                  <a:cubicBezTo>
                    <a:pt x="1931" y="0"/>
                    <a:pt x="1673" y="178"/>
                    <a:pt x="1673" y="534"/>
                  </a:cubicBezTo>
                  <a:lnTo>
                    <a:pt x="1673" y="783"/>
                  </a:lnTo>
                  <a:cubicBezTo>
                    <a:pt x="1" y="1352"/>
                    <a:pt x="428" y="3807"/>
                    <a:pt x="2171" y="3807"/>
                  </a:cubicBezTo>
                  <a:cubicBezTo>
                    <a:pt x="2812" y="3843"/>
                    <a:pt x="2812" y="4768"/>
                    <a:pt x="2171" y="4839"/>
                  </a:cubicBezTo>
                  <a:lnTo>
                    <a:pt x="1139" y="4839"/>
                  </a:lnTo>
                  <a:cubicBezTo>
                    <a:pt x="463" y="4839"/>
                    <a:pt x="463" y="5871"/>
                    <a:pt x="1139" y="5871"/>
                  </a:cubicBezTo>
                  <a:lnTo>
                    <a:pt x="1673" y="5871"/>
                  </a:lnTo>
                  <a:lnTo>
                    <a:pt x="1673" y="6049"/>
                  </a:lnTo>
                  <a:cubicBezTo>
                    <a:pt x="1673" y="6387"/>
                    <a:pt x="1931" y="6556"/>
                    <a:pt x="2189" y="6556"/>
                  </a:cubicBezTo>
                  <a:cubicBezTo>
                    <a:pt x="2447" y="6556"/>
                    <a:pt x="2705" y="6387"/>
                    <a:pt x="2705" y="6049"/>
                  </a:cubicBezTo>
                  <a:lnTo>
                    <a:pt x="2705" y="5800"/>
                  </a:lnTo>
                  <a:cubicBezTo>
                    <a:pt x="3310" y="5586"/>
                    <a:pt x="3737" y="4981"/>
                    <a:pt x="3737" y="4341"/>
                  </a:cubicBezTo>
                  <a:lnTo>
                    <a:pt x="3737" y="4305"/>
                  </a:lnTo>
                  <a:cubicBezTo>
                    <a:pt x="3737" y="3451"/>
                    <a:pt x="3025" y="2775"/>
                    <a:pt x="2171" y="2775"/>
                  </a:cubicBezTo>
                  <a:cubicBezTo>
                    <a:pt x="1495" y="2775"/>
                    <a:pt x="1495" y="1743"/>
                    <a:pt x="2171" y="1743"/>
                  </a:cubicBezTo>
                  <a:lnTo>
                    <a:pt x="3203" y="1743"/>
                  </a:lnTo>
                  <a:cubicBezTo>
                    <a:pt x="3215" y="1744"/>
                    <a:pt x="3226" y="1744"/>
                    <a:pt x="3238" y="1744"/>
                  </a:cubicBezTo>
                  <a:cubicBezTo>
                    <a:pt x="3963" y="1744"/>
                    <a:pt x="3974" y="673"/>
                    <a:pt x="3270" y="673"/>
                  </a:cubicBezTo>
                  <a:cubicBezTo>
                    <a:pt x="3248" y="673"/>
                    <a:pt x="3226" y="674"/>
                    <a:pt x="3203" y="676"/>
                  </a:cubicBezTo>
                  <a:lnTo>
                    <a:pt x="2705" y="676"/>
                  </a:lnTo>
                  <a:lnTo>
                    <a:pt x="2705" y="534"/>
                  </a:lnTo>
                  <a:cubicBezTo>
                    <a:pt x="2705" y="178"/>
                    <a:pt x="2447" y="0"/>
                    <a:pt x="2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73"/>
          <p:cNvGrpSpPr/>
          <p:nvPr/>
        </p:nvGrpSpPr>
        <p:grpSpPr>
          <a:xfrm>
            <a:off x="7683963" y="2061650"/>
            <a:ext cx="441225" cy="372725"/>
            <a:chOff x="7683963" y="2061650"/>
            <a:chExt cx="441225" cy="372725"/>
          </a:xfrm>
        </p:grpSpPr>
        <p:sp>
          <p:nvSpPr>
            <p:cNvPr id="2091" name="Google Shape;2091;p73"/>
            <p:cNvSpPr/>
            <p:nvPr/>
          </p:nvSpPr>
          <p:spPr>
            <a:xfrm>
              <a:off x="7683963" y="2364975"/>
              <a:ext cx="68525" cy="69400"/>
            </a:xfrm>
            <a:custGeom>
              <a:avLst/>
              <a:gdLst/>
              <a:ahLst/>
              <a:cxnLst/>
              <a:rect l="l" t="t" r="r" b="b"/>
              <a:pathLst>
                <a:path w="2741" h="2776" extrusionOk="0">
                  <a:moveTo>
                    <a:pt x="1" y="1"/>
                  </a:moveTo>
                  <a:lnTo>
                    <a:pt x="1" y="1210"/>
                  </a:lnTo>
                  <a:cubicBezTo>
                    <a:pt x="1" y="2064"/>
                    <a:pt x="677" y="2776"/>
                    <a:pt x="1531" y="2776"/>
                  </a:cubicBezTo>
                  <a:lnTo>
                    <a:pt x="2741" y="2776"/>
                  </a:lnTo>
                  <a:lnTo>
                    <a:pt x="2741" y="2242"/>
                  </a:lnTo>
                  <a:cubicBezTo>
                    <a:pt x="2741" y="1032"/>
                    <a:pt x="1744" y="36"/>
                    <a:pt x="535" y="36"/>
                  </a:cubicBezTo>
                  <a:lnTo>
                    <a:pt x="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3"/>
            <p:cNvSpPr/>
            <p:nvPr/>
          </p:nvSpPr>
          <p:spPr>
            <a:xfrm>
              <a:off x="8055788" y="2365875"/>
              <a:ext cx="69400" cy="68500"/>
            </a:xfrm>
            <a:custGeom>
              <a:avLst/>
              <a:gdLst/>
              <a:ahLst/>
              <a:cxnLst/>
              <a:rect l="l" t="t" r="r" b="b"/>
              <a:pathLst>
                <a:path w="2776" h="2740" extrusionOk="0">
                  <a:moveTo>
                    <a:pt x="2242" y="0"/>
                  </a:moveTo>
                  <a:cubicBezTo>
                    <a:pt x="997" y="0"/>
                    <a:pt x="36" y="996"/>
                    <a:pt x="36" y="2206"/>
                  </a:cubicBezTo>
                  <a:lnTo>
                    <a:pt x="1" y="2206"/>
                  </a:lnTo>
                  <a:lnTo>
                    <a:pt x="1" y="2740"/>
                  </a:lnTo>
                  <a:lnTo>
                    <a:pt x="1210" y="2740"/>
                  </a:lnTo>
                  <a:cubicBezTo>
                    <a:pt x="2064" y="2740"/>
                    <a:pt x="2776" y="2064"/>
                    <a:pt x="2776" y="1210"/>
                  </a:cubicBezTo>
                  <a:lnTo>
                    <a:pt x="2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3"/>
            <p:cNvSpPr/>
            <p:nvPr/>
          </p:nvSpPr>
          <p:spPr>
            <a:xfrm>
              <a:off x="7683963" y="2132825"/>
              <a:ext cx="68525" cy="68500"/>
            </a:xfrm>
            <a:custGeom>
              <a:avLst/>
              <a:gdLst/>
              <a:ahLst/>
              <a:cxnLst/>
              <a:rect l="l" t="t" r="r" b="b"/>
              <a:pathLst>
                <a:path w="2741" h="2740" extrusionOk="0">
                  <a:moveTo>
                    <a:pt x="1531" y="0"/>
                  </a:moveTo>
                  <a:cubicBezTo>
                    <a:pt x="677" y="0"/>
                    <a:pt x="1" y="676"/>
                    <a:pt x="1" y="1530"/>
                  </a:cubicBezTo>
                  <a:lnTo>
                    <a:pt x="1" y="2740"/>
                  </a:lnTo>
                  <a:lnTo>
                    <a:pt x="535" y="2740"/>
                  </a:lnTo>
                  <a:cubicBezTo>
                    <a:pt x="1744" y="2740"/>
                    <a:pt x="2741" y="1743"/>
                    <a:pt x="2741" y="498"/>
                  </a:cubicBezTo>
                  <a:lnTo>
                    <a:pt x="2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3"/>
            <p:cNvSpPr/>
            <p:nvPr/>
          </p:nvSpPr>
          <p:spPr>
            <a:xfrm>
              <a:off x="7683963" y="2061650"/>
              <a:ext cx="441225" cy="372725"/>
            </a:xfrm>
            <a:custGeom>
              <a:avLst/>
              <a:gdLst/>
              <a:ahLst/>
              <a:cxnLst/>
              <a:rect l="l" t="t" r="r" b="b"/>
              <a:pathLst>
                <a:path w="17649" h="14909" extrusionOk="0">
                  <a:moveTo>
                    <a:pt x="11885" y="1032"/>
                  </a:moveTo>
                  <a:cubicBezTo>
                    <a:pt x="11992" y="1032"/>
                    <a:pt x="12063" y="1104"/>
                    <a:pt x="12063" y="1210"/>
                  </a:cubicBezTo>
                  <a:lnTo>
                    <a:pt x="12063" y="2847"/>
                  </a:lnTo>
                  <a:lnTo>
                    <a:pt x="5552" y="2847"/>
                  </a:lnTo>
                  <a:lnTo>
                    <a:pt x="5587" y="1210"/>
                  </a:lnTo>
                  <a:cubicBezTo>
                    <a:pt x="5587" y="1104"/>
                    <a:pt x="5658" y="1032"/>
                    <a:pt x="5765" y="1032"/>
                  </a:cubicBezTo>
                  <a:close/>
                  <a:moveTo>
                    <a:pt x="8807" y="5587"/>
                  </a:moveTo>
                  <a:cubicBezTo>
                    <a:pt x="9065" y="5587"/>
                    <a:pt x="9323" y="5765"/>
                    <a:pt x="9323" y="6120"/>
                  </a:cubicBezTo>
                  <a:lnTo>
                    <a:pt x="9323" y="6263"/>
                  </a:lnTo>
                  <a:lnTo>
                    <a:pt x="9857" y="6263"/>
                  </a:lnTo>
                  <a:cubicBezTo>
                    <a:pt x="10497" y="6334"/>
                    <a:pt x="10497" y="7259"/>
                    <a:pt x="9857" y="7295"/>
                  </a:cubicBezTo>
                  <a:lnTo>
                    <a:pt x="8825" y="7295"/>
                  </a:lnTo>
                  <a:cubicBezTo>
                    <a:pt x="8149" y="7295"/>
                    <a:pt x="8149" y="8326"/>
                    <a:pt x="8825" y="8326"/>
                  </a:cubicBezTo>
                  <a:cubicBezTo>
                    <a:pt x="10604" y="8326"/>
                    <a:pt x="11031" y="10817"/>
                    <a:pt x="9323" y="11351"/>
                  </a:cubicBezTo>
                  <a:lnTo>
                    <a:pt x="9323" y="11600"/>
                  </a:lnTo>
                  <a:cubicBezTo>
                    <a:pt x="9323" y="11956"/>
                    <a:pt x="9065" y="12134"/>
                    <a:pt x="8807" y="12134"/>
                  </a:cubicBezTo>
                  <a:cubicBezTo>
                    <a:pt x="8549" y="12134"/>
                    <a:pt x="8291" y="11956"/>
                    <a:pt x="8291" y="11600"/>
                  </a:cubicBezTo>
                  <a:lnTo>
                    <a:pt x="8291" y="11458"/>
                  </a:lnTo>
                  <a:lnTo>
                    <a:pt x="7758" y="11458"/>
                  </a:lnTo>
                  <a:cubicBezTo>
                    <a:pt x="7153" y="11386"/>
                    <a:pt x="7153" y="10461"/>
                    <a:pt x="7758" y="10426"/>
                  </a:cubicBezTo>
                  <a:lnTo>
                    <a:pt x="8825" y="10426"/>
                  </a:lnTo>
                  <a:cubicBezTo>
                    <a:pt x="9490" y="10391"/>
                    <a:pt x="9501" y="9393"/>
                    <a:pt x="8859" y="9393"/>
                  </a:cubicBezTo>
                  <a:cubicBezTo>
                    <a:pt x="8848" y="9393"/>
                    <a:pt x="8836" y="9393"/>
                    <a:pt x="8825" y="9394"/>
                  </a:cubicBezTo>
                  <a:cubicBezTo>
                    <a:pt x="7081" y="9358"/>
                    <a:pt x="6655" y="6939"/>
                    <a:pt x="8291" y="6369"/>
                  </a:cubicBezTo>
                  <a:lnTo>
                    <a:pt x="8291" y="6120"/>
                  </a:lnTo>
                  <a:cubicBezTo>
                    <a:pt x="8291" y="5765"/>
                    <a:pt x="8549" y="5587"/>
                    <a:pt x="8807" y="5587"/>
                  </a:cubicBezTo>
                  <a:close/>
                  <a:moveTo>
                    <a:pt x="5729" y="1"/>
                  </a:moveTo>
                  <a:cubicBezTo>
                    <a:pt x="5053" y="1"/>
                    <a:pt x="4520" y="534"/>
                    <a:pt x="4520" y="1210"/>
                  </a:cubicBezTo>
                  <a:lnTo>
                    <a:pt x="4520" y="2847"/>
                  </a:lnTo>
                  <a:lnTo>
                    <a:pt x="3772" y="2847"/>
                  </a:lnTo>
                  <a:lnTo>
                    <a:pt x="3772" y="3345"/>
                  </a:lnTo>
                  <a:cubicBezTo>
                    <a:pt x="3772" y="5160"/>
                    <a:pt x="2278" y="6619"/>
                    <a:pt x="499" y="6619"/>
                  </a:cubicBezTo>
                  <a:lnTo>
                    <a:pt x="1" y="6619"/>
                  </a:lnTo>
                  <a:lnTo>
                    <a:pt x="1" y="11102"/>
                  </a:lnTo>
                  <a:lnTo>
                    <a:pt x="535" y="11102"/>
                  </a:lnTo>
                  <a:cubicBezTo>
                    <a:pt x="2314" y="11102"/>
                    <a:pt x="3772" y="12561"/>
                    <a:pt x="3808" y="14375"/>
                  </a:cubicBezTo>
                  <a:lnTo>
                    <a:pt x="3808" y="14909"/>
                  </a:lnTo>
                  <a:lnTo>
                    <a:pt x="13877" y="14909"/>
                  </a:lnTo>
                  <a:lnTo>
                    <a:pt x="13877" y="14375"/>
                  </a:lnTo>
                  <a:cubicBezTo>
                    <a:pt x="13877" y="12561"/>
                    <a:pt x="15336" y="11102"/>
                    <a:pt x="17151" y="11102"/>
                  </a:cubicBezTo>
                  <a:lnTo>
                    <a:pt x="17649" y="11102"/>
                  </a:lnTo>
                  <a:lnTo>
                    <a:pt x="17649" y="6619"/>
                  </a:lnTo>
                  <a:lnTo>
                    <a:pt x="17151" y="6619"/>
                  </a:lnTo>
                  <a:cubicBezTo>
                    <a:pt x="15336" y="6619"/>
                    <a:pt x="13842" y="5160"/>
                    <a:pt x="13877" y="3345"/>
                  </a:cubicBezTo>
                  <a:lnTo>
                    <a:pt x="13877" y="2847"/>
                  </a:lnTo>
                  <a:lnTo>
                    <a:pt x="13095" y="2847"/>
                  </a:lnTo>
                  <a:lnTo>
                    <a:pt x="13095" y="1210"/>
                  </a:lnTo>
                  <a:cubicBezTo>
                    <a:pt x="13095" y="534"/>
                    <a:pt x="12561" y="1"/>
                    <a:pt x="118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3"/>
            <p:cNvSpPr/>
            <p:nvPr/>
          </p:nvSpPr>
          <p:spPr>
            <a:xfrm>
              <a:off x="8055788" y="2131925"/>
              <a:ext cx="68525" cy="69400"/>
            </a:xfrm>
            <a:custGeom>
              <a:avLst/>
              <a:gdLst/>
              <a:ahLst/>
              <a:cxnLst/>
              <a:rect l="l" t="t" r="r" b="b"/>
              <a:pathLst>
                <a:path w="2741" h="2776" extrusionOk="0">
                  <a:moveTo>
                    <a:pt x="1210" y="0"/>
                  </a:moveTo>
                  <a:lnTo>
                    <a:pt x="1210" y="36"/>
                  </a:lnTo>
                  <a:lnTo>
                    <a:pt x="1" y="36"/>
                  </a:lnTo>
                  <a:lnTo>
                    <a:pt x="1" y="534"/>
                  </a:lnTo>
                  <a:cubicBezTo>
                    <a:pt x="1" y="1779"/>
                    <a:pt x="997" y="2776"/>
                    <a:pt x="2242" y="2776"/>
                  </a:cubicBezTo>
                  <a:lnTo>
                    <a:pt x="2740" y="2776"/>
                  </a:lnTo>
                  <a:lnTo>
                    <a:pt x="2740" y="1566"/>
                  </a:lnTo>
                  <a:cubicBezTo>
                    <a:pt x="2740" y="712"/>
                    <a:pt x="2064"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73"/>
          <p:cNvGrpSpPr/>
          <p:nvPr/>
        </p:nvGrpSpPr>
        <p:grpSpPr>
          <a:xfrm>
            <a:off x="7683963" y="2705575"/>
            <a:ext cx="441225" cy="440450"/>
            <a:chOff x="7683963" y="2705575"/>
            <a:chExt cx="441225" cy="440450"/>
          </a:xfrm>
        </p:grpSpPr>
        <p:sp>
          <p:nvSpPr>
            <p:cNvPr id="2097" name="Google Shape;2097;p73"/>
            <p:cNvSpPr/>
            <p:nvPr/>
          </p:nvSpPr>
          <p:spPr>
            <a:xfrm>
              <a:off x="7978413" y="2775050"/>
              <a:ext cx="146775" cy="95200"/>
            </a:xfrm>
            <a:custGeom>
              <a:avLst/>
              <a:gdLst/>
              <a:ahLst/>
              <a:cxnLst/>
              <a:rect l="l" t="t" r="r" b="b"/>
              <a:pathLst>
                <a:path w="5871" h="3808" extrusionOk="0">
                  <a:moveTo>
                    <a:pt x="0" y="0"/>
                  </a:moveTo>
                  <a:lnTo>
                    <a:pt x="0" y="3807"/>
                  </a:lnTo>
                  <a:lnTo>
                    <a:pt x="4661" y="3807"/>
                  </a:lnTo>
                  <a:cubicBezTo>
                    <a:pt x="5302" y="3807"/>
                    <a:pt x="5871" y="3238"/>
                    <a:pt x="5871" y="2598"/>
                  </a:cubicBezTo>
                  <a:lnTo>
                    <a:pt x="5871" y="1210"/>
                  </a:lnTo>
                  <a:cubicBezTo>
                    <a:pt x="5835" y="534"/>
                    <a:pt x="5302" y="0"/>
                    <a:pt x="4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3"/>
            <p:cNvSpPr/>
            <p:nvPr/>
          </p:nvSpPr>
          <p:spPr>
            <a:xfrm>
              <a:off x="7724013" y="2965400"/>
              <a:ext cx="360275" cy="78300"/>
            </a:xfrm>
            <a:custGeom>
              <a:avLst/>
              <a:gdLst/>
              <a:ahLst/>
              <a:cxnLst/>
              <a:rect l="l" t="t" r="r" b="b"/>
              <a:pathLst>
                <a:path w="14411" h="3132" extrusionOk="0">
                  <a:moveTo>
                    <a:pt x="3273" y="0"/>
                  </a:moveTo>
                  <a:cubicBezTo>
                    <a:pt x="1530" y="0"/>
                    <a:pt x="107" y="1388"/>
                    <a:pt x="0" y="3132"/>
                  </a:cubicBezTo>
                  <a:lnTo>
                    <a:pt x="14410" y="3132"/>
                  </a:lnTo>
                  <a:cubicBezTo>
                    <a:pt x="14304" y="1388"/>
                    <a:pt x="12880" y="0"/>
                    <a:pt x="1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3"/>
            <p:cNvSpPr/>
            <p:nvPr/>
          </p:nvSpPr>
          <p:spPr>
            <a:xfrm>
              <a:off x="7683963" y="3068575"/>
              <a:ext cx="441225" cy="77450"/>
            </a:xfrm>
            <a:custGeom>
              <a:avLst/>
              <a:gdLst/>
              <a:ahLst/>
              <a:cxnLst/>
              <a:rect l="l" t="t" r="r" b="b"/>
              <a:pathLst>
                <a:path w="17649" h="3098" extrusionOk="0">
                  <a:moveTo>
                    <a:pt x="1175" y="1"/>
                  </a:moveTo>
                  <a:cubicBezTo>
                    <a:pt x="535" y="1"/>
                    <a:pt x="1" y="570"/>
                    <a:pt x="1" y="1211"/>
                  </a:cubicBezTo>
                  <a:lnTo>
                    <a:pt x="1" y="1922"/>
                  </a:lnTo>
                  <a:cubicBezTo>
                    <a:pt x="1" y="2563"/>
                    <a:pt x="535" y="3096"/>
                    <a:pt x="1175" y="3096"/>
                  </a:cubicBezTo>
                  <a:lnTo>
                    <a:pt x="16439" y="3096"/>
                  </a:lnTo>
                  <a:cubicBezTo>
                    <a:pt x="16458" y="3097"/>
                    <a:pt x="16477" y="3098"/>
                    <a:pt x="16496" y="3098"/>
                  </a:cubicBezTo>
                  <a:cubicBezTo>
                    <a:pt x="17113" y="3098"/>
                    <a:pt x="17649" y="2544"/>
                    <a:pt x="17649" y="1922"/>
                  </a:cubicBezTo>
                  <a:lnTo>
                    <a:pt x="17649" y="1211"/>
                  </a:lnTo>
                  <a:cubicBezTo>
                    <a:pt x="17649" y="535"/>
                    <a:pt x="17080" y="1"/>
                    <a:pt x="16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3"/>
            <p:cNvSpPr/>
            <p:nvPr/>
          </p:nvSpPr>
          <p:spPr>
            <a:xfrm>
              <a:off x="7788938" y="2757250"/>
              <a:ext cx="163700" cy="130775"/>
            </a:xfrm>
            <a:custGeom>
              <a:avLst/>
              <a:gdLst/>
              <a:ahLst/>
              <a:cxnLst/>
              <a:rect l="l" t="t" r="r" b="b"/>
              <a:pathLst>
                <a:path w="6548" h="5231" extrusionOk="0">
                  <a:moveTo>
                    <a:pt x="0" y="1"/>
                  </a:moveTo>
                  <a:lnTo>
                    <a:pt x="0" y="5231"/>
                  </a:lnTo>
                  <a:lnTo>
                    <a:pt x="6547" y="5231"/>
                  </a:lnTo>
                  <a:lnTo>
                    <a:pt x="65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3"/>
            <p:cNvSpPr/>
            <p:nvPr/>
          </p:nvSpPr>
          <p:spPr>
            <a:xfrm>
              <a:off x="7766338" y="2705575"/>
              <a:ext cx="208900" cy="25975"/>
            </a:xfrm>
            <a:custGeom>
              <a:avLst/>
              <a:gdLst/>
              <a:ahLst/>
              <a:cxnLst/>
              <a:rect l="l" t="t" r="r" b="b"/>
              <a:pathLst>
                <a:path w="8356" h="1039" extrusionOk="0">
                  <a:moveTo>
                    <a:pt x="662" y="1"/>
                  </a:moveTo>
                  <a:cubicBezTo>
                    <a:pt x="1" y="1"/>
                    <a:pt x="1" y="1039"/>
                    <a:pt x="662" y="1039"/>
                  </a:cubicBezTo>
                  <a:cubicBezTo>
                    <a:pt x="683" y="1039"/>
                    <a:pt x="705" y="1038"/>
                    <a:pt x="727" y="1036"/>
                  </a:cubicBezTo>
                  <a:lnTo>
                    <a:pt x="7629" y="1036"/>
                  </a:lnTo>
                  <a:cubicBezTo>
                    <a:pt x="7651" y="1038"/>
                    <a:pt x="7673" y="1039"/>
                    <a:pt x="7693" y="1039"/>
                  </a:cubicBezTo>
                  <a:cubicBezTo>
                    <a:pt x="8355" y="1039"/>
                    <a:pt x="8355" y="1"/>
                    <a:pt x="7693" y="1"/>
                  </a:cubicBezTo>
                  <a:cubicBezTo>
                    <a:pt x="7673" y="1"/>
                    <a:pt x="7651" y="2"/>
                    <a:pt x="7629" y="4"/>
                  </a:cubicBezTo>
                  <a:lnTo>
                    <a:pt x="727" y="4"/>
                  </a:lnTo>
                  <a:cubicBezTo>
                    <a:pt x="705" y="2"/>
                    <a:pt x="683"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3"/>
            <p:cNvSpPr/>
            <p:nvPr/>
          </p:nvSpPr>
          <p:spPr>
            <a:xfrm>
              <a:off x="7767588" y="2913800"/>
              <a:ext cx="206400" cy="25825"/>
            </a:xfrm>
            <a:custGeom>
              <a:avLst/>
              <a:gdLst/>
              <a:ahLst/>
              <a:cxnLst/>
              <a:rect l="l" t="t" r="r" b="b"/>
              <a:pathLst>
                <a:path w="8256" h="1033" extrusionOk="0">
                  <a:moveTo>
                    <a:pt x="677" y="1"/>
                  </a:moveTo>
                  <a:cubicBezTo>
                    <a:pt x="0" y="1"/>
                    <a:pt x="0" y="1033"/>
                    <a:pt x="677" y="1033"/>
                  </a:cubicBezTo>
                  <a:lnTo>
                    <a:pt x="7579" y="1033"/>
                  </a:lnTo>
                  <a:cubicBezTo>
                    <a:pt x="8255" y="1033"/>
                    <a:pt x="8255" y="1"/>
                    <a:pt x="7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73"/>
          <p:cNvGrpSpPr/>
          <p:nvPr/>
        </p:nvGrpSpPr>
        <p:grpSpPr>
          <a:xfrm>
            <a:off x="7683088" y="3408375"/>
            <a:ext cx="441225" cy="441225"/>
            <a:chOff x="7683088" y="3408375"/>
            <a:chExt cx="441225" cy="441225"/>
          </a:xfrm>
        </p:grpSpPr>
        <p:sp>
          <p:nvSpPr>
            <p:cNvPr id="2104" name="Google Shape;2104;p73"/>
            <p:cNvSpPr/>
            <p:nvPr/>
          </p:nvSpPr>
          <p:spPr>
            <a:xfrm>
              <a:off x="7683088" y="3408375"/>
              <a:ext cx="441225" cy="441225"/>
            </a:xfrm>
            <a:custGeom>
              <a:avLst/>
              <a:gdLst/>
              <a:ahLst/>
              <a:cxnLst/>
              <a:rect l="l" t="t" r="r" b="b"/>
              <a:pathLst>
                <a:path w="17649" h="17649" extrusionOk="0">
                  <a:moveTo>
                    <a:pt x="8795" y="3491"/>
                  </a:moveTo>
                  <a:cubicBezTo>
                    <a:pt x="11552" y="3491"/>
                    <a:pt x="14197" y="5619"/>
                    <a:pt x="14197" y="8825"/>
                  </a:cubicBezTo>
                  <a:cubicBezTo>
                    <a:pt x="14197" y="11778"/>
                    <a:pt x="11778" y="14162"/>
                    <a:pt x="8860" y="14162"/>
                  </a:cubicBezTo>
                  <a:cubicBezTo>
                    <a:pt x="4092" y="14162"/>
                    <a:pt x="1708" y="8433"/>
                    <a:pt x="5053" y="5053"/>
                  </a:cubicBezTo>
                  <a:cubicBezTo>
                    <a:pt x="6143" y="3974"/>
                    <a:pt x="7482" y="3491"/>
                    <a:pt x="8795" y="3491"/>
                  </a:cubicBezTo>
                  <a:close/>
                  <a:moveTo>
                    <a:pt x="7116" y="1"/>
                  </a:moveTo>
                  <a:cubicBezTo>
                    <a:pt x="6654" y="1"/>
                    <a:pt x="6263" y="392"/>
                    <a:pt x="6263" y="890"/>
                  </a:cubicBezTo>
                  <a:lnTo>
                    <a:pt x="6263" y="1886"/>
                  </a:lnTo>
                  <a:cubicBezTo>
                    <a:pt x="6085" y="1958"/>
                    <a:pt x="5907" y="2029"/>
                    <a:pt x="5764" y="2100"/>
                  </a:cubicBezTo>
                  <a:lnTo>
                    <a:pt x="5302" y="1637"/>
                  </a:lnTo>
                  <a:cubicBezTo>
                    <a:pt x="5053" y="1388"/>
                    <a:pt x="4741" y="1264"/>
                    <a:pt x="4435" y="1264"/>
                  </a:cubicBezTo>
                  <a:cubicBezTo>
                    <a:pt x="4128" y="1264"/>
                    <a:pt x="3825" y="1388"/>
                    <a:pt x="3594" y="1637"/>
                  </a:cubicBezTo>
                  <a:lnTo>
                    <a:pt x="1637" y="3559"/>
                  </a:lnTo>
                  <a:cubicBezTo>
                    <a:pt x="1139" y="4057"/>
                    <a:pt x="1139" y="4804"/>
                    <a:pt x="1637" y="5267"/>
                  </a:cubicBezTo>
                  <a:lnTo>
                    <a:pt x="2100" y="5765"/>
                  </a:lnTo>
                  <a:cubicBezTo>
                    <a:pt x="2028" y="5907"/>
                    <a:pt x="1957" y="6085"/>
                    <a:pt x="1886" y="6263"/>
                  </a:cubicBezTo>
                  <a:lnTo>
                    <a:pt x="1210" y="6263"/>
                  </a:lnTo>
                  <a:cubicBezTo>
                    <a:pt x="570" y="6263"/>
                    <a:pt x="36" y="6797"/>
                    <a:pt x="36" y="7437"/>
                  </a:cubicBezTo>
                  <a:lnTo>
                    <a:pt x="36" y="10212"/>
                  </a:lnTo>
                  <a:cubicBezTo>
                    <a:pt x="0" y="10888"/>
                    <a:pt x="570" y="11422"/>
                    <a:pt x="1210" y="11422"/>
                  </a:cubicBezTo>
                  <a:lnTo>
                    <a:pt x="1886" y="11422"/>
                  </a:lnTo>
                  <a:cubicBezTo>
                    <a:pt x="1957" y="11600"/>
                    <a:pt x="2028" y="11742"/>
                    <a:pt x="2100" y="11920"/>
                  </a:cubicBezTo>
                  <a:lnTo>
                    <a:pt x="1637" y="12383"/>
                  </a:lnTo>
                  <a:cubicBezTo>
                    <a:pt x="1139" y="12881"/>
                    <a:pt x="1139" y="13628"/>
                    <a:pt x="1637" y="14091"/>
                  </a:cubicBezTo>
                  <a:lnTo>
                    <a:pt x="3558" y="16047"/>
                  </a:lnTo>
                  <a:cubicBezTo>
                    <a:pt x="3807" y="16279"/>
                    <a:pt x="4119" y="16394"/>
                    <a:pt x="4426" y="16394"/>
                  </a:cubicBezTo>
                  <a:cubicBezTo>
                    <a:pt x="4733" y="16394"/>
                    <a:pt x="5035" y="16279"/>
                    <a:pt x="5266" y="16047"/>
                  </a:cubicBezTo>
                  <a:lnTo>
                    <a:pt x="5764" y="15585"/>
                  </a:lnTo>
                  <a:cubicBezTo>
                    <a:pt x="5907" y="15656"/>
                    <a:pt x="6085" y="15727"/>
                    <a:pt x="6263" y="15763"/>
                  </a:cubicBezTo>
                  <a:lnTo>
                    <a:pt x="6263" y="16439"/>
                  </a:lnTo>
                  <a:cubicBezTo>
                    <a:pt x="6263" y="17115"/>
                    <a:pt x="6796" y="17649"/>
                    <a:pt x="7472" y="17649"/>
                  </a:cubicBezTo>
                  <a:lnTo>
                    <a:pt x="10212" y="17649"/>
                  </a:lnTo>
                  <a:cubicBezTo>
                    <a:pt x="10888" y="17649"/>
                    <a:pt x="11422" y="17115"/>
                    <a:pt x="11422" y="16439"/>
                  </a:cubicBezTo>
                  <a:lnTo>
                    <a:pt x="11422" y="15763"/>
                  </a:lnTo>
                  <a:cubicBezTo>
                    <a:pt x="11600" y="15727"/>
                    <a:pt x="11742" y="15656"/>
                    <a:pt x="11920" y="15585"/>
                  </a:cubicBezTo>
                  <a:lnTo>
                    <a:pt x="12382" y="16047"/>
                  </a:lnTo>
                  <a:cubicBezTo>
                    <a:pt x="12614" y="16279"/>
                    <a:pt x="12925" y="16394"/>
                    <a:pt x="13236" y="16394"/>
                  </a:cubicBezTo>
                  <a:cubicBezTo>
                    <a:pt x="13548" y="16394"/>
                    <a:pt x="13859" y="16279"/>
                    <a:pt x="14090" y="16047"/>
                  </a:cubicBezTo>
                  <a:lnTo>
                    <a:pt x="16047" y="14091"/>
                  </a:lnTo>
                  <a:cubicBezTo>
                    <a:pt x="16510" y="13628"/>
                    <a:pt x="16510" y="12881"/>
                    <a:pt x="16047" y="12383"/>
                  </a:cubicBezTo>
                  <a:lnTo>
                    <a:pt x="15585" y="11920"/>
                  </a:lnTo>
                  <a:cubicBezTo>
                    <a:pt x="15656" y="11742"/>
                    <a:pt x="15727" y="11600"/>
                    <a:pt x="15798" y="11422"/>
                  </a:cubicBezTo>
                  <a:lnTo>
                    <a:pt x="16439" y="11422"/>
                  </a:lnTo>
                  <a:cubicBezTo>
                    <a:pt x="17115" y="11422"/>
                    <a:pt x="17648" y="10888"/>
                    <a:pt x="17648" y="10212"/>
                  </a:cubicBezTo>
                  <a:lnTo>
                    <a:pt x="17648" y="7437"/>
                  </a:lnTo>
                  <a:cubicBezTo>
                    <a:pt x="17648" y="6797"/>
                    <a:pt x="17115" y="6263"/>
                    <a:pt x="16439" y="6263"/>
                  </a:cubicBezTo>
                  <a:lnTo>
                    <a:pt x="15798" y="6263"/>
                  </a:lnTo>
                  <a:cubicBezTo>
                    <a:pt x="15727" y="6085"/>
                    <a:pt x="15656" y="5907"/>
                    <a:pt x="15585" y="5765"/>
                  </a:cubicBezTo>
                  <a:lnTo>
                    <a:pt x="16047" y="5267"/>
                  </a:lnTo>
                  <a:cubicBezTo>
                    <a:pt x="16510" y="4804"/>
                    <a:pt x="16510" y="4057"/>
                    <a:pt x="16047" y="3559"/>
                  </a:cubicBezTo>
                  <a:lnTo>
                    <a:pt x="14090" y="1637"/>
                  </a:lnTo>
                  <a:cubicBezTo>
                    <a:pt x="13859" y="1388"/>
                    <a:pt x="13557" y="1264"/>
                    <a:pt x="13254" y="1264"/>
                  </a:cubicBezTo>
                  <a:cubicBezTo>
                    <a:pt x="12952" y="1264"/>
                    <a:pt x="12649" y="1388"/>
                    <a:pt x="12418" y="1637"/>
                  </a:cubicBezTo>
                  <a:lnTo>
                    <a:pt x="11920" y="2100"/>
                  </a:lnTo>
                  <a:cubicBezTo>
                    <a:pt x="11742" y="2029"/>
                    <a:pt x="11600" y="1958"/>
                    <a:pt x="11422" y="1886"/>
                  </a:cubicBezTo>
                  <a:lnTo>
                    <a:pt x="11422" y="890"/>
                  </a:lnTo>
                  <a:cubicBezTo>
                    <a:pt x="11422" y="392"/>
                    <a:pt x="11030" y="1"/>
                    <a:pt x="10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3"/>
            <p:cNvSpPr/>
            <p:nvPr/>
          </p:nvSpPr>
          <p:spPr>
            <a:xfrm>
              <a:off x="7759588" y="3521350"/>
              <a:ext cx="252350" cy="215750"/>
            </a:xfrm>
            <a:custGeom>
              <a:avLst/>
              <a:gdLst/>
              <a:ahLst/>
              <a:cxnLst/>
              <a:rect l="l" t="t" r="r" b="b"/>
              <a:pathLst>
                <a:path w="10094" h="8630" extrusionOk="0">
                  <a:moveTo>
                    <a:pt x="5782" y="1032"/>
                  </a:moveTo>
                  <a:cubicBezTo>
                    <a:pt x="6040" y="1032"/>
                    <a:pt x="6298" y="1210"/>
                    <a:pt x="6298" y="1566"/>
                  </a:cubicBezTo>
                  <a:lnTo>
                    <a:pt x="6298" y="1744"/>
                  </a:lnTo>
                  <a:lnTo>
                    <a:pt x="6832" y="1744"/>
                  </a:lnTo>
                  <a:cubicBezTo>
                    <a:pt x="7472" y="1779"/>
                    <a:pt x="7472" y="2704"/>
                    <a:pt x="6832" y="2776"/>
                  </a:cubicBezTo>
                  <a:lnTo>
                    <a:pt x="5800" y="2776"/>
                  </a:lnTo>
                  <a:cubicBezTo>
                    <a:pt x="5124" y="2776"/>
                    <a:pt x="5124" y="3807"/>
                    <a:pt x="5800" y="3807"/>
                  </a:cubicBezTo>
                  <a:cubicBezTo>
                    <a:pt x="7508" y="3807"/>
                    <a:pt x="7935" y="6227"/>
                    <a:pt x="6298" y="6796"/>
                  </a:cubicBezTo>
                  <a:lnTo>
                    <a:pt x="6298" y="7081"/>
                  </a:lnTo>
                  <a:cubicBezTo>
                    <a:pt x="6298" y="7419"/>
                    <a:pt x="6040" y="7588"/>
                    <a:pt x="5782" y="7588"/>
                  </a:cubicBezTo>
                  <a:cubicBezTo>
                    <a:pt x="5524" y="7588"/>
                    <a:pt x="5266" y="7419"/>
                    <a:pt x="5266" y="7081"/>
                  </a:cubicBezTo>
                  <a:lnTo>
                    <a:pt x="5266" y="6903"/>
                  </a:lnTo>
                  <a:lnTo>
                    <a:pt x="4733" y="6903"/>
                  </a:lnTo>
                  <a:cubicBezTo>
                    <a:pt x="4128" y="6832"/>
                    <a:pt x="4128" y="5942"/>
                    <a:pt x="4733" y="5871"/>
                  </a:cubicBezTo>
                  <a:lnTo>
                    <a:pt x="5800" y="5871"/>
                  </a:lnTo>
                  <a:cubicBezTo>
                    <a:pt x="6476" y="5871"/>
                    <a:pt x="6476" y="4839"/>
                    <a:pt x="5800" y="4839"/>
                  </a:cubicBezTo>
                  <a:cubicBezTo>
                    <a:pt x="4056" y="4839"/>
                    <a:pt x="3630" y="2384"/>
                    <a:pt x="5266" y="1815"/>
                  </a:cubicBezTo>
                  <a:lnTo>
                    <a:pt x="5266" y="1566"/>
                  </a:lnTo>
                  <a:cubicBezTo>
                    <a:pt x="5266" y="1210"/>
                    <a:pt x="5524" y="1032"/>
                    <a:pt x="5782" y="1032"/>
                  </a:cubicBezTo>
                  <a:close/>
                  <a:moveTo>
                    <a:pt x="5800" y="0"/>
                  </a:moveTo>
                  <a:cubicBezTo>
                    <a:pt x="1957" y="0"/>
                    <a:pt x="0" y="4661"/>
                    <a:pt x="2740" y="7366"/>
                  </a:cubicBezTo>
                  <a:cubicBezTo>
                    <a:pt x="3613" y="8238"/>
                    <a:pt x="4689" y="8629"/>
                    <a:pt x="5746" y="8629"/>
                  </a:cubicBezTo>
                  <a:cubicBezTo>
                    <a:pt x="7964" y="8629"/>
                    <a:pt x="10094" y="6908"/>
                    <a:pt x="10070" y="4306"/>
                  </a:cubicBezTo>
                  <a:cubicBezTo>
                    <a:pt x="10070" y="1922"/>
                    <a:pt x="8148" y="0"/>
                    <a:pt x="5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73"/>
          <p:cNvGrpSpPr/>
          <p:nvPr/>
        </p:nvGrpSpPr>
        <p:grpSpPr>
          <a:xfrm>
            <a:off x="7682188" y="4166675"/>
            <a:ext cx="443000" cy="442425"/>
            <a:chOff x="7682188" y="4166675"/>
            <a:chExt cx="443000" cy="442425"/>
          </a:xfrm>
        </p:grpSpPr>
        <p:sp>
          <p:nvSpPr>
            <p:cNvPr id="2107" name="Google Shape;2107;p73"/>
            <p:cNvSpPr/>
            <p:nvPr/>
          </p:nvSpPr>
          <p:spPr>
            <a:xfrm>
              <a:off x="7761363" y="4166675"/>
              <a:ext cx="251750" cy="215750"/>
            </a:xfrm>
            <a:custGeom>
              <a:avLst/>
              <a:gdLst/>
              <a:ahLst/>
              <a:cxnLst/>
              <a:rect l="l" t="t" r="r" b="b"/>
              <a:pathLst>
                <a:path w="10070" h="8630" extrusionOk="0">
                  <a:moveTo>
                    <a:pt x="4331" y="1"/>
                  </a:moveTo>
                  <a:cubicBezTo>
                    <a:pt x="2122" y="1"/>
                    <a:pt x="0" y="1722"/>
                    <a:pt x="0" y="4324"/>
                  </a:cubicBezTo>
                  <a:cubicBezTo>
                    <a:pt x="0" y="6708"/>
                    <a:pt x="1922" y="8629"/>
                    <a:pt x="4306" y="8629"/>
                  </a:cubicBezTo>
                  <a:cubicBezTo>
                    <a:pt x="8148" y="8629"/>
                    <a:pt x="10070" y="4004"/>
                    <a:pt x="7330" y="1264"/>
                  </a:cubicBezTo>
                  <a:cubicBezTo>
                    <a:pt x="6457" y="391"/>
                    <a:pt x="5384" y="1"/>
                    <a:pt x="4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3"/>
            <p:cNvSpPr/>
            <p:nvPr/>
          </p:nvSpPr>
          <p:spPr>
            <a:xfrm>
              <a:off x="7682188" y="4366375"/>
              <a:ext cx="240200" cy="241975"/>
            </a:xfrm>
            <a:custGeom>
              <a:avLst/>
              <a:gdLst/>
              <a:ahLst/>
              <a:cxnLst/>
              <a:rect l="l" t="t" r="r" b="b"/>
              <a:pathLst>
                <a:path w="9608" h="9679" extrusionOk="0">
                  <a:moveTo>
                    <a:pt x="3594" y="1"/>
                  </a:moveTo>
                  <a:cubicBezTo>
                    <a:pt x="1388" y="997"/>
                    <a:pt x="1" y="3239"/>
                    <a:pt x="36" y="5623"/>
                  </a:cubicBezTo>
                  <a:lnTo>
                    <a:pt x="36" y="9145"/>
                  </a:lnTo>
                  <a:cubicBezTo>
                    <a:pt x="36" y="9465"/>
                    <a:pt x="285" y="9679"/>
                    <a:pt x="606" y="9679"/>
                  </a:cubicBezTo>
                  <a:lnTo>
                    <a:pt x="9608" y="9679"/>
                  </a:lnTo>
                  <a:cubicBezTo>
                    <a:pt x="8042" y="8576"/>
                    <a:pt x="7117" y="6797"/>
                    <a:pt x="7117" y="4875"/>
                  </a:cubicBezTo>
                  <a:lnTo>
                    <a:pt x="7081" y="4875"/>
                  </a:lnTo>
                  <a:cubicBezTo>
                    <a:pt x="7081" y="3737"/>
                    <a:pt x="7437" y="2598"/>
                    <a:pt x="8078" y="1638"/>
                  </a:cubicBezTo>
                  <a:lnTo>
                    <a:pt x="8078" y="1638"/>
                  </a:lnTo>
                  <a:cubicBezTo>
                    <a:pt x="7864" y="1673"/>
                    <a:pt x="7651" y="1673"/>
                    <a:pt x="7473" y="1673"/>
                  </a:cubicBezTo>
                  <a:cubicBezTo>
                    <a:pt x="6014" y="1673"/>
                    <a:pt x="4591" y="1068"/>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3"/>
            <p:cNvSpPr/>
            <p:nvPr/>
          </p:nvSpPr>
          <p:spPr>
            <a:xfrm>
              <a:off x="7844988" y="4369050"/>
              <a:ext cx="280200" cy="240050"/>
            </a:xfrm>
            <a:custGeom>
              <a:avLst/>
              <a:gdLst/>
              <a:ahLst/>
              <a:cxnLst/>
              <a:rect l="l" t="t" r="r" b="b"/>
              <a:pathLst>
                <a:path w="11208" h="9602" extrusionOk="0">
                  <a:moveTo>
                    <a:pt x="6400" y="1575"/>
                  </a:moveTo>
                  <a:cubicBezTo>
                    <a:pt x="6645" y="1575"/>
                    <a:pt x="6885" y="1726"/>
                    <a:pt x="6903" y="2029"/>
                  </a:cubicBezTo>
                  <a:lnTo>
                    <a:pt x="6903" y="2207"/>
                  </a:lnTo>
                  <a:lnTo>
                    <a:pt x="7436" y="2207"/>
                  </a:lnTo>
                  <a:cubicBezTo>
                    <a:pt x="8112" y="2207"/>
                    <a:pt x="8112" y="3239"/>
                    <a:pt x="7436" y="3239"/>
                  </a:cubicBezTo>
                  <a:lnTo>
                    <a:pt x="6405" y="3239"/>
                  </a:lnTo>
                  <a:cubicBezTo>
                    <a:pt x="5693" y="3239"/>
                    <a:pt x="5693" y="4270"/>
                    <a:pt x="6405" y="4270"/>
                  </a:cubicBezTo>
                  <a:cubicBezTo>
                    <a:pt x="8148" y="4270"/>
                    <a:pt x="8575" y="6725"/>
                    <a:pt x="6903" y="7295"/>
                  </a:cubicBezTo>
                  <a:lnTo>
                    <a:pt x="6903" y="7544"/>
                  </a:lnTo>
                  <a:cubicBezTo>
                    <a:pt x="6885" y="7864"/>
                    <a:pt x="6645" y="8024"/>
                    <a:pt x="6400" y="8024"/>
                  </a:cubicBezTo>
                  <a:cubicBezTo>
                    <a:pt x="6156" y="8024"/>
                    <a:pt x="5906" y="7864"/>
                    <a:pt x="5871" y="7544"/>
                  </a:cubicBezTo>
                  <a:lnTo>
                    <a:pt x="5871" y="7366"/>
                  </a:lnTo>
                  <a:lnTo>
                    <a:pt x="5373" y="7366"/>
                  </a:lnTo>
                  <a:cubicBezTo>
                    <a:pt x="4732" y="7330"/>
                    <a:pt x="4732" y="6405"/>
                    <a:pt x="5373" y="6334"/>
                  </a:cubicBezTo>
                  <a:lnTo>
                    <a:pt x="6405" y="6334"/>
                  </a:lnTo>
                  <a:cubicBezTo>
                    <a:pt x="7081" y="6334"/>
                    <a:pt x="7081" y="5302"/>
                    <a:pt x="6405" y="5302"/>
                  </a:cubicBezTo>
                  <a:cubicBezTo>
                    <a:pt x="4661" y="5302"/>
                    <a:pt x="4234" y="2883"/>
                    <a:pt x="5871" y="2313"/>
                  </a:cubicBezTo>
                  <a:lnTo>
                    <a:pt x="5871" y="2029"/>
                  </a:lnTo>
                  <a:cubicBezTo>
                    <a:pt x="5906" y="1726"/>
                    <a:pt x="6156" y="1575"/>
                    <a:pt x="6400" y="1575"/>
                  </a:cubicBezTo>
                  <a:close/>
                  <a:moveTo>
                    <a:pt x="6405" y="1"/>
                  </a:moveTo>
                  <a:cubicBezTo>
                    <a:pt x="2135" y="1"/>
                    <a:pt x="0" y="5160"/>
                    <a:pt x="3024" y="8184"/>
                  </a:cubicBezTo>
                  <a:cubicBezTo>
                    <a:pt x="4004" y="9164"/>
                    <a:pt x="5203" y="9602"/>
                    <a:pt x="6379" y="9602"/>
                  </a:cubicBezTo>
                  <a:cubicBezTo>
                    <a:pt x="8834" y="9602"/>
                    <a:pt x="11184" y="7691"/>
                    <a:pt x="11208" y="4804"/>
                  </a:cubicBezTo>
                  <a:cubicBezTo>
                    <a:pt x="11172" y="2136"/>
                    <a:pt x="9038" y="1"/>
                    <a:pt x="6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73"/>
          <p:cNvGrpSpPr/>
          <p:nvPr/>
        </p:nvGrpSpPr>
        <p:grpSpPr>
          <a:xfrm>
            <a:off x="7023063" y="4167125"/>
            <a:ext cx="336250" cy="441225"/>
            <a:chOff x="7023063" y="4167125"/>
            <a:chExt cx="336250" cy="441225"/>
          </a:xfrm>
        </p:grpSpPr>
        <p:sp>
          <p:nvSpPr>
            <p:cNvPr id="2111" name="Google Shape;2111;p73"/>
            <p:cNvSpPr/>
            <p:nvPr/>
          </p:nvSpPr>
          <p:spPr>
            <a:xfrm>
              <a:off x="7057738" y="4167125"/>
              <a:ext cx="266900" cy="148575"/>
            </a:xfrm>
            <a:custGeom>
              <a:avLst/>
              <a:gdLst/>
              <a:ahLst/>
              <a:cxnLst/>
              <a:rect l="l" t="t" r="r" b="b"/>
              <a:pathLst>
                <a:path w="10676" h="5943" extrusionOk="0">
                  <a:moveTo>
                    <a:pt x="5338" y="1"/>
                  </a:moveTo>
                  <a:cubicBezTo>
                    <a:pt x="2385" y="1"/>
                    <a:pt x="1" y="2385"/>
                    <a:pt x="1" y="5338"/>
                  </a:cubicBezTo>
                  <a:lnTo>
                    <a:pt x="1" y="5943"/>
                  </a:lnTo>
                  <a:lnTo>
                    <a:pt x="3132" y="5943"/>
                  </a:lnTo>
                  <a:lnTo>
                    <a:pt x="3096" y="5338"/>
                  </a:lnTo>
                  <a:cubicBezTo>
                    <a:pt x="3096" y="3844"/>
                    <a:pt x="4217" y="3096"/>
                    <a:pt x="5338" y="3096"/>
                  </a:cubicBezTo>
                  <a:cubicBezTo>
                    <a:pt x="6459" y="3096"/>
                    <a:pt x="7580" y="3844"/>
                    <a:pt x="7580" y="5338"/>
                  </a:cubicBezTo>
                  <a:lnTo>
                    <a:pt x="7580" y="5943"/>
                  </a:lnTo>
                  <a:lnTo>
                    <a:pt x="10675" y="5943"/>
                  </a:lnTo>
                  <a:lnTo>
                    <a:pt x="10675" y="5338"/>
                  </a:lnTo>
                  <a:cubicBezTo>
                    <a:pt x="10675" y="2385"/>
                    <a:pt x="8291" y="1"/>
                    <a:pt x="5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3"/>
            <p:cNvSpPr/>
            <p:nvPr/>
          </p:nvSpPr>
          <p:spPr>
            <a:xfrm>
              <a:off x="7023063" y="4341475"/>
              <a:ext cx="336250" cy="266875"/>
            </a:xfrm>
            <a:custGeom>
              <a:avLst/>
              <a:gdLst/>
              <a:ahLst/>
              <a:cxnLst/>
              <a:rect l="l" t="t" r="r" b="b"/>
              <a:pathLst>
                <a:path w="13450" h="10675" extrusionOk="0">
                  <a:moveTo>
                    <a:pt x="6707" y="2055"/>
                  </a:moveTo>
                  <a:cubicBezTo>
                    <a:pt x="6965" y="2055"/>
                    <a:pt x="7223" y="2224"/>
                    <a:pt x="7223" y="2562"/>
                  </a:cubicBezTo>
                  <a:lnTo>
                    <a:pt x="7223" y="2740"/>
                  </a:lnTo>
                  <a:lnTo>
                    <a:pt x="7757" y="2740"/>
                  </a:lnTo>
                  <a:cubicBezTo>
                    <a:pt x="8433" y="2740"/>
                    <a:pt x="8433" y="3772"/>
                    <a:pt x="7757" y="3772"/>
                  </a:cubicBezTo>
                  <a:lnTo>
                    <a:pt x="6725" y="3772"/>
                  </a:lnTo>
                  <a:cubicBezTo>
                    <a:pt x="6013" y="3772"/>
                    <a:pt x="6013" y="4804"/>
                    <a:pt x="6725" y="4804"/>
                  </a:cubicBezTo>
                  <a:cubicBezTo>
                    <a:pt x="8469" y="4804"/>
                    <a:pt x="8860" y="7259"/>
                    <a:pt x="7223" y="7828"/>
                  </a:cubicBezTo>
                  <a:lnTo>
                    <a:pt x="7223" y="8077"/>
                  </a:lnTo>
                  <a:cubicBezTo>
                    <a:pt x="7223" y="8433"/>
                    <a:pt x="6965" y="8611"/>
                    <a:pt x="6707" y="8611"/>
                  </a:cubicBezTo>
                  <a:cubicBezTo>
                    <a:pt x="6449" y="8611"/>
                    <a:pt x="6191" y="8433"/>
                    <a:pt x="6191" y="8077"/>
                  </a:cubicBezTo>
                  <a:lnTo>
                    <a:pt x="6191" y="7900"/>
                  </a:lnTo>
                  <a:lnTo>
                    <a:pt x="5693" y="7900"/>
                  </a:lnTo>
                  <a:cubicBezTo>
                    <a:pt x="5053" y="7864"/>
                    <a:pt x="5053" y="6939"/>
                    <a:pt x="5693" y="6868"/>
                  </a:cubicBezTo>
                  <a:lnTo>
                    <a:pt x="6725" y="6868"/>
                  </a:lnTo>
                  <a:cubicBezTo>
                    <a:pt x="7401" y="6868"/>
                    <a:pt x="7401" y="5836"/>
                    <a:pt x="6725" y="5836"/>
                  </a:cubicBezTo>
                  <a:cubicBezTo>
                    <a:pt x="4982" y="5836"/>
                    <a:pt x="4555" y="3416"/>
                    <a:pt x="6191" y="2847"/>
                  </a:cubicBezTo>
                  <a:lnTo>
                    <a:pt x="6191" y="2562"/>
                  </a:lnTo>
                  <a:cubicBezTo>
                    <a:pt x="6191" y="2224"/>
                    <a:pt x="6449" y="2055"/>
                    <a:pt x="6707" y="2055"/>
                  </a:cubicBezTo>
                  <a:close/>
                  <a:moveTo>
                    <a:pt x="1210" y="1"/>
                  </a:moveTo>
                  <a:cubicBezTo>
                    <a:pt x="534" y="1"/>
                    <a:pt x="0" y="534"/>
                    <a:pt x="0" y="1210"/>
                  </a:cubicBezTo>
                  <a:lnTo>
                    <a:pt x="0" y="9465"/>
                  </a:lnTo>
                  <a:cubicBezTo>
                    <a:pt x="0" y="10141"/>
                    <a:pt x="534" y="10675"/>
                    <a:pt x="1210" y="10675"/>
                  </a:cubicBezTo>
                  <a:lnTo>
                    <a:pt x="12240" y="10675"/>
                  </a:lnTo>
                  <a:cubicBezTo>
                    <a:pt x="12881" y="10675"/>
                    <a:pt x="13450" y="10141"/>
                    <a:pt x="13450" y="9465"/>
                  </a:cubicBezTo>
                  <a:lnTo>
                    <a:pt x="13450" y="1210"/>
                  </a:lnTo>
                  <a:cubicBezTo>
                    <a:pt x="13450" y="534"/>
                    <a:pt x="12881" y="1"/>
                    <a:pt x="1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73"/>
          <p:cNvGrpSpPr/>
          <p:nvPr/>
        </p:nvGrpSpPr>
        <p:grpSpPr>
          <a:xfrm>
            <a:off x="6895863" y="3408375"/>
            <a:ext cx="515950" cy="442025"/>
            <a:chOff x="6895863" y="3408375"/>
            <a:chExt cx="515950" cy="442025"/>
          </a:xfrm>
        </p:grpSpPr>
        <p:sp>
          <p:nvSpPr>
            <p:cNvPr id="2114" name="Google Shape;2114;p73"/>
            <p:cNvSpPr/>
            <p:nvPr/>
          </p:nvSpPr>
          <p:spPr>
            <a:xfrm>
              <a:off x="6895863" y="3408375"/>
              <a:ext cx="515950" cy="442025"/>
            </a:xfrm>
            <a:custGeom>
              <a:avLst/>
              <a:gdLst/>
              <a:ahLst/>
              <a:cxnLst/>
              <a:rect l="l" t="t" r="r" b="b"/>
              <a:pathLst>
                <a:path w="20638" h="17681" extrusionOk="0">
                  <a:moveTo>
                    <a:pt x="11741" y="1013"/>
                  </a:moveTo>
                  <a:cubicBezTo>
                    <a:pt x="15742" y="1013"/>
                    <a:pt x="19581" y="4128"/>
                    <a:pt x="19605" y="8825"/>
                  </a:cubicBezTo>
                  <a:cubicBezTo>
                    <a:pt x="19605" y="13130"/>
                    <a:pt x="16118" y="16617"/>
                    <a:pt x="11813" y="16652"/>
                  </a:cubicBezTo>
                  <a:lnTo>
                    <a:pt x="11813" y="16617"/>
                  </a:lnTo>
                  <a:cubicBezTo>
                    <a:pt x="4839" y="16617"/>
                    <a:pt x="1388" y="8220"/>
                    <a:pt x="6298" y="3310"/>
                  </a:cubicBezTo>
                  <a:cubicBezTo>
                    <a:pt x="7885" y="1723"/>
                    <a:pt x="9832" y="1013"/>
                    <a:pt x="11741" y="1013"/>
                  </a:cubicBezTo>
                  <a:close/>
                  <a:moveTo>
                    <a:pt x="11813" y="1"/>
                  </a:moveTo>
                  <a:cubicBezTo>
                    <a:pt x="3950" y="1"/>
                    <a:pt x="0" y="9536"/>
                    <a:pt x="5551" y="15087"/>
                  </a:cubicBezTo>
                  <a:cubicBezTo>
                    <a:pt x="7354" y="16878"/>
                    <a:pt x="9565" y="17680"/>
                    <a:pt x="11732" y="17680"/>
                  </a:cubicBezTo>
                  <a:cubicBezTo>
                    <a:pt x="16280" y="17680"/>
                    <a:pt x="20637" y="14150"/>
                    <a:pt x="20637" y="8825"/>
                  </a:cubicBezTo>
                  <a:cubicBezTo>
                    <a:pt x="20602" y="3950"/>
                    <a:pt x="16688" y="1"/>
                    <a:pt x="11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3"/>
            <p:cNvSpPr/>
            <p:nvPr/>
          </p:nvSpPr>
          <p:spPr>
            <a:xfrm>
              <a:off x="6965238" y="3460850"/>
              <a:ext cx="394975" cy="337600"/>
            </a:xfrm>
            <a:custGeom>
              <a:avLst/>
              <a:gdLst/>
              <a:ahLst/>
              <a:cxnLst/>
              <a:rect l="l" t="t" r="r" b="b"/>
              <a:pathLst>
                <a:path w="15799" h="13504" extrusionOk="0">
                  <a:moveTo>
                    <a:pt x="9020" y="1735"/>
                  </a:moveTo>
                  <a:cubicBezTo>
                    <a:pt x="9278" y="1735"/>
                    <a:pt x="9536" y="1904"/>
                    <a:pt x="9536" y="2242"/>
                  </a:cubicBezTo>
                  <a:lnTo>
                    <a:pt x="9536" y="2776"/>
                  </a:lnTo>
                  <a:lnTo>
                    <a:pt x="10746" y="2776"/>
                  </a:lnTo>
                  <a:cubicBezTo>
                    <a:pt x="11386" y="2812"/>
                    <a:pt x="11386" y="3737"/>
                    <a:pt x="10746" y="3808"/>
                  </a:cubicBezTo>
                  <a:lnTo>
                    <a:pt x="9038" y="3808"/>
                  </a:lnTo>
                  <a:cubicBezTo>
                    <a:pt x="7401" y="3808"/>
                    <a:pt x="7401" y="6227"/>
                    <a:pt x="9038" y="6227"/>
                  </a:cubicBezTo>
                  <a:cubicBezTo>
                    <a:pt x="9142" y="6212"/>
                    <a:pt x="9245" y="6205"/>
                    <a:pt x="9347" y="6205"/>
                  </a:cubicBezTo>
                  <a:cubicBezTo>
                    <a:pt x="10430" y="6205"/>
                    <a:pt x="11363" y="7043"/>
                    <a:pt x="11493" y="8149"/>
                  </a:cubicBezTo>
                  <a:cubicBezTo>
                    <a:pt x="11635" y="9394"/>
                    <a:pt x="10746" y="10497"/>
                    <a:pt x="9536" y="10639"/>
                  </a:cubicBezTo>
                  <a:lnTo>
                    <a:pt x="9536" y="11209"/>
                  </a:lnTo>
                  <a:cubicBezTo>
                    <a:pt x="9536" y="11547"/>
                    <a:pt x="9278" y="11716"/>
                    <a:pt x="9020" y="11716"/>
                  </a:cubicBezTo>
                  <a:cubicBezTo>
                    <a:pt x="8762" y="11716"/>
                    <a:pt x="8504" y="11547"/>
                    <a:pt x="8504" y="11209"/>
                  </a:cubicBezTo>
                  <a:lnTo>
                    <a:pt x="8504" y="10675"/>
                  </a:lnTo>
                  <a:lnTo>
                    <a:pt x="7295" y="10675"/>
                  </a:lnTo>
                  <a:cubicBezTo>
                    <a:pt x="6619" y="10675"/>
                    <a:pt x="6619" y="9643"/>
                    <a:pt x="7295" y="9643"/>
                  </a:cubicBezTo>
                  <a:lnTo>
                    <a:pt x="9038" y="9643"/>
                  </a:lnTo>
                  <a:cubicBezTo>
                    <a:pt x="10639" y="9643"/>
                    <a:pt x="10639" y="7259"/>
                    <a:pt x="9038" y="7259"/>
                  </a:cubicBezTo>
                  <a:cubicBezTo>
                    <a:pt x="8935" y="7271"/>
                    <a:pt x="8834" y="7276"/>
                    <a:pt x="8737" y="7276"/>
                  </a:cubicBezTo>
                  <a:cubicBezTo>
                    <a:pt x="6052" y="7276"/>
                    <a:pt x="5654" y="3155"/>
                    <a:pt x="8504" y="2812"/>
                  </a:cubicBezTo>
                  <a:lnTo>
                    <a:pt x="8504" y="2242"/>
                  </a:lnTo>
                  <a:cubicBezTo>
                    <a:pt x="8504" y="1904"/>
                    <a:pt x="8762" y="1735"/>
                    <a:pt x="9020" y="1735"/>
                  </a:cubicBezTo>
                  <a:close/>
                  <a:moveTo>
                    <a:pt x="9038" y="1"/>
                  </a:moveTo>
                  <a:cubicBezTo>
                    <a:pt x="2989" y="1"/>
                    <a:pt x="1" y="7259"/>
                    <a:pt x="4235" y="11529"/>
                  </a:cubicBezTo>
                  <a:cubicBezTo>
                    <a:pt x="5610" y="12893"/>
                    <a:pt x="7300" y="13504"/>
                    <a:pt x="8959" y="13504"/>
                  </a:cubicBezTo>
                  <a:cubicBezTo>
                    <a:pt x="12447" y="13504"/>
                    <a:pt x="15798" y="10801"/>
                    <a:pt x="15798" y="6726"/>
                  </a:cubicBezTo>
                  <a:cubicBezTo>
                    <a:pt x="15763" y="2990"/>
                    <a:pt x="12738" y="1"/>
                    <a:pt x="9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73"/>
          <p:cNvGrpSpPr/>
          <p:nvPr/>
        </p:nvGrpSpPr>
        <p:grpSpPr>
          <a:xfrm>
            <a:off x="6895863" y="2705650"/>
            <a:ext cx="515950" cy="441175"/>
            <a:chOff x="6895863" y="2705650"/>
            <a:chExt cx="515950" cy="441175"/>
          </a:xfrm>
        </p:grpSpPr>
        <p:sp>
          <p:nvSpPr>
            <p:cNvPr id="2117" name="Google Shape;2117;p73"/>
            <p:cNvSpPr/>
            <p:nvPr/>
          </p:nvSpPr>
          <p:spPr>
            <a:xfrm>
              <a:off x="6895863" y="2705650"/>
              <a:ext cx="515950" cy="441175"/>
            </a:xfrm>
            <a:custGeom>
              <a:avLst/>
              <a:gdLst/>
              <a:ahLst/>
              <a:cxnLst/>
              <a:rect l="l" t="t" r="r" b="b"/>
              <a:pathLst>
                <a:path w="20638" h="17647" extrusionOk="0">
                  <a:moveTo>
                    <a:pt x="11765" y="1006"/>
                  </a:moveTo>
                  <a:cubicBezTo>
                    <a:pt x="15768" y="1006"/>
                    <a:pt x="19605" y="4111"/>
                    <a:pt x="19605" y="8825"/>
                  </a:cubicBezTo>
                  <a:cubicBezTo>
                    <a:pt x="19570" y="13095"/>
                    <a:pt x="16083" y="16582"/>
                    <a:pt x="11813" y="16582"/>
                  </a:cubicBezTo>
                  <a:cubicBezTo>
                    <a:pt x="4875" y="16582"/>
                    <a:pt x="1388" y="8220"/>
                    <a:pt x="6298" y="3310"/>
                  </a:cubicBezTo>
                  <a:cubicBezTo>
                    <a:pt x="7889" y="1719"/>
                    <a:pt x="9846" y="1006"/>
                    <a:pt x="11765" y="1006"/>
                  </a:cubicBezTo>
                  <a:close/>
                  <a:moveTo>
                    <a:pt x="11813" y="1"/>
                  </a:moveTo>
                  <a:cubicBezTo>
                    <a:pt x="3950" y="1"/>
                    <a:pt x="0" y="9501"/>
                    <a:pt x="5551" y="15052"/>
                  </a:cubicBezTo>
                  <a:cubicBezTo>
                    <a:pt x="7344" y="16844"/>
                    <a:pt x="9552" y="17646"/>
                    <a:pt x="11721" y="17646"/>
                  </a:cubicBezTo>
                  <a:cubicBezTo>
                    <a:pt x="16267" y="17646"/>
                    <a:pt x="20637" y="14124"/>
                    <a:pt x="20637" y="8825"/>
                  </a:cubicBezTo>
                  <a:cubicBezTo>
                    <a:pt x="20602" y="3950"/>
                    <a:pt x="16688" y="1"/>
                    <a:pt x="11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3"/>
            <p:cNvSpPr/>
            <p:nvPr/>
          </p:nvSpPr>
          <p:spPr>
            <a:xfrm>
              <a:off x="7152038" y="2852425"/>
              <a:ext cx="105000" cy="60525"/>
            </a:xfrm>
            <a:custGeom>
              <a:avLst/>
              <a:gdLst/>
              <a:ahLst/>
              <a:cxnLst/>
              <a:rect l="l" t="t" r="r" b="b"/>
              <a:pathLst>
                <a:path w="4200" h="2421" extrusionOk="0">
                  <a:moveTo>
                    <a:pt x="1" y="1"/>
                  </a:moveTo>
                  <a:lnTo>
                    <a:pt x="1" y="2420"/>
                  </a:lnTo>
                  <a:lnTo>
                    <a:pt x="2598" y="2420"/>
                  </a:lnTo>
                  <a:cubicBezTo>
                    <a:pt x="4199" y="2420"/>
                    <a:pt x="4199"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3"/>
            <p:cNvSpPr/>
            <p:nvPr/>
          </p:nvSpPr>
          <p:spPr>
            <a:xfrm>
              <a:off x="6965238" y="2757250"/>
              <a:ext cx="394975" cy="337825"/>
            </a:xfrm>
            <a:custGeom>
              <a:avLst/>
              <a:gdLst/>
              <a:ahLst/>
              <a:cxnLst/>
              <a:rect l="l" t="t" r="r" b="b"/>
              <a:pathLst>
                <a:path w="15799" h="13513" extrusionOk="0">
                  <a:moveTo>
                    <a:pt x="7988" y="1744"/>
                  </a:moveTo>
                  <a:cubicBezTo>
                    <a:pt x="8246" y="1744"/>
                    <a:pt x="8504" y="1922"/>
                    <a:pt x="8504" y="2278"/>
                  </a:cubicBezTo>
                  <a:lnTo>
                    <a:pt x="8504" y="2776"/>
                  </a:lnTo>
                  <a:lnTo>
                    <a:pt x="9536" y="2776"/>
                  </a:lnTo>
                  <a:lnTo>
                    <a:pt x="9536" y="2278"/>
                  </a:lnTo>
                  <a:cubicBezTo>
                    <a:pt x="9572" y="1958"/>
                    <a:pt x="9812" y="1797"/>
                    <a:pt x="10052" y="1797"/>
                  </a:cubicBezTo>
                  <a:cubicBezTo>
                    <a:pt x="10292" y="1797"/>
                    <a:pt x="10532" y="1958"/>
                    <a:pt x="10568" y="2278"/>
                  </a:cubicBezTo>
                  <a:lnTo>
                    <a:pt x="10568" y="2847"/>
                  </a:lnTo>
                  <a:cubicBezTo>
                    <a:pt x="12383" y="3274"/>
                    <a:pt x="12916" y="5587"/>
                    <a:pt x="11458" y="6725"/>
                  </a:cubicBezTo>
                  <a:cubicBezTo>
                    <a:pt x="11991" y="7152"/>
                    <a:pt x="12276" y="7793"/>
                    <a:pt x="12276" y="8469"/>
                  </a:cubicBezTo>
                  <a:lnTo>
                    <a:pt x="12312" y="8469"/>
                  </a:lnTo>
                  <a:cubicBezTo>
                    <a:pt x="12312" y="9501"/>
                    <a:pt x="11600" y="10426"/>
                    <a:pt x="10604" y="10675"/>
                  </a:cubicBezTo>
                  <a:lnTo>
                    <a:pt x="10604" y="11244"/>
                  </a:lnTo>
                  <a:cubicBezTo>
                    <a:pt x="10568" y="11564"/>
                    <a:pt x="10319" y="11724"/>
                    <a:pt x="10070" y="11724"/>
                  </a:cubicBezTo>
                  <a:cubicBezTo>
                    <a:pt x="9821" y="11724"/>
                    <a:pt x="9572" y="11564"/>
                    <a:pt x="9536" y="11244"/>
                  </a:cubicBezTo>
                  <a:lnTo>
                    <a:pt x="9536" y="10710"/>
                  </a:lnTo>
                  <a:lnTo>
                    <a:pt x="8504" y="10710"/>
                  </a:lnTo>
                  <a:lnTo>
                    <a:pt x="8504" y="11244"/>
                  </a:lnTo>
                  <a:cubicBezTo>
                    <a:pt x="8504" y="11582"/>
                    <a:pt x="8246" y="11751"/>
                    <a:pt x="7988" y="11751"/>
                  </a:cubicBezTo>
                  <a:cubicBezTo>
                    <a:pt x="7730" y="11751"/>
                    <a:pt x="7473" y="11582"/>
                    <a:pt x="7473" y="11244"/>
                  </a:cubicBezTo>
                  <a:lnTo>
                    <a:pt x="7473" y="10710"/>
                  </a:lnTo>
                  <a:lnTo>
                    <a:pt x="6974" y="10710"/>
                  </a:lnTo>
                  <a:cubicBezTo>
                    <a:pt x="6690" y="10710"/>
                    <a:pt x="6441" y="10461"/>
                    <a:pt x="6441" y="10177"/>
                  </a:cubicBezTo>
                  <a:lnTo>
                    <a:pt x="6441" y="3310"/>
                  </a:lnTo>
                  <a:cubicBezTo>
                    <a:pt x="6441" y="3025"/>
                    <a:pt x="6690" y="2776"/>
                    <a:pt x="6974" y="2776"/>
                  </a:cubicBezTo>
                  <a:lnTo>
                    <a:pt x="7473" y="2776"/>
                  </a:lnTo>
                  <a:lnTo>
                    <a:pt x="7473" y="2278"/>
                  </a:lnTo>
                  <a:cubicBezTo>
                    <a:pt x="7473" y="1922"/>
                    <a:pt x="7730" y="1744"/>
                    <a:pt x="7988" y="1744"/>
                  </a:cubicBezTo>
                  <a:close/>
                  <a:moveTo>
                    <a:pt x="9038" y="1"/>
                  </a:moveTo>
                  <a:cubicBezTo>
                    <a:pt x="2989" y="1"/>
                    <a:pt x="1" y="7259"/>
                    <a:pt x="4235" y="11529"/>
                  </a:cubicBezTo>
                  <a:cubicBezTo>
                    <a:pt x="5616" y="12899"/>
                    <a:pt x="7314" y="13512"/>
                    <a:pt x="8979" y="13512"/>
                  </a:cubicBezTo>
                  <a:cubicBezTo>
                    <a:pt x="12461" y="13512"/>
                    <a:pt x="15798" y="10829"/>
                    <a:pt x="15798" y="6761"/>
                  </a:cubicBezTo>
                  <a:cubicBezTo>
                    <a:pt x="15763" y="3025"/>
                    <a:pt x="12738" y="1"/>
                    <a:pt x="9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3"/>
            <p:cNvSpPr/>
            <p:nvPr/>
          </p:nvSpPr>
          <p:spPr>
            <a:xfrm>
              <a:off x="7152038" y="2938725"/>
              <a:ext cx="102325" cy="60500"/>
            </a:xfrm>
            <a:custGeom>
              <a:avLst/>
              <a:gdLst/>
              <a:ahLst/>
              <a:cxnLst/>
              <a:rect l="l" t="t" r="r" b="b"/>
              <a:pathLst>
                <a:path w="4093" h="2420" extrusionOk="0">
                  <a:moveTo>
                    <a:pt x="1" y="0"/>
                  </a:moveTo>
                  <a:lnTo>
                    <a:pt x="1" y="2420"/>
                  </a:lnTo>
                  <a:lnTo>
                    <a:pt x="2598" y="2420"/>
                  </a:lnTo>
                  <a:cubicBezTo>
                    <a:pt x="4092" y="2313"/>
                    <a:pt x="4092" y="107"/>
                    <a:pt x="25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73"/>
          <p:cNvGrpSpPr/>
          <p:nvPr/>
        </p:nvGrpSpPr>
        <p:grpSpPr>
          <a:xfrm>
            <a:off x="6895863" y="2027850"/>
            <a:ext cx="515950" cy="441125"/>
            <a:chOff x="6895863" y="2027850"/>
            <a:chExt cx="515950" cy="441125"/>
          </a:xfrm>
        </p:grpSpPr>
        <p:sp>
          <p:nvSpPr>
            <p:cNvPr id="2122" name="Google Shape;2122;p73"/>
            <p:cNvSpPr/>
            <p:nvPr/>
          </p:nvSpPr>
          <p:spPr>
            <a:xfrm>
              <a:off x="6895863" y="2027850"/>
              <a:ext cx="515950" cy="441125"/>
            </a:xfrm>
            <a:custGeom>
              <a:avLst/>
              <a:gdLst/>
              <a:ahLst/>
              <a:cxnLst/>
              <a:rect l="l" t="t" r="r" b="b"/>
              <a:pathLst>
                <a:path w="20638" h="17645" extrusionOk="0">
                  <a:moveTo>
                    <a:pt x="11765" y="1006"/>
                  </a:moveTo>
                  <a:cubicBezTo>
                    <a:pt x="15768" y="1006"/>
                    <a:pt x="19605" y="4110"/>
                    <a:pt x="19605" y="8824"/>
                  </a:cubicBezTo>
                  <a:cubicBezTo>
                    <a:pt x="19570" y="13094"/>
                    <a:pt x="16083" y="16581"/>
                    <a:pt x="11813" y="16581"/>
                  </a:cubicBezTo>
                  <a:cubicBezTo>
                    <a:pt x="4839" y="16581"/>
                    <a:pt x="1388" y="8220"/>
                    <a:pt x="6298" y="3309"/>
                  </a:cubicBezTo>
                  <a:cubicBezTo>
                    <a:pt x="7889" y="1719"/>
                    <a:pt x="9846" y="1006"/>
                    <a:pt x="11765" y="1006"/>
                  </a:cubicBezTo>
                  <a:close/>
                  <a:moveTo>
                    <a:pt x="11813" y="1"/>
                  </a:moveTo>
                  <a:cubicBezTo>
                    <a:pt x="3950" y="1"/>
                    <a:pt x="0" y="9501"/>
                    <a:pt x="5551" y="15051"/>
                  </a:cubicBezTo>
                  <a:cubicBezTo>
                    <a:pt x="7342" y="16843"/>
                    <a:pt x="9549" y="17644"/>
                    <a:pt x="11716" y="17644"/>
                  </a:cubicBezTo>
                  <a:cubicBezTo>
                    <a:pt x="16264" y="17644"/>
                    <a:pt x="20637" y="14114"/>
                    <a:pt x="20637" y="8789"/>
                  </a:cubicBezTo>
                  <a:cubicBezTo>
                    <a:pt x="20602" y="3950"/>
                    <a:pt x="16688" y="1"/>
                    <a:pt x="11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3"/>
            <p:cNvSpPr/>
            <p:nvPr/>
          </p:nvSpPr>
          <p:spPr>
            <a:xfrm>
              <a:off x="6965238" y="2078550"/>
              <a:ext cx="394975" cy="338225"/>
            </a:xfrm>
            <a:custGeom>
              <a:avLst/>
              <a:gdLst/>
              <a:ahLst/>
              <a:cxnLst/>
              <a:rect l="l" t="t" r="r" b="b"/>
              <a:pathLst>
                <a:path w="15799" h="13529" extrusionOk="0">
                  <a:moveTo>
                    <a:pt x="10070" y="1958"/>
                  </a:moveTo>
                  <a:cubicBezTo>
                    <a:pt x="10746" y="1958"/>
                    <a:pt x="10746" y="2989"/>
                    <a:pt x="10070" y="2989"/>
                  </a:cubicBezTo>
                  <a:cubicBezTo>
                    <a:pt x="8789" y="2989"/>
                    <a:pt x="7650" y="3665"/>
                    <a:pt x="6974" y="4733"/>
                  </a:cubicBezTo>
                  <a:lnTo>
                    <a:pt x="10070" y="4733"/>
                  </a:lnTo>
                  <a:cubicBezTo>
                    <a:pt x="10746" y="4733"/>
                    <a:pt x="10746" y="5765"/>
                    <a:pt x="10070" y="5765"/>
                  </a:cubicBezTo>
                  <a:lnTo>
                    <a:pt x="6547" y="5765"/>
                  </a:lnTo>
                  <a:cubicBezTo>
                    <a:pt x="6476" y="6049"/>
                    <a:pt x="6441" y="6334"/>
                    <a:pt x="6441" y="6619"/>
                  </a:cubicBezTo>
                  <a:cubicBezTo>
                    <a:pt x="6441" y="6903"/>
                    <a:pt x="6476" y="7188"/>
                    <a:pt x="6547" y="7473"/>
                  </a:cubicBezTo>
                  <a:lnTo>
                    <a:pt x="10070" y="7473"/>
                  </a:lnTo>
                  <a:cubicBezTo>
                    <a:pt x="10675" y="7544"/>
                    <a:pt x="10675" y="8469"/>
                    <a:pt x="10070" y="8504"/>
                  </a:cubicBezTo>
                  <a:lnTo>
                    <a:pt x="6974" y="8504"/>
                  </a:lnTo>
                  <a:cubicBezTo>
                    <a:pt x="7650" y="9572"/>
                    <a:pt x="8789" y="10248"/>
                    <a:pt x="10070" y="10248"/>
                  </a:cubicBezTo>
                  <a:cubicBezTo>
                    <a:pt x="10675" y="10283"/>
                    <a:pt x="10675" y="11208"/>
                    <a:pt x="10070" y="11280"/>
                  </a:cubicBezTo>
                  <a:cubicBezTo>
                    <a:pt x="8220" y="11280"/>
                    <a:pt x="6547" y="10177"/>
                    <a:pt x="5800" y="8504"/>
                  </a:cubicBezTo>
                  <a:lnTo>
                    <a:pt x="4555" y="8504"/>
                  </a:lnTo>
                  <a:cubicBezTo>
                    <a:pt x="3914" y="8469"/>
                    <a:pt x="3914" y="7544"/>
                    <a:pt x="4555" y="7473"/>
                  </a:cubicBezTo>
                  <a:lnTo>
                    <a:pt x="5480" y="7473"/>
                  </a:lnTo>
                  <a:cubicBezTo>
                    <a:pt x="5444" y="7188"/>
                    <a:pt x="5409" y="6903"/>
                    <a:pt x="5409" y="6619"/>
                  </a:cubicBezTo>
                  <a:cubicBezTo>
                    <a:pt x="5409" y="6334"/>
                    <a:pt x="5444" y="6049"/>
                    <a:pt x="5480" y="5765"/>
                  </a:cubicBezTo>
                  <a:lnTo>
                    <a:pt x="4555" y="5765"/>
                  </a:lnTo>
                  <a:cubicBezTo>
                    <a:pt x="3843" y="5765"/>
                    <a:pt x="3843" y="4733"/>
                    <a:pt x="4555" y="4733"/>
                  </a:cubicBezTo>
                  <a:lnTo>
                    <a:pt x="5800" y="4733"/>
                  </a:lnTo>
                  <a:cubicBezTo>
                    <a:pt x="6547" y="3061"/>
                    <a:pt x="8220" y="1958"/>
                    <a:pt x="10070" y="1958"/>
                  </a:cubicBezTo>
                  <a:close/>
                  <a:moveTo>
                    <a:pt x="9038" y="1"/>
                  </a:moveTo>
                  <a:cubicBezTo>
                    <a:pt x="2989" y="1"/>
                    <a:pt x="1" y="7295"/>
                    <a:pt x="4235" y="11529"/>
                  </a:cubicBezTo>
                  <a:cubicBezTo>
                    <a:pt x="5616" y="12910"/>
                    <a:pt x="7315" y="13528"/>
                    <a:pt x="8980" y="13528"/>
                  </a:cubicBezTo>
                  <a:cubicBezTo>
                    <a:pt x="12461" y="13528"/>
                    <a:pt x="15798" y="10828"/>
                    <a:pt x="15798" y="6761"/>
                  </a:cubicBezTo>
                  <a:cubicBezTo>
                    <a:pt x="15763" y="3025"/>
                    <a:pt x="12738" y="1"/>
                    <a:pt x="9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73"/>
          <p:cNvGrpSpPr/>
          <p:nvPr/>
        </p:nvGrpSpPr>
        <p:grpSpPr>
          <a:xfrm>
            <a:off x="6895863" y="1371400"/>
            <a:ext cx="515950" cy="441725"/>
            <a:chOff x="6895863" y="1371400"/>
            <a:chExt cx="515950" cy="441725"/>
          </a:xfrm>
        </p:grpSpPr>
        <p:sp>
          <p:nvSpPr>
            <p:cNvPr id="2125" name="Google Shape;2125;p73"/>
            <p:cNvSpPr/>
            <p:nvPr/>
          </p:nvSpPr>
          <p:spPr>
            <a:xfrm>
              <a:off x="6895863" y="1371400"/>
              <a:ext cx="515950" cy="441725"/>
            </a:xfrm>
            <a:custGeom>
              <a:avLst/>
              <a:gdLst/>
              <a:ahLst/>
              <a:cxnLst/>
              <a:rect l="l" t="t" r="r" b="b"/>
              <a:pathLst>
                <a:path w="20638" h="17669" extrusionOk="0">
                  <a:moveTo>
                    <a:pt x="11749" y="1013"/>
                  </a:moveTo>
                  <a:cubicBezTo>
                    <a:pt x="15758" y="1013"/>
                    <a:pt x="19605" y="4128"/>
                    <a:pt x="19605" y="8824"/>
                  </a:cubicBezTo>
                  <a:cubicBezTo>
                    <a:pt x="19570" y="13129"/>
                    <a:pt x="16083" y="16616"/>
                    <a:pt x="11813" y="16616"/>
                  </a:cubicBezTo>
                  <a:cubicBezTo>
                    <a:pt x="4875" y="16616"/>
                    <a:pt x="1388" y="8219"/>
                    <a:pt x="6298" y="3309"/>
                  </a:cubicBezTo>
                  <a:cubicBezTo>
                    <a:pt x="7885" y="1722"/>
                    <a:pt x="9835" y="1013"/>
                    <a:pt x="11749" y="1013"/>
                  </a:cubicBezTo>
                  <a:close/>
                  <a:moveTo>
                    <a:pt x="11813" y="0"/>
                  </a:moveTo>
                  <a:cubicBezTo>
                    <a:pt x="3950" y="0"/>
                    <a:pt x="0" y="9500"/>
                    <a:pt x="5551" y="15051"/>
                  </a:cubicBezTo>
                  <a:cubicBezTo>
                    <a:pt x="7348" y="16860"/>
                    <a:pt x="9564" y="17669"/>
                    <a:pt x="11738" y="17669"/>
                  </a:cubicBezTo>
                  <a:cubicBezTo>
                    <a:pt x="16277" y="17669"/>
                    <a:pt x="20637" y="14141"/>
                    <a:pt x="20637" y="8824"/>
                  </a:cubicBezTo>
                  <a:cubicBezTo>
                    <a:pt x="20602" y="3949"/>
                    <a:pt x="16688" y="0"/>
                    <a:pt x="11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3"/>
            <p:cNvSpPr/>
            <p:nvPr/>
          </p:nvSpPr>
          <p:spPr>
            <a:xfrm>
              <a:off x="6965238" y="1422975"/>
              <a:ext cx="394975" cy="337825"/>
            </a:xfrm>
            <a:custGeom>
              <a:avLst/>
              <a:gdLst/>
              <a:ahLst/>
              <a:cxnLst/>
              <a:rect l="l" t="t" r="r" b="b"/>
              <a:pathLst>
                <a:path w="15799" h="13513" extrusionOk="0">
                  <a:moveTo>
                    <a:pt x="11771" y="2515"/>
                  </a:moveTo>
                  <a:cubicBezTo>
                    <a:pt x="12164" y="2515"/>
                    <a:pt x="12516" y="3008"/>
                    <a:pt x="12169" y="3381"/>
                  </a:cubicBezTo>
                  <a:lnTo>
                    <a:pt x="9536" y="6334"/>
                  </a:lnTo>
                  <a:lnTo>
                    <a:pt x="9536" y="6974"/>
                  </a:lnTo>
                  <a:lnTo>
                    <a:pt x="11102" y="6974"/>
                  </a:lnTo>
                  <a:cubicBezTo>
                    <a:pt x="11707" y="7046"/>
                    <a:pt x="11707" y="7971"/>
                    <a:pt x="11102" y="8006"/>
                  </a:cubicBezTo>
                  <a:lnTo>
                    <a:pt x="9536" y="8006"/>
                  </a:lnTo>
                  <a:lnTo>
                    <a:pt x="9536" y="9038"/>
                  </a:lnTo>
                  <a:lnTo>
                    <a:pt x="11102" y="9038"/>
                  </a:lnTo>
                  <a:cubicBezTo>
                    <a:pt x="11707" y="9109"/>
                    <a:pt x="11707" y="10034"/>
                    <a:pt x="11102" y="10106"/>
                  </a:cubicBezTo>
                  <a:lnTo>
                    <a:pt x="9536" y="10106"/>
                  </a:lnTo>
                  <a:lnTo>
                    <a:pt x="9536" y="10960"/>
                  </a:lnTo>
                  <a:cubicBezTo>
                    <a:pt x="9536" y="11298"/>
                    <a:pt x="9278" y="11467"/>
                    <a:pt x="9020" y="11467"/>
                  </a:cubicBezTo>
                  <a:cubicBezTo>
                    <a:pt x="8762" y="11467"/>
                    <a:pt x="8504" y="11298"/>
                    <a:pt x="8504" y="10960"/>
                  </a:cubicBezTo>
                  <a:lnTo>
                    <a:pt x="8504" y="10106"/>
                  </a:lnTo>
                  <a:lnTo>
                    <a:pt x="6974" y="10106"/>
                  </a:lnTo>
                  <a:cubicBezTo>
                    <a:pt x="6334" y="10034"/>
                    <a:pt x="6334" y="9109"/>
                    <a:pt x="6974" y="9038"/>
                  </a:cubicBezTo>
                  <a:lnTo>
                    <a:pt x="8504" y="9038"/>
                  </a:lnTo>
                  <a:lnTo>
                    <a:pt x="8504" y="8042"/>
                  </a:lnTo>
                  <a:lnTo>
                    <a:pt x="6974" y="8042"/>
                  </a:lnTo>
                  <a:cubicBezTo>
                    <a:pt x="6334" y="7971"/>
                    <a:pt x="6334" y="7046"/>
                    <a:pt x="6974" y="7010"/>
                  </a:cubicBezTo>
                  <a:lnTo>
                    <a:pt x="8504" y="7010"/>
                  </a:lnTo>
                  <a:lnTo>
                    <a:pt x="8504" y="6334"/>
                  </a:lnTo>
                  <a:lnTo>
                    <a:pt x="5871" y="3381"/>
                  </a:lnTo>
                  <a:cubicBezTo>
                    <a:pt x="5525" y="3008"/>
                    <a:pt x="5877" y="2515"/>
                    <a:pt x="6270" y="2515"/>
                  </a:cubicBezTo>
                  <a:cubicBezTo>
                    <a:pt x="6402" y="2515"/>
                    <a:pt x="6538" y="2571"/>
                    <a:pt x="6654" y="2705"/>
                  </a:cubicBezTo>
                  <a:lnTo>
                    <a:pt x="9038" y="5373"/>
                  </a:lnTo>
                  <a:lnTo>
                    <a:pt x="11386" y="2705"/>
                  </a:lnTo>
                  <a:cubicBezTo>
                    <a:pt x="11503" y="2571"/>
                    <a:pt x="11639" y="2515"/>
                    <a:pt x="11771" y="2515"/>
                  </a:cubicBezTo>
                  <a:close/>
                  <a:moveTo>
                    <a:pt x="9038" y="1"/>
                  </a:moveTo>
                  <a:cubicBezTo>
                    <a:pt x="2989" y="1"/>
                    <a:pt x="1" y="7259"/>
                    <a:pt x="4235" y="11529"/>
                  </a:cubicBezTo>
                  <a:cubicBezTo>
                    <a:pt x="5616" y="12899"/>
                    <a:pt x="7314" y="13512"/>
                    <a:pt x="8979" y="13512"/>
                  </a:cubicBezTo>
                  <a:cubicBezTo>
                    <a:pt x="12461" y="13512"/>
                    <a:pt x="15798" y="10829"/>
                    <a:pt x="15798" y="6761"/>
                  </a:cubicBezTo>
                  <a:cubicBezTo>
                    <a:pt x="15763" y="3025"/>
                    <a:pt x="12738" y="1"/>
                    <a:pt x="9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73"/>
          <p:cNvGrpSpPr/>
          <p:nvPr/>
        </p:nvGrpSpPr>
        <p:grpSpPr>
          <a:xfrm>
            <a:off x="6156663" y="1371400"/>
            <a:ext cx="515950" cy="441725"/>
            <a:chOff x="6156663" y="1371400"/>
            <a:chExt cx="515950" cy="441725"/>
          </a:xfrm>
        </p:grpSpPr>
        <p:sp>
          <p:nvSpPr>
            <p:cNvPr id="2128" name="Google Shape;2128;p73"/>
            <p:cNvSpPr/>
            <p:nvPr/>
          </p:nvSpPr>
          <p:spPr>
            <a:xfrm>
              <a:off x="6156663" y="1371400"/>
              <a:ext cx="515950" cy="441725"/>
            </a:xfrm>
            <a:custGeom>
              <a:avLst/>
              <a:gdLst/>
              <a:ahLst/>
              <a:cxnLst/>
              <a:rect l="l" t="t" r="r" b="b"/>
              <a:pathLst>
                <a:path w="20638" h="17669" extrusionOk="0">
                  <a:moveTo>
                    <a:pt x="11749" y="1013"/>
                  </a:moveTo>
                  <a:cubicBezTo>
                    <a:pt x="15758" y="1013"/>
                    <a:pt x="19606" y="4128"/>
                    <a:pt x="19606" y="8824"/>
                  </a:cubicBezTo>
                  <a:cubicBezTo>
                    <a:pt x="19606" y="13129"/>
                    <a:pt x="16119" y="16616"/>
                    <a:pt x="11813" y="16616"/>
                  </a:cubicBezTo>
                  <a:cubicBezTo>
                    <a:pt x="4875" y="16616"/>
                    <a:pt x="1388" y="8219"/>
                    <a:pt x="6298" y="3309"/>
                  </a:cubicBezTo>
                  <a:cubicBezTo>
                    <a:pt x="7885" y="1722"/>
                    <a:pt x="9836" y="1013"/>
                    <a:pt x="11749" y="1013"/>
                  </a:cubicBezTo>
                  <a:close/>
                  <a:moveTo>
                    <a:pt x="11813" y="0"/>
                  </a:moveTo>
                  <a:cubicBezTo>
                    <a:pt x="3950" y="0"/>
                    <a:pt x="1" y="9500"/>
                    <a:pt x="5587" y="15051"/>
                  </a:cubicBezTo>
                  <a:cubicBezTo>
                    <a:pt x="7384" y="16860"/>
                    <a:pt x="9596" y="17669"/>
                    <a:pt x="11765" y="17669"/>
                  </a:cubicBezTo>
                  <a:cubicBezTo>
                    <a:pt x="16294" y="17669"/>
                    <a:pt x="20637" y="14141"/>
                    <a:pt x="20637" y="8824"/>
                  </a:cubicBezTo>
                  <a:cubicBezTo>
                    <a:pt x="20637" y="3949"/>
                    <a:pt x="16688" y="0"/>
                    <a:pt x="11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3"/>
            <p:cNvSpPr/>
            <p:nvPr/>
          </p:nvSpPr>
          <p:spPr>
            <a:xfrm>
              <a:off x="6226038" y="1422975"/>
              <a:ext cx="394975" cy="337825"/>
            </a:xfrm>
            <a:custGeom>
              <a:avLst/>
              <a:gdLst/>
              <a:ahLst/>
              <a:cxnLst/>
              <a:rect l="l" t="t" r="r" b="b"/>
              <a:pathLst>
                <a:path w="15799" h="13513" extrusionOk="0">
                  <a:moveTo>
                    <a:pt x="9074" y="1602"/>
                  </a:moveTo>
                  <a:cubicBezTo>
                    <a:pt x="10853" y="1602"/>
                    <a:pt x="12347" y="3061"/>
                    <a:pt x="12347" y="4875"/>
                  </a:cubicBezTo>
                  <a:cubicBezTo>
                    <a:pt x="12365" y="5249"/>
                    <a:pt x="12081" y="5436"/>
                    <a:pt x="11800" y="5436"/>
                  </a:cubicBezTo>
                  <a:cubicBezTo>
                    <a:pt x="11520" y="5436"/>
                    <a:pt x="11244" y="5249"/>
                    <a:pt x="11280" y="4875"/>
                  </a:cubicBezTo>
                  <a:cubicBezTo>
                    <a:pt x="11280" y="3381"/>
                    <a:pt x="10159" y="2634"/>
                    <a:pt x="9038" y="2634"/>
                  </a:cubicBezTo>
                  <a:cubicBezTo>
                    <a:pt x="7918" y="2634"/>
                    <a:pt x="6797" y="3381"/>
                    <a:pt x="6797" y="4875"/>
                  </a:cubicBezTo>
                  <a:lnTo>
                    <a:pt x="6797" y="6797"/>
                  </a:lnTo>
                  <a:lnTo>
                    <a:pt x="8007" y="6797"/>
                  </a:lnTo>
                  <a:cubicBezTo>
                    <a:pt x="8683" y="6797"/>
                    <a:pt x="8683" y="7828"/>
                    <a:pt x="8007" y="7828"/>
                  </a:cubicBezTo>
                  <a:lnTo>
                    <a:pt x="6797" y="7828"/>
                  </a:lnTo>
                  <a:lnTo>
                    <a:pt x="6797" y="10426"/>
                  </a:lnTo>
                  <a:lnTo>
                    <a:pt x="11280" y="10426"/>
                  </a:lnTo>
                  <a:lnTo>
                    <a:pt x="11280" y="9323"/>
                  </a:lnTo>
                  <a:cubicBezTo>
                    <a:pt x="11316" y="9003"/>
                    <a:pt x="11556" y="8842"/>
                    <a:pt x="11796" y="8842"/>
                  </a:cubicBezTo>
                  <a:cubicBezTo>
                    <a:pt x="12036" y="8842"/>
                    <a:pt x="12276" y="9003"/>
                    <a:pt x="12312" y="9323"/>
                  </a:cubicBezTo>
                  <a:lnTo>
                    <a:pt x="12312" y="10995"/>
                  </a:lnTo>
                  <a:cubicBezTo>
                    <a:pt x="12312" y="11280"/>
                    <a:pt x="12098" y="11493"/>
                    <a:pt x="11814" y="11493"/>
                  </a:cubicBezTo>
                  <a:lnTo>
                    <a:pt x="6299" y="11493"/>
                  </a:lnTo>
                  <a:cubicBezTo>
                    <a:pt x="5978" y="11493"/>
                    <a:pt x="5765" y="11280"/>
                    <a:pt x="5765" y="10995"/>
                  </a:cubicBezTo>
                  <a:lnTo>
                    <a:pt x="5765" y="7864"/>
                  </a:lnTo>
                  <a:lnTo>
                    <a:pt x="4591" y="7864"/>
                  </a:lnTo>
                  <a:cubicBezTo>
                    <a:pt x="3879" y="7864"/>
                    <a:pt x="3879" y="6832"/>
                    <a:pt x="4591" y="6832"/>
                  </a:cubicBezTo>
                  <a:lnTo>
                    <a:pt x="5801" y="6832"/>
                  </a:lnTo>
                  <a:lnTo>
                    <a:pt x="5801" y="4875"/>
                  </a:lnTo>
                  <a:cubicBezTo>
                    <a:pt x="5801" y="3061"/>
                    <a:pt x="7259" y="1602"/>
                    <a:pt x="9074" y="1602"/>
                  </a:cubicBezTo>
                  <a:close/>
                  <a:moveTo>
                    <a:pt x="9038" y="1"/>
                  </a:moveTo>
                  <a:cubicBezTo>
                    <a:pt x="3025" y="1"/>
                    <a:pt x="1" y="7259"/>
                    <a:pt x="4271" y="11529"/>
                  </a:cubicBezTo>
                  <a:cubicBezTo>
                    <a:pt x="5640" y="12899"/>
                    <a:pt x="7331" y="13512"/>
                    <a:pt x="8990" y="13512"/>
                  </a:cubicBezTo>
                  <a:cubicBezTo>
                    <a:pt x="12461" y="13512"/>
                    <a:pt x="15799" y="10829"/>
                    <a:pt x="15799" y="6761"/>
                  </a:cubicBezTo>
                  <a:cubicBezTo>
                    <a:pt x="15799" y="3025"/>
                    <a:pt x="12774" y="1"/>
                    <a:pt x="9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3"/>
          <p:cNvGrpSpPr/>
          <p:nvPr/>
        </p:nvGrpSpPr>
        <p:grpSpPr>
          <a:xfrm>
            <a:off x="6207363" y="2027850"/>
            <a:ext cx="435900" cy="441000"/>
            <a:chOff x="6207363" y="2027850"/>
            <a:chExt cx="435900" cy="441000"/>
          </a:xfrm>
        </p:grpSpPr>
        <p:sp>
          <p:nvSpPr>
            <p:cNvPr id="2131" name="Google Shape;2131;p73"/>
            <p:cNvSpPr/>
            <p:nvPr/>
          </p:nvSpPr>
          <p:spPr>
            <a:xfrm>
              <a:off x="6207363" y="2027850"/>
              <a:ext cx="435900" cy="328250"/>
            </a:xfrm>
            <a:custGeom>
              <a:avLst/>
              <a:gdLst/>
              <a:ahLst/>
              <a:cxnLst/>
              <a:rect l="l" t="t" r="r" b="b"/>
              <a:pathLst>
                <a:path w="17436" h="13130" extrusionOk="0">
                  <a:moveTo>
                    <a:pt x="9790" y="3888"/>
                  </a:moveTo>
                  <a:cubicBezTo>
                    <a:pt x="10034" y="3888"/>
                    <a:pt x="10284" y="4039"/>
                    <a:pt x="10319" y="4341"/>
                  </a:cubicBezTo>
                  <a:lnTo>
                    <a:pt x="10319" y="4519"/>
                  </a:lnTo>
                  <a:lnTo>
                    <a:pt x="10817" y="4519"/>
                  </a:lnTo>
                  <a:cubicBezTo>
                    <a:pt x="11493" y="4519"/>
                    <a:pt x="11493" y="5551"/>
                    <a:pt x="10817" y="5551"/>
                  </a:cubicBezTo>
                  <a:lnTo>
                    <a:pt x="9785" y="5551"/>
                  </a:lnTo>
                  <a:cubicBezTo>
                    <a:pt x="9763" y="5549"/>
                    <a:pt x="9742" y="5548"/>
                    <a:pt x="9721" y="5548"/>
                  </a:cubicBezTo>
                  <a:cubicBezTo>
                    <a:pt x="9049" y="5548"/>
                    <a:pt x="9060" y="6619"/>
                    <a:pt x="9752" y="6619"/>
                  </a:cubicBezTo>
                  <a:cubicBezTo>
                    <a:pt x="9763" y="6619"/>
                    <a:pt x="9774" y="6619"/>
                    <a:pt x="9785" y="6618"/>
                  </a:cubicBezTo>
                  <a:cubicBezTo>
                    <a:pt x="11529" y="6618"/>
                    <a:pt x="11920" y="9038"/>
                    <a:pt x="10319" y="9607"/>
                  </a:cubicBezTo>
                  <a:lnTo>
                    <a:pt x="10319" y="9856"/>
                  </a:lnTo>
                  <a:cubicBezTo>
                    <a:pt x="10284" y="10177"/>
                    <a:pt x="10034" y="10337"/>
                    <a:pt x="9785" y="10337"/>
                  </a:cubicBezTo>
                  <a:cubicBezTo>
                    <a:pt x="9536" y="10337"/>
                    <a:pt x="9287" y="10177"/>
                    <a:pt x="9252" y="9856"/>
                  </a:cubicBezTo>
                  <a:lnTo>
                    <a:pt x="9252" y="9714"/>
                  </a:lnTo>
                  <a:lnTo>
                    <a:pt x="8754" y="9714"/>
                  </a:lnTo>
                  <a:cubicBezTo>
                    <a:pt x="8077" y="9714"/>
                    <a:pt x="8077" y="8682"/>
                    <a:pt x="8754" y="8682"/>
                  </a:cubicBezTo>
                  <a:lnTo>
                    <a:pt x="9785" y="8682"/>
                  </a:lnTo>
                  <a:cubicBezTo>
                    <a:pt x="10426" y="8611"/>
                    <a:pt x="10426" y="7686"/>
                    <a:pt x="9785" y="7615"/>
                  </a:cubicBezTo>
                  <a:cubicBezTo>
                    <a:pt x="8042" y="7615"/>
                    <a:pt x="7651" y="5195"/>
                    <a:pt x="9287" y="4626"/>
                  </a:cubicBezTo>
                  <a:lnTo>
                    <a:pt x="9287" y="4341"/>
                  </a:lnTo>
                  <a:cubicBezTo>
                    <a:pt x="9305" y="4039"/>
                    <a:pt x="9545" y="3888"/>
                    <a:pt x="9790" y="3888"/>
                  </a:cubicBezTo>
                  <a:close/>
                  <a:moveTo>
                    <a:pt x="9785" y="1"/>
                  </a:moveTo>
                  <a:cubicBezTo>
                    <a:pt x="2634" y="1"/>
                    <a:pt x="1" y="9429"/>
                    <a:pt x="6156" y="13130"/>
                  </a:cubicBezTo>
                  <a:lnTo>
                    <a:pt x="13415" y="13130"/>
                  </a:lnTo>
                  <a:cubicBezTo>
                    <a:pt x="16119" y="11493"/>
                    <a:pt x="17435" y="8220"/>
                    <a:pt x="16581" y="5160"/>
                  </a:cubicBezTo>
                  <a:cubicBezTo>
                    <a:pt x="15763" y="2100"/>
                    <a:pt x="12952" y="1"/>
                    <a:pt x="97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3"/>
            <p:cNvSpPr/>
            <p:nvPr/>
          </p:nvSpPr>
          <p:spPr>
            <a:xfrm>
              <a:off x="6362138" y="2381875"/>
              <a:ext cx="180600" cy="86975"/>
            </a:xfrm>
            <a:custGeom>
              <a:avLst/>
              <a:gdLst/>
              <a:ahLst/>
              <a:cxnLst/>
              <a:rect l="l" t="t" r="r" b="b"/>
              <a:pathLst>
                <a:path w="7224" h="3479" extrusionOk="0">
                  <a:moveTo>
                    <a:pt x="1" y="1"/>
                  </a:moveTo>
                  <a:cubicBezTo>
                    <a:pt x="36" y="605"/>
                    <a:pt x="463" y="1139"/>
                    <a:pt x="1068" y="1317"/>
                  </a:cubicBezTo>
                  <a:cubicBezTo>
                    <a:pt x="1299" y="2758"/>
                    <a:pt x="2447" y="3479"/>
                    <a:pt x="3599" y="3479"/>
                  </a:cubicBezTo>
                  <a:cubicBezTo>
                    <a:pt x="4751" y="3479"/>
                    <a:pt x="5907" y="2758"/>
                    <a:pt x="6156" y="1317"/>
                  </a:cubicBezTo>
                  <a:cubicBezTo>
                    <a:pt x="6725" y="1139"/>
                    <a:pt x="7152" y="605"/>
                    <a:pt x="7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73"/>
          <p:cNvGrpSpPr/>
          <p:nvPr/>
        </p:nvGrpSpPr>
        <p:grpSpPr>
          <a:xfrm>
            <a:off x="6232263" y="2705175"/>
            <a:ext cx="441225" cy="441700"/>
            <a:chOff x="6232263" y="2705175"/>
            <a:chExt cx="441225" cy="441700"/>
          </a:xfrm>
        </p:grpSpPr>
        <p:sp>
          <p:nvSpPr>
            <p:cNvPr id="2134" name="Google Shape;2134;p73"/>
            <p:cNvSpPr/>
            <p:nvPr/>
          </p:nvSpPr>
          <p:spPr>
            <a:xfrm>
              <a:off x="6259838" y="2705175"/>
              <a:ext cx="312250" cy="267375"/>
            </a:xfrm>
            <a:custGeom>
              <a:avLst/>
              <a:gdLst/>
              <a:ahLst/>
              <a:cxnLst/>
              <a:rect l="l" t="t" r="r" b="b"/>
              <a:pathLst>
                <a:path w="12490" h="10695" extrusionOk="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3"/>
            <p:cNvSpPr/>
            <p:nvPr/>
          </p:nvSpPr>
          <p:spPr>
            <a:xfrm>
              <a:off x="6232263" y="2961375"/>
              <a:ext cx="441225" cy="185500"/>
            </a:xfrm>
            <a:custGeom>
              <a:avLst/>
              <a:gdLst/>
              <a:ahLst/>
              <a:cxnLst/>
              <a:rect l="l" t="t" r="r" b="b"/>
              <a:pathLst>
                <a:path w="17649" h="7420" extrusionOk="0">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3"/>
          <p:cNvGrpSpPr/>
          <p:nvPr/>
        </p:nvGrpSpPr>
        <p:grpSpPr>
          <a:xfrm>
            <a:off x="6226938" y="3443950"/>
            <a:ext cx="450125" cy="370950"/>
            <a:chOff x="6226938" y="3443950"/>
            <a:chExt cx="450125" cy="370950"/>
          </a:xfrm>
        </p:grpSpPr>
        <p:sp>
          <p:nvSpPr>
            <p:cNvPr id="2137" name="Google Shape;2137;p73"/>
            <p:cNvSpPr/>
            <p:nvPr/>
          </p:nvSpPr>
          <p:spPr>
            <a:xfrm>
              <a:off x="6226938" y="3736600"/>
              <a:ext cx="450125" cy="25825"/>
            </a:xfrm>
            <a:custGeom>
              <a:avLst/>
              <a:gdLst/>
              <a:ahLst/>
              <a:cxnLst/>
              <a:rect l="l" t="t" r="r" b="b"/>
              <a:pathLst>
                <a:path w="18005" h="1033" extrusionOk="0">
                  <a:moveTo>
                    <a:pt x="712" y="1"/>
                  </a:moveTo>
                  <a:cubicBezTo>
                    <a:pt x="0" y="1"/>
                    <a:pt x="0" y="1033"/>
                    <a:pt x="712" y="1033"/>
                  </a:cubicBezTo>
                  <a:lnTo>
                    <a:pt x="17328" y="1033"/>
                  </a:lnTo>
                  <a:cubicBezTo>
                    <a:pt x="18004" y="1033"/>
                    <a:pt x="18004" y="1"/>
                    <a:pt x="17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3"/>
            <p:cNvSpPr/>
            <p:nvPr/>
          </p:nvSpPr>
          <p:spPr>
            <a:xfrm>
              <a:off x="6226938" y="3789100"/>
              <a:ext cx="450125" cy="25800"/>
            </a:xfrm>
            <a:custGeom>
              <a:avLst/>
              <a:gdLst/>
              <a:ahLst/>
              <a:cxnLst/>
              <a:rect l="l" t="t" r="r" b="b"/>
              <a:pathLst>
                <a:path w="18005" h="1032" extrusionOk="0">
                  <a:moveTo>
                    <a:pt x="712" y="0"/>
                  </a:moveTo>
                  <a:cubicBezTo>
                    <a:pt x="0" y="0"/>
                    <a:pt x="0" y="1032"/>
                    <a:pt x="712" y="1032"/>
                  </a:cubicBezTo>
                  <a:lnTo>
                    <a:pt x="17328" y="1032"/>
                  </a:lnTo>
                  <a:cubicBezTo>
                    <a:pt x="18004" y="1032"/>
                    <a:pt x="18004"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3"/>
            <p:cNvSpPr/>
            <p:nvPr/>
          </p:nvSpPr>
          <p:spPr>
            <a:xfrm>
              <a:off x="6231388" y="3444775"/>
              <a:ext cx="77400" cy="77475"/>
            </a:xfrm>
            <a:custGeom>
              <a:avLst/>
              <a:gdLst/>
              <a:ahLst/>
              <a:cxnLst/>
              <a:rect l="l" t="t" r="r" b="b"/>
              <a:pathLst>
                <a:path w="3096" h="3099" extrusionOk="0">
                  <a:moveTo>
                    <a:pt x="480" y="0"/>
                  </a:moveTo>
                  <a:cubicBezTo>
                    <a:pt x="218" y="0"/>
                    <a:pt x="0" y="235"/>
                    <a:pt x="0" y="502"/>
                  </a:cubicBezTo>
                  <a:lnTo>
                    <a:pt x="0" y="3099"/>
                  </a:lnTo>
                  <a:lnTo>
                    <a:pt x="534" y="3099"/>
                  </a:lnTo>
                  <a:cubicBezTo>
                    <a:pt x="1957" y="3099"/>
                    <a:pt x="3096" y="1925"/>
                    <a:pt x="3096" y="502"/>
                  </a:cubicBezTo>
                  <a:lnTo>
                    <a:pt x="3096" y="3"/>
                  </a:lnTo>
                  <a:lnTo>
                    <a:pt x="534" y="3"/>
                  </a:lnTo>
                  <a:cubicBezTo>
                    <a:pt x="516" y="1"/>
                    <a:pt x="498" y="0"/>
                    <a:pt x="4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3"/>
            <p:cNvSpPr/>
            <p:nvPr/>
          </p:nvSpPr>
          <p:spPr>
            <a:xfrm>
              <a:off x="6231388" y="3633425"/>
              <a:ext cx="77400" cy="77425"/>
            </a:xfrm>
            <a:custGeom>
              <a:avLst/>
              <a:gdLst/>
              <a:ahLst/>
              <a:cxnLst/>
              <a:rect l="l" t="t" r="r" b="b"/>
              <a:pathLst>
                <a:path w="3096" h="3097" extrusionOk="0">
                  <a:moveTo>
                    <a:pt x="0" y="1"/>
                  </a:moveTo>
                  <a:lnTo>
                    <a:pt x="0" y="2598"/>
                  </a:lnTo>
                  <a:cubicBezTo>
                    <a:pt x="0" y="2883"/>
                    <a:pt x="249" y="3096"/>
                    <a:pt x="534" y="3096"/>
                  </a:cubicBezTo>
                  <a:lnTo>
                    <a:pt x="3096" y="3096"/>
                  </a:lnTo>
                  <a:lnTo>
                    <a:pt x="3096" y="2598"/>
                  </a:lnTo>
                  <a:cubicBezTo>
                    <a:pt x="3096" y="1175"/>
                    <a:pt x="1957"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3"/>
            <p:cNvSpPr/>
            <p:nvPr/>
          </p:nvSpPr>
          <p:spPr>
            <a:xfrm>
              <a:off x="6231388" y="3444850"/>
              <a:ext cx="441225" cy="266875"/>
            </a:xfrm>
            <a:custGeom>
              <a:avLst/>
              <a:gdLst/>
              <a:ahLst/>
              <a:cxnLst/>
              <a:rect l="l" t="t" r="r" b="b"/>
              <a:pathLst>
                <a:path w="17649" h="10675" extrusionOk="0">
                  <a:moveTo>
                    <a:pt x="8829" y="2082"/>
                  </a:moveTo>
                  <a:cubicBezTo>
                    <a:pt x="9073" y="2082"/>
                    <a:pt x="9323" y="2242"/>
                    <a:pt x="9358" y="2562"/>
                  </a:cubicBezTo>
                  <a:lnTo>
                    <a:pt x="9358" y="2740"/>
                  </a:lnTo>
                  <a:lnTo>
                    <a:pt x="9856" y="2740"/>
                  </a:lnTo>
                  <a:cubicBezTo>
                    <a:pt x="10497" y="2776"/>
                    <a:pt x="10497" y="3701"/>
                    <a:pt x="9856" y="3772"/>
                  </a:cubicBezTo>
                  <a:lnTo>
                    <a:pt x="8824" y="3772"/>
                  </a:lnTo>
                  <a:cubicBezTo>
                    <a:pt x="8148" y="3772"/>
                    <a:pt x="8148" y="4804"/>
                    <a:pt x="8824" y="4804"/>
                  </a:cubicBezTo>
                  <a:cubicBezTo>
                    <a:pt x="10568" y="4804"/>
                    <a:pt x="10995" y="7259"/>
                    <a:pt x="9358" y="7828"/>
                  </a:cubicBezTo>
                  <a:lnTo>
                    <a:pt x="9358" y="8077"/>
                  </a:lnTo>
                  <a:cubicBezTo>
                    <a:pt x="9394" y="8451"/>
                    <a:pt x="9118" y="8638"/>
                    <a:pt x="8842" y="8638"/>
                  </a:cubicBezTo>
                  <a:cubicBezTo>
                    <a:pt x="8566" y="8638"/>
                    <a:pt x="8291" y="8451"/>
                    <a:pt x="8326" y="8077"/>
                  </a:cubicBezTo>
                  <a:lnTo>
                    <a:pt x="8326" y="7899"/>
                  </a:lnTo>
                  <a:lnTo>
                    <a:pt x="7793" y="7899"/>
                  </a:lnTo>
                  <a:cubicBezTo>
                    <a:pt x="7152" y="7828"/>
                    <a:pt x="7152" y="6903"/>
                    <a:pt x="7793" y="6867"/>
                  </a:cubicBezTo>
                  <a:lnTo>
                    <a:pt x="8824" y="6867"/>
                  </a:lnTo>
                  <a:cubicBezTo>
                    <a:pt x="9500" y="6867"/>
                    <a:pt x="9500" y="5836"/>
                    <a:pt x="8824" y="5836"/>
                  </a:cubicBezTo>
                  <a:cubicBezTo>
                    <a:pt x="7081" y="5836"/>
                    <a:pt x="6654" y="3381"/>
                    <a:pt x="8326" y="2811"/>
                  </a:cubicBezTo>
                  <a:lnTo>
                    <a:pt x="8326" y="2562"/>
                  </a:lnTo>
                  <a:cubicBezTo>
                    <a:pt x="8344" y="2242"/>
                    <a:pt x="8584" y="2082"/>
                    <a:pt x="8829" y="2082"/>
                  </a:cubicBezTo>
                  <a:close/>
                  <a:moveTo>
                    <a:pt x="4128" y="0"/>
                  </a:moveTo>
                  <a:lnTo>
                    <a:pt x="4128" y="499"/>
                  </a:lnTo>
                  <a:cubicBezTo>
                    <a:pt x="4128" y="2491"/>
                    <a:pt x="2527" y="4128"/>
                    <a:pt x="534" y="4128"/>
                  </a:cubicBezTo>
                  <a:lnTo>
                    <a:pt x="0" y="4128"/>
                  </a:lnTo>
                  <a:lnTo>
                    <a:pt x="0" y="6547"/>
                  </a:lnTo>
                  <a:lnTo>
                    <a:pt x="534" y="6547"/>
                  </a:lnTo>
                  <a:cubicBezTo>
                    <a:pt x="2527" y="6547"/>
                    <a:pt x="4128" y="8148"/>
                    <a:pt x="4128" y="10141"/>
                  </a:cubicBezTo>
                  <a:lnTo>
                    <a:pt x="4128" y="10675"/>
                  </a:lnTo>
                  <a:lnTo>
                    <a:pt x="13521" y="10675"/>
                  </a:lnTo>
                  <a:lnTo>
                    <a:pt x="13521" y="10141"/>
                  </a:lnTo>
                  <a:cubicBezTo>
                    <a:pt x="13521" y="8148"/>
                    <a:pt x="15122" y="6547"/>
                    <a:pt x="17150" y="6547"/>
                  </a:cubicBezTo>
                  <a:lnTo>
                    <a:pt x="17648" y="6547"/>
                  </a:lnTo>
                  <a:lnTo>
                    <a:pt x="17648" y="4128"/>
                  </a:lnTo>
                  <a:lnTo>
                    <a:pt x="17150" y="4128"/>
                  </a:lnTo>
                  <a:cubicBezTo>
                    <a:pt x="15122" y="4128"/>
                    <a:pt x="13521" y="2491"/>
                    <a:pt x="13521" y="499"/>
                  </a:cubicBezTo>
                  <a:lnTo>
                    <a:pt x="13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3"/>
            <p:cNvSpPr/>
            <p:nvPr/>
          </p:nvSpPr>
          <p:spPr>
            <a:xfrm>
              <a:off x="6595188" y="3633425"/>
              <a:ext cx="77425" cy="77425"/>
            </a:xfrm>
            <a:custGeom>
              <a:avLst/>
              <a:gdLst/>
              <a:ahLst/>
              <a:cxnLst/>
              <a:rect l="l" t="t" r="r" b="b"/>
              <a:pathLst>
                <a:path w="3097" h="3097" extrusionOk="0">
                  <a:moveTo>
                    <a:pt x="2563" y="1"/>
                  </a:moveTo>
                  <a:cubicBezTo>
                    <a:pt x="1139" y="1"/>
                    <a:pt x="1" y="1175"/>
                    <a:pt x="1" y="2598"/>
                  </a:cubicBezTo>
                  <a:lnTo>
                    <a:pt x="1" y="3096"/>
                  </a:lnTo>
                  <a:lnTo>
                    <a:pt x="2563" y="3096"/>
                  </a:lnTo>
                  <a:cubicBezTo>
                    <a:pt x="2883" y="3096"/>
                    <a:pt x="3096" y="2883"/>
                    <a:pt x="3096" y="2598"/>
                  </a:cubicBezTo>
                  <a:lnTo>
                    <a:pt x="3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3"/>
            <p:cNvSpPr/>
            <p:nvPr/>
          </p:nvSpPr>
          <p:spPr>
            <a:xfrm>
              <a:off x="6595188" y="3443950"/>
              <a:ext cx="77425" cy="78300"/>
            </a:xfrm>
            <a:custGeom>
              <a:avLst/>
              <a:gdLst/>
              <a:ahLst/>
              <a:cxnLst/>
              <a:rect l="l" t="t" r="r" b="b"/>
              <a:pathLst>
                <a:path w="3097" h="3132" extrusionOk="0">
                  <a:moveTo>
                    <a:pt x="1" y="1"/>
                  </a:moveTo>
                  <a:lnTo>
                    <a:pt x="1" y="535"/>
                  </a:lnTo>
                  <a:cubicBezTo>
                    <a:pt x="1" y="1958"/>
                    <a:pt x="1139" y="3132"/>
                    <a:pt x="2598" y="3132"/>
                  </a:cubicBezTo>
                  <a:lnTo>
                    <a:pt x="3096" y="3132"/>
                  </a:lnTo>
                  <a:lnTo>
                    <a:pt x="3096" y="535"/>
                  </a:lnTo>
                  <a:cubicBezTo>
                    <a:pt x="3096" y="268"/>
                    <a:pt x="2910" y="33"/>
                    <a:pt x="2652" y="33"/>
                  </a:cubicBezTo>
                  <a:cubicBezTo>
                    <a:pt x="2635" y="33"/>
                    <a:pt x="2617" y="34"/>
                    <a:pt x="2598" y="36"/>
                  </a:cubicBezTo>
                  <a:lnTo>
                    <a:pt x="25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73"/>
          <p:cNvGrpSpPr/>
          <p:nvPr/>
        </p:nvGrpSpPr>
        <p:grpSpPr>
          <a:xfrm>
            <a:off x="6231388" y="4254300"/>
            <a:ext cx="441225" cy="266875"/>
            <a:chOff x="6231388" y="4254300"/>
            <a:chExt cx="441225" cy="266875"/>
          </a:xfrm>
        </p:grpSpPr>
        <p:sp>
          <p:nvSpPr>
            <p:cNvPr id="2145" name="Google Shape;2145;p73"/>
            <p:cNvSpPr/>
            <p:nvPr/>
          </p:nvSpPr>
          <p:spPr>
            <a:xfrm>
              <a:off x="6231388" y="4254300"/>
              <a:ext cx="77400" cy="77425"/>
            </a:xfrm>
            <a:custGeom>
              <a:avLst/>
              <a:gdLst/>
              <a:ahLst/>
              <a:cxnLst/>
              <a:rect l="l" t="t" r="r" b="b"/>
              <a:pathLst>
                <a:path w="3096" h="3097" extrusionOk="0">
                  <a:moveTo>
                    <a:pt x="534" y="1"/>
                  </a:moveTo>
                  <a:cubicBezTo>
                    <a:pt x="249" y="1"/>
                    <a:pt x="0" y="214"/>
                    <a:pt x="0" y="499"/>
                  </a:cubicBezTo>
                  <a:lnTo>
                    <a:pt x="0" y="3096"/>
                  </a:lnTo>
                  <a:lnTo>
                    <a:pt x="534" y="3096"/>
                  </a:lnTo>
                  <a:cubicBezTo>
                    <a:pt x="1957" y="3096"/>
                    <a:pt x="3096" y="1922"/>
                    <a:pt x="3096" y="499"/>
                  </a:cubicBezTo>
                  <a:lnTo>
                    <a:pt x="3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3"/>
            <p:cNvSpPr/>
            <p:nvPr/>
          </p:nvSpPr>
          <p:spPr>
            <a:xfrm>
              <a:off x="6231388" y="4443775"/>
              <a:ext cx="77400" cy="77400"/>
            </a:xfrm>
            <a:custGeom>
              <a:avLst/>
              <a:gdLst/>
              <a:ahLst/>
              <a:cxnLst/>
              <a:rect l="l" t="t" r="r" b="b"/>
              <a:pathLst>
                <a:path w="3096" h="3096" extrusionOk="0">
                  <a:moveTo>
                    <a:pt x="0" y="0"/>
                  </a:moveTo>
                  <a:lnTo>
                    <a:pt x="0" y="2598"/>
                  </a:lnTo>
                  <a:cubicBezTo>
                    <a:pt x="0" y="2882"/>
                    <a:pt x="249" y="3096"/>
                    <a:pt x="534" y="3096"/>
                  </a:cubicBezTo>
                  <a:lnTo>
                    <a:pt x="3096" y="3096"/>
                  </a:lnTo>
                  <a:lnTo>
                    <a:pt x="3096" y="2598"/>
                  </a:lnTo>
                  <a:cubicBezTo>
                    <a:pt x="3096" y="1139"/>
                    <a:pt x="1957"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3"/>
            <p:cNvSpPr/>
            <p:nvPr/>
          </p:nvSpPr>
          <p:spPr>
            <a:xfrm>
              <a:off x="6231388" y="4254300"/>
              <a:ext cx="441225" cy="266875"/>
            </a:xfrm>
            <a:custGeom>
              <a:avLst/>
              <a:gdLst/>
              <a:ahLst/>
              <a:cxnLst/>
              <a:rect l="l" t="t" r="r" b="b"/>
              <a:pathLst>
                <a:path w="17649" h="10675" extrusionOk="0">
                  <a:moveTo>
                    <a:pt x="8829" y="2109"/>
                  </a:moveTo>
                  <a:cubicBezTo>
                    <a:pt x="9073" y="2109"/>
                    <a:pt x="9323" y="2260"/>
                    <a:pt x="9358" y="2563"/>
                  </a:cubicBezTo>
                  <a:lnTo>
                    <a:pt x="9358" y="2741"/>
                  </a:lnTo>
                  <a:lnTo>
                    <a:pt x="9856" y="2741"/>
                  </a:lnTo>
                  <a:cubicBezTo>
                    <a:pt x="10532" y="2741"/>
                    <a:pt x="10532" y="3772"/>
                    <a:pt x="9856" y="3772"/>
                  </a:cubicBezTo>
                  <a:lnTo>
                    <a:pt x="8824" y="3772"/>
                  </a:lnTo>
                  <a:cubicBezTo>
                    <a:pt x="8802" y="3770"/>
                    <a:pt x="8781" y="3769"/>
                    <a:pt x="8760" y="3769"/>
                  </a:cubicBezTo>
                  <a:cubicBezTo>
                    <a:pt x="8099" y="3769"/>
                    <a:pt x="8099" y="4807"/>
                    <a:pt x="8760" y="4807"/>
                  </a:cubicBezTo>
                  <a:cubicBezTo>
                    <a:pt x="8781" y="4807"/>
                    <a:pt x="8802" y="4806"/>
                    <a:pt x="8824" y="4804"/>
                  </a:cubicBezTo>
                  <a:cubicBezTo>
                    <a:pt x="10568" y="4840"/>
                    <a:pt x="10959" y="7224"/>
                    <a:pt x="9358" y="7829"/>
                  </a:cubicBezTo>
                  <a:lnTo>
                    <a:pt x="9358" y="8078"/>
                  </a:lnTo>
                  <a:cubicBezTo>
                    <a:pt x="9323" y="8398"/>
                    <a:pt x="9073" y="8558"/>
                    <a:pt x="8829" y="8558"/>
                  </a:cubicBezTo>
                  <a:cubicBezTo>
                    <a:pt x="8584" y="8558"/>
                    <a:pt x="8344" y="8398"/>
                    <a:pt x="8326" y="8078"/>
                  </a:cubicBezTo>
                  <a:lnTo>
                    <a:pt x="8326" y="7935"/>
                  </a:lnTo>
                  <a:lnTo>
                    <a:pt x="7793" y="7935"/>
                  </a:lnTo>
                  <a:cubicBezTo>
                    <a:pt x="7116" y="7935"/>
                    <a:pt x="7116" y="6903"/>
                    <a:pt x="7793" y="6903"/>
                  </a:cubicBezTo>
                  <a:lnTo>
                    <a:pt x="8824" y="6903"/>
                  </a:lnTo>
                  <a:cubicBezTo>
                    <a:pt x="9465" y="6832"/>
                    <a:pt x="9465" y="5907"/>
                    <a:pt x="8824" y="5836"/>
                  </a:cubicBezTo>
                  <a:cubicBezTo>
                    <a:pt x="7081" y="5836"/>
                    <a:pt x="6690" y="3417"/>
                    <a:pt x="8326" y="2847"/>
                  </a:cubicBezTo>
                  <a:lnTo>
                    <a:pt x="8326" y="2563"/>
                  </a:lnTo>
                  <a:cubicBezTo>
                    <a:pt x="8344" y="2260"/>
                    <a:pt x="8584" y="2109"/>
                    <a:pt x="8829" y="2109"/>
                  </a:cubicBezTo>
                  <a:close/>
                  <a:moveTo>
                    <a:pt x="4128" y="1"/>
                  </a:moveTo>
                  <a:lnTo>
                    <a:pt x="4128" y="499"/>
                  </a:lnTo>
                  <a:cubicBezTo>
                    <a:pt x="4128" y="2491"/>
                    <a:pt x="2527" y="4128"/>
                    <a:pt x="534" y="4128"/>
                  </a:cubicBezTo>
                  <a:lnTo>
                    <a:pt x="0" y="4128"/>
                  </a:lnTo>
                  <a:lnTo>
                    <a:pt x="0" y="6548"/>
                  </a:lnTo>
                  <a:lnTo>
                    <a:pt x="534" y="6548"/>
                  </a:lnTo>
                  <a:cubicBezTo>
                    <a:pt x="2527" y="6548"/>
                    <a:pt x="4128" y="8149"/>
                    <a:pt x="4128" y="10177"/>
                  </a:cubicBezTo>
                  <a:lnTo>
                    <a:pt x="4128" y="10675"/>
                  </a:lnTo>
                  <a:lnTo>
                    <a:pt x="13521" y="10675"/>
                  </a:lnTo>
                  <a:lnTo>
                    <a:pt x="13521" y="10177"/>
                  </a:lnTo>
                  <a:cubicBezTo>
                    <a:pt x="13521" y="8149"/>
                    <a:pt x="15122" y="6548"/>
                    <a:pt x="17150" y="6548"/>
                  </a:cubicBezTo>
                  <a:lnTo>
                    <a:pt x="17648" y="6548"/>
                  </a:lnTo>
                  <a:lnTo>
                    <a:pt x="17648" y="4164"/>
                  </a:lnTo>
                  <a:lnTo>
                    <a:pt x="17150" y="4164"/>
                  </a:lnTo>
                  <a:cubicBezTo>
                    <a:pt x="15122" y="4128"/>
                    <a:pt x="13521" y="2527"/>
                    <a:pt x="13521" y="535"/>
                  </a:cubicBezTo>
                  <a:lnTo>
                    <a:pt x="13521" y="499"/>
                  </a:lnTo>
                  <a:lnTo>
                    <a:pt x="135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3"/>
            <p:cNvSpPr/>
            <p:nvPr/>
          </p:nvSpPr>
          <p:spPr>
            <a:xfrm>
              <a:off x="6595188" y="4443775"/>
              <a:ext cx="77425" cy="77400"/>
            </a:xfrm>
            <a:custGeom>
              <a:avLst/>
              <a:gdLst/>
              <a:ahLst/>
              <a:cxnLst/>
              <a:rect l="l" t="t" r="r" b="b"/>
              <a:pathLst>
                <a:path w="3097" h="3096" extrusionOk="0">
                  <a:moveTo>
                    <a:pt x="2563" y="0"/>
                  </a:moveTo>
                  <a:cubicBezTo>
                    <a:pt x="1139" y="0"/>
                    <a:pt x="1" y="1139"/>
                    <a:pt x="1" y="2598"/>
                  </a:cubicBezTo>
                  <a:lnTo>
                    <a:pt x="1" y="3096"/>
                  </a:lnTo>
                  <a:lnTo>
                    <a:pt x="2563" y="3096"/>
                  </a:lnTo>
                  <a:cubicBezTo>
                    <a:pt x="2883" y="3096"/>
                    <a:pt x="3096" y="2882"/>
                    <a:pt x="3096" y="2598"/>
                  </a:cubicBez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3"/>
            <p:cNvSpPr/>
            <p:nvPr/>
          </p:nvSpPr>
          <p:spPr>
            <a:xfrm>
              <a:off x="6595188" y="4254300"/>
              <a:ext cx="77425" cy="77425"/>
            </a:xfrm>
            <a:custGeom>
              <a:avLst/>
              <a:gdLst/>
              <a:ahLst/>
              <a:cxnLst/>
              <a:rect l="l" t="t" r="r" b="b"/>
              <a:pathLst>
                <a:path w="3097" h="3097" extrusionOk="0">
                  <a:moveTo>
                    <a:pt x="1" y="1"/>
                  </a:moveTo>
                  <a:lnTo>
                    <a:pt x="1" y="499"/>
                  </a:lnTo>
                  <a:cubicBezTo>
                    <a:pt x="1" y="1922"/>
                    <a:pt x="1139" y="3096"/>
                    <a:pt x="2598" y="3096"/>
                  </a:cubicBezTo>
                  <a:lnTo>
                    <a:pt x="3096" y="3096"/>
                  </a:lnTo>
                  <a:lnTo>
                    <a:pt x="3096" y="499"/>
                  </a:lnTo>
                  <a:cubicBezTo>
                    <a:pt x="3096" y="214"/>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73"/>
          <p:cNvGrpSpPr/>
          <p:nvPr/>
        </p:nvGrpSpPr>
        <p:grpSpPr>
          <a:xfrm>
            <a:off x="5536663" y="4166875"/>
            <a:ext cx="370075" cy="441475"/>
            <a:chOff x="5536663" y="4166875"/>
            <a:chExt cx="370075" cy="441475"/>
          </a:xfrm>
        </p:grpSpPr>
        <p:sp>
          <p:nvSpPr>
            <p:cNvPr id="2151" name="Google Shape;2151;p73"/>
            <p:cNvSpPr/>
            <p:nvPr/>
          </p:nvSpPr>
          <p:spPr>
            <a:xfrm>
              <a:off x="5536663" y="4166875"/>
              <a:ext cx="370075" cy="441475"/>
            </a:xfrm>
            <a:custGeom>
              <a:avLst/>
              <a:gdLst/>
              <a:ahLst/>
              <a:cxnLst/>
              <a:rect l="l" t="t" r="r" b="b"/>
              <a:pathLst>
                <a:path w="14803" h="17659" extrusionOk="0">
                  <a:moveTo>
                    <a:pt x="7364" y="2078"/>
                  </a:moveTo>
                  <a:cubicBezTo>
                    <a:pt x="10110" y="2078"/>
                    <a:pt x="12739" y="4206"/>
                    <a:pt x="12739" y="7412"/>
                  </a:cubicBezTo>
                  <a:cubicBezTo>
                    <a:pt x="12739" y="10365"/>
                    <a:pt x="10355" y="12749"/>
                    <a:pt x="7401" y="12749"/>
                  </a:cubicBezTo>
                  <a:cubicBezTo>
                    <a:pt x="2669" y="12749"/>
                    <a:pt x="285" y="7020"/>
                    <a:pt x="3630" y="3640"/>
                  </a:cubicBezTo>
                  <a:cubicBezTo>
                    <a:pt x="4720" y="2561"/>
                    <a:pt x="6055" y="2078"/>
                    <a:pt x="7364" y="2078"/>
                  </a:cubicBezTo>
                  <a:close/>
                  <a:moveTo>
                    <a:pt x="7468" y="1"/>
                  </a:moveTo>
                  <a:cubicBezTo>
                    <a:pt x="3652" y="1"/>
                    <a:pt x="1" y="2957"/>
                    <a:pt x="1" y="7412"/>
                  </a:cubicBezTo>
                  <a:cubicBezTo>
                    <a:pt x="1" y="8942"/>
                    <a:pt x="392" y="10400"/>
                    <a:pt x="1139" y="11717"/>
                  </a:cubicBezTo>
                  <a:cubicBezTo>
                    <a:pt x="1815" y="12927"/>
                    <a:pt x="2634" y="13994"/>
                    <a:pt x="3594" y="14919"/>
                  </a:cubicBezTo>
                  <a:cubicBezTo>
                    <a:pt x="4662" y="15951"/>
                    <a:pt x="5872" y="16841"/>
                    <a:pt x="7152" y="17588"/>
                  </a:cubicBezTo>
                  <a:cubicBezTo>
                    <a:pt x="7224" y="17623"/>
                    <a:pt x="7330" y="17659"/>
                    <a:pt x="7401" y="17659"/>
                  </a:cubicBezTo>
                  <a:cubicBezTo>
                    <a:pt x="7508" y="17659"/>
                    <a:pt x="7579" y="17623"/>
                    <a:pt x="7651" y="17588"/>
                  </a:cubicBezTo>
                  <a:cubicBezTo>
                    <a:pt x="8931" y="16841"/>
                    <a:pt x="10141" y="15951"/>
                    <a:pt x="11209" y="14919"/>
                  </a:cubicBezTo>
                  <a:cubicBezTo>
                    <a:pt x="12169" y="13994"/>
                    <a:pt x="13023" y="12927"/>
                    <a:pt x="13664" y="11717"/>
                  </a:cubicBezTo>
                  <a:cubicBezTo>
                    <a:pt x="14411" y="10400"/>
                    <a:pt x="14802" y="8942"/>
                    <a:pt x="14802" y="7412"/>
                  </a:cubicBezTo>
                  <a:cubicBezTo>
                    <a:pt x="14802" y="5455"/>
                    <a:pt x="14020" y="3569"/>
                    <a:pt x="12632" y="2181"/>
                  </a:cubicBezTo>
                  <a:lnTo>
                    <a:pt x="12667" y="2181"/>
                  </a:lnTo>
                  <a:cubicBezTo>
                    <a:pt x="11150" y="675"/>
                    <a:pt x="9290" y="1"/>
                    <a:pt x="7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3"/>
            <p:cNvSpPr/>
            <p:nvPr/>
          </p:nvSpPr>
          <p:spPr>
            <a:xfrm>
              <a:off x="5577588" y="4244525"/>
              <a:ext cx="252650" cy="215750"/>
            </a:xfrm>
            <a:custGeom>
              <a:avLst/>
              <a:gdLst/>
              <a:ahLst/>
              <a:cxnLst/>
              <a:rect l="l" t="t" r="r" b="b"/>
              <a:pathLst>
                <a:path w="10106" h="8630" extrusionOk="0">
                  <a:moveTo>
                    <a:pt x="5782" y="1032"/>
                  </a:moveTo>
                  <a:cubicBezTo>
                    <a:pt x="6040" y="1032"/>
                    <a:pt x="6298" y="1210"/>
                    <a:pt x="6298" y="1566"/>
                  </a:cubicBezTo>
                  <a:lnTo>
                    <a:pt x="6298" y="1744"/>
                  </a:lnTo>
                  <a:lnTo>
                    <a:pt x="6796" y="1744"/>
                  </a:lnTo>
                  <a:cubicBezTo>
                    <a:pt x="6819" y="1742"/>
                    <a:pt x="6842" y="1741"/>
                    <a:pt x="6863" y="1741"/>
                  </a:cubicBezTo>
                  <a:cubicBezTo>
                    <a:pt x="7557" y="1741"/>
                    <a:pt x="7557" y="2779"/>
                    <a:pt x="6863" y="2779"/>
                  </a:cubicBezTo>
                  <a:cubicBezTo>
                    <a:pt x="6842" y="2779"/>
                    <a:pt x="6819" y="2778"/>
                    <a:pt x="6796" y="2776"/>
                  </a:cubicBezTo>
                  <a:lnTo>
                    <a:pt x="5764" y="2776"/>
                  </a:lnTo>
                  <a:cubicBezTo>
                    <a:pt x="5088" y="2776"/>
                    <a:pt x="5088" y="3808"/>
                    <a:pt x="5764" y="3808"/>
                  </a:cubicBezTo>
                  <a:cubicBezTo>
                    <a:pt x="7508" y="3808"/>
                    <a:pt x="7935" y="6227"/>
                    <a:pt x="6298" y="6796"/>
                  </a:cubicBezTo>
                  <a:lnTo>
                    <a:pt x="6298" y="7081"/>
                  </a:lnTo>
                  <a:cubicBezTo>
                    <a:pt x="6298" y="7419"/>
                    <a:pt x="6040" y="7588"/>
                    <a:pt x="5782" y="7588"/>
                  </a:cubicBezTo>
                  <a:cubicBezTo>
                    <a:pt x="5524" y="7588"/>
                    <a:pt x="5266" y="7419"/>
                    <a:pt x="5266" y="7081"/>
                  </a:cubicBezTo>
                  <a:lnTo>
                    <a:pt x="5266" y="6903"/>
                  </a:lnTo>
                  <a:lnTo>
                    <a:pt x="4733" y="6903"/>
                  </a:lnTo>
                  <a:cubicBezTo>
                    <a:pt x="4128" y="6832"/>
                    <a:pt x="4128" y="5907"/>
                    <a:pt x="4733" y="5871"/>
                  </a:cubicBezTo>
                  <a:lnTo>
                    <a:pt x="5764" y="5871"/>
                  </a:lnTo>
                  <a:cubicBezTo>
                    <a:pt x="6476" y="5871"/>
                    <a:pt x="6476" y="4839"/>
                    <a:pt x="5764" y="4839"/>
                  </a:cubicBezTo>
                  <a:cubicBezTo>
                    <a:pt x="4021" y="4839"/>
                    <a:pt x="3630" y="2384"/>
                    <a:pt x="5266" y="1815"/>
                  </a:cubicBezTo>
                  <a:lnTo>
                    <a:pt x="5266" y="1566"/>
                  </a:lnTo>
                  <a:cubicBezTo>
                    <a:pt x="5266" y="1210"/>
                    <a:pt x="5524" y="1032"/>
                    <a:pt x="5782" y="1032"/>
                  </a:cubicBezTo>
                  <a:close/>
                  <a:moveTo>
                    <a:pt x="5764" y="0"/>
                  </a:moveTo>
                  <a:cubicBezTo>
                    <a:pt x="1922" y="0"/>
                    <a:pt x="0" y="4661"/>
                    <a:pt x="2740" y="7366"/>
                  </a:cubicBezTo>
                  <a:cubicBezTo>
                    <a:pt x="3613" y="8238"/>
                    <a:pt x="4690" y="8629"/>
                    <a:pt x="5748" y="8629"/>
                  </a:cubicBezTo>
                  <a:cubicBezTo>
                    <a:pt x="7968" y="8629"/>
                    <a:pt x="10105" y="6908"/>
                    <a:pt x="10105" y="4306"/>
                  </a:cubicBezTo>
                  <a:cubicBezTo>
                    <a:pt x="10070" y="1922"/>
                    <a:pt x="8148" y="0"/>
                    <a:pt x="5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73"/>
          <p:cNvGrpSpPr/>
          <p:nvPr/>
        </p:nvGrpSpPr>
        <p:grpSpPr>
          <a:xfrm>
            <a:off x="5536663" y="3408675"/>
            <a:ext cx="370950" cy="440925"/>
            <a:chOff x="5536663" y="3408675"/>
            <a:chExt cx="370950" cy="440925"/>
          </a:xfrm>
        </p:grpSpPr>
        <p:sp>
          <p:nvSpPr>
            <p:cNvPr id="2154" name="Google Shape;2154;p73"/>
            <p:cNvSpPr/>
            <p:nvPr/>
          </p:nvSpPr>
          <p:spPr>
            <a:xfrm>
              <a:off x="5622963" y="3408675"/>
              <a:ext cx="231300" cy="198100"/>
            </a:xfrm>
            <a:custGeom>
              <a:avLst/>
              <a:gdLst/>
              <a:ahLst/>
              <a:cxnLst/>
              <a:rect l="l" t="t" r="r" b="b"/>
              <a:pathLst>
                <a:path w="9252" h="7924" extrusionOk="0">
                  <a:moveTo>
                    <a:pt x="3999" y="1"/>
                  </a:moveTo>
                  <a:cubicBezTo>
                    <a:pt x="1960" y="1"/>
                    <a:pt x="0" y="1587"/>
                    <a:pt x="0" y="3974"/>
                  </a:cubicBezTo>
                  <a:cubicBezTo>
                    <a:pt x="0" y="6144"/>
                    <a:pt x="1779" y="7923"/>
                    <a:pt x="3949" y="7923"/>
                  </a:cubicBezTo>
                  <a:cubicBezTo>
                    <a:pt x="7508" y="7923"/>
                    <a:pt x="9251" y="3653"/>
                    <a:pt x="6760" y="1163"/>
                  </a:cubicBezTo>
                  <a:cubicBezTo>
                    <a:pt x="5957" y="360"/>
                    <a:pt x="4969" y="1"/>
                    <a:pt x="3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3"/>
            <p:cNvSpPr/>
            <p:nvPr/>
          </p:nvSpPr>
          <p:spPr>
            <a:xfrm>
              <a:off x="5536663" y="3606750"/>
              <a:ext cx="370950" cy="242850"/>
            </a:xfrm>
            <a:custGeom>
              <a:avLst/>
              <a:gdLst/>
              <a:ahLst/>
              <a:cxnLst/>
              <a:rect l="l" t="t" r="r" b="b"/>
              <a:pathLst>
                <a:path w="14838" h="9714" extrusionOk="0">
                  <a:moveTo>
                    <a:pt x="5551" y="0"/>
                  </a:moveTo>
                  <a:cubicBezTo>
                    <a:pt x="2491" y="0"/>
                    <a:pt x="1" y="2704"/>
                    <a:pt x="1" y="6049"/>
                  </a:cubicBezTo>
                  <a:lnTo>
                    <a:pt x="1" y="9215"/>
                  </a:lnTo>
                  <a:cubicBezTo>
                    <a:pt x="1" y="9500"/>
                    <a:pt x="250" y="9714"/>
                    <a:pt x="534" y="9714"/>
                  </a:cubicBezTo>
                  <a:lnTo>
                    <a:pt x="14304" y="9714"/>
                  </a:lnTo>
                  <a:cubicBezTo>
                    <a:pt x="14589" y="9714"/>
                    <a:pt x="14838" y="9500"/>
                    <a:pt x="14838" y="9215"/>
                  </a:cubicBezTo>
                  <a:lnTo>
                    <a:pt x="14838" y="6049"/>
                  </a:lnTo>
                  <a:cubicBezTo>
                    <a:pt x="14838" y="2704"/>
                    <a:pt x="12347" y="0"/>
                    <a:pt x="9287" y="0"/>
                  </a:cubicBezTo>
                  <a:lnTo>
                    <a:pt x="8967" y="0"/>
                  </a:lnTo>
                  <a:lnTo>
                    <a:pt x="8967" y="2526"/>
                  </a:lnTo>
                  <a:lnTo>
                    <a:pt x="9643" y="5942"/>
                  </a:lnTo>
                  <a:cubicBezTo>
                    <a:pt x="9679" y="6120"/>
                    <a:pt x="9607" y="6298"/>
                    <a:pt x="9465" y="6440"/>
                  </a:cubicBezTo>
                  <a:lnTo>
                    <a:pt x="7757" y="7863"/>
                  </a:lnTo>
                  <a:cubicBezTo>
                    <a:pt x="7651" y="7970"/>
                    <a:pt x="7544" y="8006"/>
                    <a:pt x="7401" y="8006"/>
                  </a:cubicBezTo>
                  <a:cubicBezTo>
                    <a:pt x="7295" y="8006"/>
                    <a:pt x="7188" y="7970"/>
                    <a:pt x="7081" y="7863"/>
                  </a:cubicBezTo>
                  <a:lnTo>
                    <a:pt x="5373" y="6440"/>
                  </a:lnTo>
                  <a:cubicBezTo>
                    <a:pt x="5231" y="6298"/>
                    <a:pt x="5160" y="6120"/>
                    <a:pt x="5195" y="5942"/>
                  </a:cubicBezTo>
                  <a:lnTo>
                    <a:pt x="5872" y="2526"/>
                  </a:lnTo>
                  <a:lnTo>
                    <a:pt x="58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3"/>
            <p:cNvSpPr/>
            <p:nvPr/>
          </p:nvSpPr>
          <p:spPr>
            <a:xfrm>
              <a:off x="5693213" y="3684125"/>
              <a:ext cx="57850" cy="92525"/>
            </a:xfrm>
            <a:custGeom>
              <a:avLst/>
              <a:gdLst/>
              <a:ahLst/>
              <a:cxnLst/>
              <a:rect l="l" t="t" r="r" b="b"/>
              <a:pathLst>
                <a:path w="2314" h="3701" extrusionOk="0">
                  <a:moveTo>
                    <a:pt x="535" y="1"/>
                  </a:moveTo>
                  <a:lnTo>
                    <a:pt x="1" y="2740"/>
                  </a:lnTo>
                  <a:lnTo>
                    <a:pt x="1139" y="3701"/>
                  </a:lnTo>
                  <a:lnTo>
                    <a:pt x="2314" y="2740"/>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3"/>
            <p:cNvSpPr/>
            <p:nvPr/>
          </p:nvSpPr>
          <p:spPr>
            <a:xfrm>
              <a:off x="5709238" y="3632525"/>
              <a:ext cx="25825" cy="25825"/>
            </a:xfrm>
            <a:custGeom>
              <a:avLst/>
              <a:gdLst/>
              <a:ahLst/>
              <a:cxnLst/>
              <a:rect l="l" t="t" r="r" b="b"/>
              <a:pathLst>
                <a:path w="1033" h="1033" extrusionOk="0">
                  <a:moveTo>
                    <a:pt x="0" y="1"/>
                  </a:moveTo>
                  <a:lnTo>
                    <a:pt x="0" y="1033"/>
                  </a:lnTo>
                  <a:lnTo>
                    <a:pt x="1032" y="1033"/>
                  </a:lnTo>
                  <a:lnTo>
                    <a:pt x="1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3"/>
          <p:cNvGrpSpPr/>
          <p:nvPr/>
        </p:nvGrpSpPr>
        <p:grpSpPr>
          <a:xfrm>
            <a:off x="5501088" y="2718125"/>
            <a:ext cx="441225" cy="415425"/>
            <a:chOff x="5501088" y="2718125"/>
            <a:chExt cx="441225" cy="415425"/>
          </a:xfrm>
        </p:grpSpPr>
        <p:sp>
          <p:nvSpPr>
            <p:cNvPr id="2159" name="Google Shape;2159;p73"/>
            <p:cNvSpPr/>
            <p:nvPr/>
          </p:nvSpPr>
          <p:spPr>
            <a:xfrm>
              <a:off x="5665638" y="2872900"/>
              <a:ext cx="112125" cy="69400"/>
            </a:xfrm>
            <a:custGeom>
              <a:avLst/>
              <a:gdLst/>
              <a:ahLst/>
              <a:cxnLst/>
              <a:rect l="l" t="t" r="r" b="b"/>
              <a:pathLst>
                <a:path w="4485" h="2776" extrusionOk="0">
                  <a:moveTo>
                    <a:pt x="1" y="0"/>
                  </a:moveTo>
                  <a:lnTo>
                    <a:pt x="1" y="2775"/>
                  </a:lnTo>
                  <a:lnTo>
                    <a:pt x="4484" y="2775"/>
                  </a:lnTo>
                  <a:lnTo>
                    <a:pt x="4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3"/>
            <p:cNvSpPr/>
            <p:nvPr/>
          </p:nvSpPr>
          <p:spPr>
            <a:xfrm>
              <a:off x="5501088" y="2718125"/>
              <a:ext cx="441225" cy="275775"/>
            </a:xfrm>
            <a:custGeom>
              <a:avLst/>
              <a:gdLst/>
              <a:ahLst/>
              <a:cxnLst/>
              <a:rect l="l" t="t" r="r" b="b"/>
              <a:pathLst>
                <a:path w="17649" h="11031" extrusionOk="0">
                  <a:moveTo>
                    <a:pt x="8842" y="2082"/>
                  </a:moveTo>
                  <a:cubicBezTo>
                    <a:pt x="8922" y="2082"/>
                    <a:pt x="9002" y="2099"/>
                    <a:pt x="9074" y="2135"/>
                  </a:cubicBezTo>
                  <a:lnTo>
                    <a:pt x="15158" y="5230"/>
                  </a:lnTo>
                  <a:cubicBezTo>
                    <a:pt x="15620" y="5479"/>
                    <a:pt x="15443" y="6227"/>
                    <a:pt x="14909" y="6227"/>
                  </a:cubicBezTo>
                  <a:lnTo>
                    <a:pt x="14197" y="6227"/>
                  </a:lnTo>
                  <a:lnTo>
                    <a:pt x="14197" y="8966"/>
                  </a:lnTo>
                  <a:lnTo>
                    <a:pt x="14909" y="8966"/>
                  </a:lnTo>
                  <a:cubicBezTo>
                    <a:pt x="15514" y="9038"/>
                    <a:pt x="15514" y="9927"/>
                    <a:pt x="14909" y="9998"/>
                  </a:cubicBezTo>
                  <a:lnTo>
                    <a:pt x="2776" y="9998"/>
                  </a:lnTo>
                  <a:cubicBezTo>
                    <a:pt x="2135" y="9927"/>
                    <a:pt x="2135" y="9038"/>
                    <a:pt x="2776" y="8966"/>
                  </a:cubicBezTo>
                  <a:lnTo>
                    <a:pt x="3487" y="8966"/>
                  </a:lnTo>
                  <a:lnTo>
                    <a:pt x="3487" y="6227"/>
                  </a:lnTo>
                  <a:lnTo>
                    <a:pt x="2776" y="6227"/>
                  </a:lnTo>
                  <a:cubicBezTo>
                    <a:pt x="2527" y="6227"/>
                    <a:pt x="2313" y="6049"/>
                    <a:pt x="2278" y="5800"/>
                  </a:cubicBezTo>
                  <a:cubicBezTo>
                    <a:pt x="2206" y="5586"/>
                    <a:pt x="2313" y="5337"/>
                    <a:pt x="2527" y="5230"/>
                  </a:cubicBezTo>
                  <a:lnTo>
                    <a:pt x="8611" y="2135"/>
                  </a:lnTo>
                  <a:cubicBezTo>
                    <a:pt x="8682" y="2099"/>
                    <a:pt x="8762" y="2082"/>
                    <a:pt x="8842" y="2082"/>
                  </a:cubicBezTo>
                  <a:close/>
                  <a:moveTo>
                    <a:pt x="1210" y="0"/>
                  </a:moveTo>
                  <a:cubicBezTo>
                    <a:pt x="570" y="0"/>
                    <a:pt x="0" y="534"/>
                    <a:pt x="0" y="1210"/>
                  </a:cubicBezTo>
                  <a:lnTo>
                    <a:pt x="0" y="11030"/>
                  </a:lnTo>
                  <a:lnTo>
                    <a:pt x="17649" y="11030"/>
                  </a:lnTo>
                  <a:lnTo>
                    <a:pt x="17649" y="1210"/>
                  </a:lnTo>
                  <a:cubicBezTo>
                    <a:pt x="17649" y="534"/>
                    <a:pt x="17115" y="0"/>
                    <a:pt x="16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3"/>
            <p:cNvSpPr/>
            <p:nvPr/>
          </p:nvSpPr>
          <p:spPr>
            <a:xfrm>
              <a:off x="5628288" y="3097050"/>
              <a:ext cx="187725" cy="36500"/>
            </a:xfrm>
            <a:custGeom>
              <a:avLst/>
              <a:gdLst/>
              <a:ahLst/>
              <a:cxnLst/>
              <a:rect l="l" t="t" r="r" b="b"/>
              <a:pathLst>
                <a:path w="7509" h="1460" extrusionOk="0">
                  <a:moveTo>
                    <a:pt x="356" y="0"/>
                  </a:moveTo>
                  <a:lnTo>
                    <a:pt x="72" y="748"/>
                  </a:lnTo>
                  <a:cubicBezTo>
                    <a:pt x="0" y="926"/>
                    <a:pt x="36" y="1103"/>
                    <a:pt x="107" y="1246"/>
                  </a:cubicBezTo>
                  <a:cubicBezTo>
                    <a:pt x="214" y="1388"/>
                    <a:pt x="392" y="1459"/>
                    <a:pt x="570" y="1459"/>
                  </a:cubicBezTo>
                  <a:lnTo>
                    <a:pt x="6974" y="1459"/>
                  </a:lnTo>
                  <a:cubicBezTo>
                    <a:pt x="7117" y="1459"/>
                    <a:pt x="7295" y="1388"/>
                    <a:pt x="7401" y="1246"/>
                  </a:cubicBezTo>
                  <a:cubicBezTo>
                    <a:pt x="7508" y="1103"/>
                    <a:pt x="7508" y="926"/>
                    <a:pt x="7472" y="748"/>
                  </a:cubicBezTo>
                  <a:lnTo>
                    <a:pt x="71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3"/>
            <p:cNvSpPr/>
            <p:nvPr/>
          </p:nvSpPr>
          <p:spPr>
            <a:xfrm>
              <a:off x="5501088" y="3019650"/>
              <a:ext cx="441225" cy="51625"/>
            </a:xfrm>
            <a:custGeom>
              <a:avLst/>
              <a:gdLst/>
              <a:ahLst/>
              <a:cxnLst/>
              <a:rect l="l" t="t" r="r" b="b"/>
              <a:pathLst>
                <a:path w="17649" h="2065" extrusionOk="0">
                  <a:moveTo>
                    <a:pt x="0" y="1"/>
                  </a:moveTo>
                  <a:lnTo>
                    <a:pt x="0" y="855"/>
                  </a:lnTo>
                  <a:cubicBezTo>
                    <a:pt x="0" y="1531"/>
                    <a:pt x="570" y="2065"/>
                    <a:pt x="1210" y="2065"/>
                  </a:cubicBezTo>
                  <a:lnTo>
                    <a:pt x="16439" y="2065"/>
                  </a:lnTo>
                  <a:cubicBezTo>
                    <a:pt x="17115" y="2065"/>
                    <a:pt x="17649" y="1531"/>
                    <a:pt x="17649" y="855"/>
                  </a:cubicBezTo>
                  <a:lnTo>
                    <a:pt x="176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3"/>
            <p:cNvSpPr/>
            <p:nvPr/>
          </p:nvSpPr>
          <p:spPr>
            <a:xfrm>
              <a:off x="5614063" y="2872900"/>
              <a:ext cx="25825" cy="69400"/>
            </a:xfrm>
            <a:custGeom>
              <a:avLst/>
              <a:gdLst/>
              <a:ahLst/>
              <a:cxnLst/>
              <a:rect l="l" t="t" r="r" b="b"/>
              <a:pathLst>
                <a:path w="1033" h="2776" extrusionOk="0">
                  <a:moveTo>
                    <a:pt x="0" y="0"/>
                  </a:moveTo>
                  <a:lnTo>
                    <a:pt x="0" y="2775"/>
                  </a:lnTo>
                  <a:lnTo>
                    <a:pt x="1032" y="2775"/>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3"/>
            <p:cNvSpPr/>
            <p:nvPr/>
          </p:nvSpPr>
          <p:spPr>
            <a:xfrm>
              <a:off x="5803513" y="2872900"/>
              <a:ext cx="25825" cy="69400"/>
            </a:xfrm>
            <a:custGeom>
              <a:avLst/>
              <a:gdLst/>
              <a:ahLst/>
              <a:cxnLst/>
              <a:rect l="l" t="t" r="r" b="b"/>
              <a:pathLst>
                <a:path w="1033" h="2776" extrusionOk="0">
                  <a:moveTo>
                    <a:pt x="1" y="0"/>
                  </a:moveTo>
                  <a:lnTo>
                    <a:pt x="1" y="2775"/>
                  </a:lnTo>
                  <a:lnTo>
                    <a:pt x="1033" y="2775"/>
                  </a:lnTo>
                  <a:lnTo>
                    <a:pt x="1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3"/>
            <p:cNvSpPr/>
            <p:nvPr/>
          </p:nvSpPr>
          <p:spPr>
            <a:xfrm>
              <a:off x="5623838" y="2797275"/>
              <a:ext cx="196600" cy="49850"/>
            </a:xfrm>
            <a:custGeom>
              <a:avLst/>
              <a:gdLst/>
              <a:ahLst/>
              <a:cxnLst/>
              <a:rect l="l" t="t" r="r" b="b"/>
              <a:pathLst>
                <a:path w="7864" h="1994" extrusionOk="0">
                  <a:moveTo>
                    <a:pt x="3914" y="1"/>
                  </a:moveTo>
                  <a:lnTo>
                    <a:pt x="1" y="1993"/>
                  </a:lnTo>
                  <a:lnTo>
                    <a:pt x="7864" y="1993"/>
                  </a:lnTo>
                  <a:lnTo>
                    <a:pt x="39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73"/>
          <p:cNvGrpSpPr/>
          <p:nvPr/>
        </p:nvGrpSpPr>
        <p:grpSpPr>
          <a:xfrm>
            <a:off x="5479738" y="2027475"/>
            <a:ext cx="537300" cy="441600"/>
            <a:chOff x="5479738" y="2027475"/>
            <a:chExt cx="537300" cy="441600"/>
          </a:xfrm>
        </p:grpSpPr>
        <p:sp>
          <p:nvSpPr>
            <p:cNvPr id="2167" name="Google Shape;2167;p73"/>
            <p:cNvSpPr/>
            <p:nvPr/>
          </p:nvSpPr>
          <p:spPr>
            <a:xfrm>
              <a:off x="5479738" y="2027475"/>
              <a:ext cx="537300" cy="441600"/>
            </a:xfrm>
            <a:custGeom>
              <a:avLst/>
              <a:gdLst/>
              <a:ahLst/>
              <a:cxnLst/>
              <a:rect l="l" t="t" r="r" b="b"/>
              <a:pathLst>
                <a:path w="21492" h="17664" extrusionOk="0">
                  <a:moveTo>
                    <a:pt x="9678" y="1047"/>
                  </a:moveTo>
                  <a:cubicBezTo>
                    <a:pt x="10141" y="1047"/>
                    <a:pt x="10390" y="1617"/>
                    <a:pt x="10070" y="1937"/>
                  </a:cubicBezTo>
                  <a:cubicBezTo>
                    <a:pt x="9953" y="2054"/>
                    <a:pt x="9816" y="2106"/>
                    <a:pt x="9686" y="2106"/>
                  </a:cubicBezTo>
                  <a:cubicBezTo>
                    <a:pt x="9421" y="2106"/>
                    <a:pt x="9180" y="1891"/>
                    <a:pt x="9180" y="1581"/>
                  </a:cubicBezTo>
                  <a:cubicBezTo>
                    <a:pt x="9180" y="1296"/>
                    <a:pt x="9394" y="1047"/>
                    <a:pt x="9678" y="1047"/>
                  </a:cubicBezTo>
                  <a:close/>
                  <a:moveTo>
                    <a:pt x="6049" y="2008"/>
                  </a:moveTo>
                  <a:cubicBezTo>
                    <a:pt x="6512" y="2008"/>
                    <a:pt x="6725" y="2577"/>
                    <a:pt x="6405" y="2898"/>
                  </a:cubicBezTo>
                  <a:cubicBezTo>
                    <a:pt x="6305" y="2997"/>
                    <a:pt x="6181" y="3042"/>
                    <a:pt x="6058" y="3042"/>
                  </a:cubicBezTo>
                  <a:cubicBezTo>
                    <a:pt x="5785" y="3042"/>
                    <a:pt x="5516" y="2825"/>
                    <a:pt x="5516" y="2506"/>
                  </a:cubicBezTo>
                  <a:cubicBezTo>
                    <a:pt x="5516" y="2221"/>
                    <a:pt x="5765" y="2008"/>
                    <a:pt x="6049" y="2008"/>
                  </a:cubicBezTo>
                  <a:close/>
                  <a:moveTo>
                    <a:pt x="13308" y="2008"/>
                  </a:moveTo>
                  <a:cubicBezTo>
                    <a:pt x="13770" y="2008"/>
                    <a:pt x="14019" y="2542"/>
                    <a:pt x="13699" y="2898"/>
                  </a:cubicBezTo>
                  <a:cubicBezTo>
                    <a:pt x="13599" y="2997"/>
                    <a:pt x="13475" y="3042"/>
                    <a:pt x="13352" y="3042"/>
                  </a:cubicBezTo>
                  <a:cubicBezTo>
                    <a:pt x="13079" y="3042"/>
                    <a:pt x="12810" y="2825"/>
                    <a:pt x="12810" y="2506"/>
                  </a:cubicBezTo>
                  <a:cubicBezTo>
                    <a:pt x="12810" y="2221"/>
                    <a:pt x="13023" y="2008"/>
                    <a:pt x="13308" y="2008"/>
                  </a:cubicBezTo>
                  <a:close/>
                  <a:moveTo>
                    <a:pt x="3381" y="4677"/>
                  </a:moveTo>
                  <a:cubicBezTo>
                    <a:pt x="3843" y="4677"/>
                    <a:pt x="4057" y="5210"/>
                    <a:pt x="3736" y="5530"/>
                  </a:cubicBezTo>
                  <a:cubicBezTo>
                    <a:pt x="3631" y="5648"/>
                    <a:pt x="3503" y="5699"/>
                    <a:pt x="3377" y="5699"/>
                  </a:cubicBezTo>
                  <a:cubicBezTo>
                    <a:pt x="3123" y="5699"/>
                    <a:pt x="2883" y="5485"/>
                    <a:pt x="2883" y="5175"/>
                  </a:cubicBezTo>
                  <a:cubicBezTo>
                    <a:pt x="2883" y="4890"/>
                    <a:pt x="3096" y="4677"/>
                    <a:pt x="3381" y="4677"/>
                  </a:cubicBezTo>
                  <a:close/>
                  <a:moveTo>
                    <a:pt x="15976" y="4677"/>
                  </a:moveTo>
                  <a:cubicBezTo>
                    <a:pt x="16439" y="4677"/>
                    <a:pt x="16688" y="5210"/>
                    <a:pt x="16368" y="5566"/>
                  </a:cubicBezTo>
                  <a:cubicBezTo>
                    <a:pt x="16257" y="5666"/>
                    <a:pt x="16129" y="5710"/>
                    <a:pt x="16005" y="5710"/>
                  </a:cubicBezTo>
                  <a:cubicBezTo>
                    <a:pt x="15731" y="5710"/>
                    <a:pt x="15478" y="5493"/>
                    <a:pt x="15478" y="5175"/>
                  </a:cubicBezTo>
                  <a:cubicBezTo>
                    <a:pt x="15478" y="4890"/>
                    <a:pt x="15692" y="4677"/>
                    <a:pt x="15976" y="4677"/>
                  </a:cubicBezTo>
                  <a:close/>
                  <a:moveTo>
                    <a:pt x="2380" y="8303"/>
                  </a:moveTo>
                  <a:cubicBezTo>
                    <a:pt x="2651" y="8303"/>
                    <a:pt x="2918" y="8512"/>
                    <a:pt x="2918" y="8804"/>
                  </a:cubicBezTo>
                  <a:cubicBezTo>
                    <a:pt x="2918" y="9124"/>
                    <a:pt x="2705" y="9338"/>
                    <a:pt x="2420" y="9338"/>
                  </a:cubicBezTo>
                  <a:cubicBezTo>
                    <a:pt x="1957" y="9338"/>
                    <a:pt x="1708" y="8768"/>
                    <a:pt x="2029" y="8448"/>
                  </a:cubicBezTo>
                  <a:cubicBezTo>
                    <a:pt x="2130" y="8347"/>
                    <a:pt x="2255" y="8303"/>
                    <a:pt x="2380" y="8303"/>
                  </a:cubicBezTo>
                  <a:close/>
                  <a:moveTo>
                    <a:pt x="16933" y="8303"/>
                  </a:moveTo>
                  <a:cubicBezTo>
                    <a:pt x="17204" y="8303"/>
                    <a:pt x="17471" y="8512"/>
                    <a:pt x="17471" y="8804"/>
                  </a:cubicBezTo>
                  <a:cubicBezTo>
                    <a:pt x="17471" y="9124"/>
                    <a:pt x="17257" y="9338"/>
                    <a:pt x="16973" y="9338"/>
                  </a:cubicBezTo>
                  <a:cubicBezTo>
                    <a:pt x="16510" y="9338"/>
                    <a:pt x="16261" y="8768"/>
                    <a:pt x="16581" y="8448"/>
                  </a:cubicBezTo>
                  <a:cubicBezTo>
                    <a:pt x="16682" y="8347"/>
                    <a:pt x="16808" y="8303"/>
                    <a:pt x="16933" y="8303"/>
                  </a:cubicBezTo>
                  <a:close/>
                  <a:moveTo>
                    <a:pt x="9696" y="3111"/>
                  </a:moveTo>
                  <a:cubicBezTo>
                    <a:pt x="9954" y="3111"/>
                    <a:pt x="10212" y="3289"/>
                    <a:pt x="10212" y="3645"/>
                  </a:cubicBezTo>
                  <a:lnTo>
                    <a:pt x="10212" y="7345"/>
                  </a:lnTo>
                  <a:cubicBezTo>
                    <a:pt x="10639" y="7523"/>
                    <a:pt x="10995" y="7879"/>
                    <a:pt x="11137" y="8306"/>
                  </a:cubicBezTo>
                  <a:lnTo>
                    <a:pt x="14873" y="8306"/>
                  </a:lnTo>
                  <a:cubicBezTo>
                    <a:pt x="15549" y="8306"/>
                    <a:pt x="15549" y="9338"/>
                    <a:pt x="14873" y="9338"/>
                  </a:cubicBezTo>
                  <a:lnTo>
                    <a:pt x="11137" y="9338"/>
                  </a:lnTo>
                  <a:cubicBezTo>
                    <a:pt x="10918" y="9994"/>
                    <a:pt x="10309" y="10368"/>
                    <a:pt x="9682" y="10368"/>
                  </a:cubicBezTo>
                  <a:cubicBezTo>
                    <a:pt x="9290" y="10368"/>
                    <a:pt x="8890" y="10222"/>
                    <a:pt x="8575" y="9907"/>
                  </a:cubicBezTo>
                  <a:cubicBezTo>
                    <a:pt x="7793" y="9124"/>
                    <a:pt x="8077" y="7736"/>
                    <a:pt x="9180" y="7345"/>
                  </a:cubicBezTo>
                  <a:lnTo>
                    <a:pt x="9180" y="3645"/>
                  </a:lnTo>
                  <a:cubicBezTo>
                    <a:pt x="9180" y="3289"/>
                    <a:pt x="9438" y="3111"/>
                    <a:pt x="9696" y="3111"/>
                  </a:cubicBezTo>
                  <a:close/>
                  <a:moveTo>
                    <a:pt x="3352" y="11933"/>
                  </a:moveTo>
                  <a:cubicBezTo>
                    <a:pt x="3626" y="11933"/>
                    <a:pt x="3879" y="12150"/>
                    <a:pt x="3879" y="12469"/>
                  </a:cubicBezTo>
                  <a:cubicBezTo>
                    <a:pt x="3879" y="12753"/>
                    <a:pt x="3665" y="12967"/>
                    <a:pt x="3381" y="12967"/>
                  </a:cubicBezTo>
                  <a:cubicBezTo>
                    <a:pt x="2918" y="12967"/>
                    <a:pt x="2669" y="12433"/>
                    <a:pt x="2989" y="12077"/>
                  </a:cubicBezTo>
                  <a:cubicBezTo>
                    <a:pt x="3100" y="11978"/>
                    <a:pt x="3228" y="11933"/>
                    <a:pt x="3352" y="11933"/>
                  </a:cubicBezTo>
                  <a:close/>
                  <a:moveTo>
                    <a:pt x="15968" y="11933"/>
                  </a:moveTo>
                  <a:cubicBezTo>
                    <a:pt x="16240" y="11933"/>
                    <a:pt x="16510" y="12150"/>
                    <a:pt x="16510" y="12469"/>
                  </a:cubicBezTo>
                  <a:cubicBezTo>
                    <a:pt x="16510" y="12753"/>
                    <a:pt x="16261" y="12967"/>
                    <a:pt x="15976" y="12967"/>
                  </a:cubicBezTo>
                  <a:cubicBezTo>
                    <a:pt x="15514" y="12967"/>
                    <a:pt x="15300" y="12433"/>
                    <a:pt x="15620" y="12077"/>
                  </a:cubicBezTo>
                  <a:cubicBezTo>
                    <a:pt x="15720" y="11978"/>
                    <a:pt x="15844" y="11933"/>
                    <a:pt x="15968" y="11933"/>
                  </a:cubicBezTo>
                  <a:close/>
                  <a:moveTo>
                    <a:pt x="6037" y="14600"/>
                  </a:moveTo>
                  <a:cubicBezTo>
                    <a:pt x="6297" y="14600"/>
                    <a:pt x="6547" y="14809"/>
                    <a:pt x="6547" y="15102"/>
                  </a:cubicBezTo>
                  <a:cubicBezTo>
                    <a:pt x="6547" y="15422"/>
                    <a:pt x="6334" y="15635"/>
                    <a:pt x="6049" y="15635"/>
                  </a:cubicBezTo>
                  <a:cubicBezTo>
                    <a:pt x="5587" y="15635"/>
                    <a:pt x="5338" y="15066"/>
                    <a:pt x="5693" y="14746"/>
                  </a:cubicBezTo>
                  <a:cubicBezTo>
                    <a:pt x="5794" y="14645"/>
                    <a:pt x="5917" y="14600"/>
                    <a:pt x="6037" y="14600"/>
                  </a:cubicBezTo>
                  <a:close/>
                  <a:moveTo>
                    <a:pt x="13304" y="14600"/>
                  </a:moveTo>
                  <a:cubicBezTo>
                    <a:pt x="13575" y="14600"/>
                    <a:pt x="13841" y="14809"/>
                    <a:pt x="13841" y="15102"/>
                  </a:cubicBezTo>
                  <a:cubicBezTo>
                    <a:pt x="13841" y="15422"/>
                    <a:pt x="13592" y="15635"/>
                    <a:pt x="13308" y="15635"/>
                  </a:cubicBezTo>
                  <a:cubicBezTo>
                    <a:pt x="12845" y="15635"/>
                    <a:pt x="12632" y="15066"/>
                    <a:pt x="12952" y="14746"/>
                  </a:cubicBezTo>
                  <a:cubicBezTo>
                    <a:pt x="13053" y="14645"/>
                    <a:pt x="13179" y="14600"/>
                    <a:pt x="13304" y="14600"/>
                  </a:cubicBezTo>
                  <a:close/>
                  <a:moveTo>
                    <a:pt x="9691" y="15538"/>
                  </a:moveTo>
                  <a:cubicBezTo>
                    <a:pt x="9956" y="15538"/>
                    <a:pt x="10212" y="15752"/>
                    <a:pt x="10212" y="16062"/>
                  </a:cubicBezTo>
                  <a:cubicBezTo>
                    <a:pt x="10212" y="16347"/>
                    <a:pt x="9963" y="16560"/>
                    <a:pt x="9678" y="16560"/>
                  </a:cubicBezTo>
                  <a:cubicBezTo>
                    <a:pt x="9216" y="16560"/>
                    <a:pt x="9002" y="16027"/>
                    <a:pt x="9323" y="15707"/>
                  </a:cubicBezTo>
                  <a:cubicBezTo>
                    <a:pt x="9428" y="15589"/>
                    <a:pt x="9560" y="15538"/>
                    <a:pt x="9691" y="15538"/>
                  </a:cubicBezTo>
                  <a:close/>
                  <a:moveTo>
                    <a:pt x="9441" y="1"/>
                  </a:moveTo>
                  <a:cubicBezTo>
                    <a:pt x="9227" y="1"/>
                    <a:pt x="9026" y="26"/>
                    <a:pt x="8825" y="51"/>
                  </a:cubicBezTo>
                  <a:cubicBezTo>
                    <a:pt x="6868" y="229"/>
                    <a:pt x="5017" y="1083"/>
                    <a:pt x="3630" y="2435"/>
                  </a:cubicBezTo>
                  <a:lnTo>
                    <a:pt x="3452" y="2577"/>
                  </a:lnTo>
                  <a:cubicBezTo>
                    <a:pt x="0" y="6029"/>
                    <a:pt x="0" y="11615"/>
                    <a:pt x="3452" y="15066"/>
                  </a:cubicBezTo>
                  <a:lnTo>
                    <a:pt x="3630" y="15208"/>
                  </a:lnTo>
                  <a:cubicBezTo>
                    <a:pt x="5017" y="16560"/>
                    <a:pt x="6868" y="17414"/>
                    <a:pt x="8825" y="17592"/>
                  </a:cubicBezTo>
                  <a:cubicBezTo>
                    <a:pt x="9109" y="17628"/>
                    <a:pt x="9394" y="17663"/>
                    <a:pt x="9714" y="17663"/>
                  </a:cubicBezTo>
                  <a:cubicBezTo>
                    <a:pt x="17577" y="17628"/>
                    <a:pt x="21491" y="8128"/>
                    <a:pt x="15941" y="2577"/>
                  </a:cubicBezTo>
                  <a:cubicBezTo>
                    <a:pt x="14298" y="970"/>
                    <a:pt x="12107" y="15"/>
                    <a:pt x="9838" y="15"/>
                  </a:cubicBezTo>
                  <a:cubicBezTo>
                    <a:pt x="9797" y="15"/>
                    <a:pt x="9755" y="15"/>
                    <a:pt x="9714" y="16"/>
                  </a:cubicBezTo>
                  <a:cubicBezTo>
                    <a:pt x="9620" y="5"/>
                    <a:pt x="9530" y="1"/>
                    <a:pt x="9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3"/>
            <p:cNvSpPr/>
            <p:nvPr/>
          </p:nvSpPr>
          <p:spPr>
            <a:xfrm>
              <a:off x="5704788" y="2235100"/>
              <a:ext cx="30275" cy="25900"/>
            </a:xfrm>
            <a:custGeom>
              <a:avLst/>
              <a:gdLst/>
              <a:ahLst/>
              <a:cxnLst/>
              <a:rect l="l" t="t" r="r" b="b"/>
              <a:pathLst>
                <a:path w="1211" h="1036" extrusionOk="0">
                  <a:moveTo>
                    <a:pt x="676" y="1"/>
                  </a:moveTo>
                  <a:cubicBezTo>
                    <a:pt x="214" y="1"/>
                    <a:pt x="0" y="570"/>
                    <a:pt x="321" y="890"/>
                  </a:cubicBezTo>
                  <a:cubicBezTo>
                    <a:pt x="422" y="991"/>
                    <a:pt x="547" y="1036"/>
                    <a:pt x="672" y="1036"/>
                  </a:cubicBezTo>
                  <a:cubicBezTo>
                    <a:pt x="943" y="1036"/>
                    <a:pt x="1210" y="827"/>
                    <a:pt x="1210" y="534"/>
                  </a:cubicBezTo>
                  <a:cubicBezTo>
                    <a:pt x="1210" y="214"/>
                    <a:pt x="961" y="1"/>
                    <a:pt x="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3"/>
          <p:cNvGrpSpPr/>
          <p:nvPr/>
        </p:nvGrpSpPr>
        <p:grpSpPr>
          <a:xfrm>
            <a:off x="4734313" y="4167125"/>
            <a:ext cx="442575" cy="440350"/>
            <a:chOff x="4734313" y="4167125"/>
            <a:chExt cx="442575" cy="440350"/>
          </a:xfrm>
        </p:grpSpPr>
        <p:sp>
          <p:nvSpPr>
            <p:cNvPr id="2170" name="Google Shape;2170;p73"/>
            <p:cNvSpPr/>
            <p:nvPr/>
          </p:nvSpPr>
          <p:spPr>
            <a:xfrm>
              <a:off x="5046538" y="4167125"/>
              <a:ext cx="51625" cy="51625"/>
            </a:xfrm>
            <a:custGeom>
              <a:avLst/>
              <a:gdLst/>
              <a:ahLst/>
              <a:cxnLst/>
              <a:rect l="l" t="t" r="r" b="b"/>
              <a:pathLst>
                <a:path w="2065" h="2065" extrusionOk="0">
                  <a:moveTo>
                    <a:pt x="1" y="1"/>
                  </a:moveTo>
                  <a:lnTo>
                    <a:pt x="1" y="535"/>
                  </a:lnTo>
                  <a:cubicBezTo>
                    <a:pt x="1" y="1389"/>
                    <a:pt x="712" y="2065"/>
                    <a:pt x="1566" y="2065"/>
                  </a:cubicBezTo>
                  <a:lnTo>
                    <a:pt x="2064" y="2065"/>
                  </a:lnTo>
                  <a:lnTo>
                    <a:pt x="2064" y="535"/>
                  </a:lnTo>
                  <a:cubicBezTo>
                    <a:pt x="2064" y="250"/>
                    <a:pt x="1851" y="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3"/>
            <p:cNvSpPr/>
            <p:nvPr/>
          </p:nvSpPr>
          <p:spPr>
            <a:xfrm>
              <a:off x="4734313" y="4167125"/>
              <a:ext cx="52500" cy="51625"/>
            </a:xfrm>
            <a:custGeom>
              <a:avLst/>
              <a:gdLst/>
              <a:ahLst/>
              <a:cxnLst/>
              <a:rect l="l" t="t" r="r" b="b"/>
              <a:pathLst>
                <a:path w="2100" h="2065" extrusionOk="0">
                  <a:moveTo>
                    <a:pt x="534" y="1"/>
                  </a:moveTo>
                  <a:cubicBezTo>
                    <a:pt x="250" y="1"/>
                    <a:pt x="1" y="250"/>
                    <a:pt x="36" y="535"/>
                  </a:cubicBezTo>
                  <a:lnTo>
                    <a:pt x="36" y="2065"/>
                  </a:lnTo>
                  <a:lnTo>
                    <a:pt x="534" y="2065"/>
                  </a:lnTo>
                  <a:cubicBezTo>
                    <a:pt x="1388" y="2065"/>
                    <a:pt x="2100" y="1389"/>
                    <a:pt x="2100" y="535"/>
                  </a:cubicBezTo>
                  <a:lnTo>
                    <a:pt x="21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3"/>
            <p:cNvSpPr/>
            <p:nvPr/>
          </p:nvSpPr>
          <p:spPr>
            <a:xfrm>
              <a:off x="4735213" y="4382400"/>
              <a:ext cx="51600" cy="51625"/>
            </a:xfrm>
            <a:custGeom>
              <a:avLst/>
              <a:gdLst/>
              <a:ahLst/>
              <a:cxnLst/>
              <a:rect l="l" t="t" r="r" b="b"/>
              <a:pathLst>
                <a:path w="2064" h="2065" extrusionOk="0">
                  <a:moveTo>
                    <a:pt x="0" y="0"/>
                  </a:moveTo>
                  <a:lnTo>
                    <a:pt x="0" y="1566"/>
                  </a:lnTo>
                  <a:cubicBezTo>
                    <a:pt x="0" y="1851"/>
                    <a:pt x="214" y="2064"/>
                    <a:pt x="498" y="2064"/>
                  </a:cubicBezTo>
                  <a:lnTo>
                    <a:pt x="2064" y="2064"/>
                  </a:lnTo>
                  <a:lnTo>
                    <a:pt x="2064" y="1566"/>
                  </a:lnTo>
                  <a:cubicBezTo>
                    <a:pt x="2064" y="712"/>
                    <a:pt x="1352" y="0"/>
                    <a:pt x="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3"/>
            <p:cNvSpPr/>
            <p:nvPr/>
          </p:nvSpPr>
          <p:spPr>
            <a:xfrm>
              <a:off x="4735213" y="4167125"/>
              <a:ext cx="362950" cy="266900"/>
            </a:xfrm>
            <a:custGeom>
              <a:avLst/>
              <a:gdLst/>
              <a:ahLst/>
              <a:cxnLst/>
              <a:rect l="l" t="t" r="r" b="b"/>
              <a:pathLst>
                <a:path w="14518" h="10676" extrusionOk="0">
                  <a:moveTo>
                    <a:pt x="7277" y="2065"/>
                  </a:moveTo>
                  <a:cubicBezTo>
                    <a:pt x="7535" y="2065"/>
                    <a:pt x="7793" y="2242"/>
                    <a:pt x="7793" y="2598"/>
                  </a:cubicBezTo>
                  <a:lnTo>
                    <a:pt x="7793" y="2741"/>
                  </a:lnTo>
                  <a:lnTo>
                    <a:pt x="8326" y="2741"/>
                  </a:lnTo>
                  <a:cubicBezTo>
                    <a:pt x="8931" y="2812"/>
                    <a:pt x="8931" y="3737"/>
                    <a:pt x="8326" y="3772"/>
                  </a:cubicBezTo>
                  <a:lnTo>
                    <a:pt x="7294" y="3772"/>
                  </a:lnTo>
                  <a:cubicBezTo>
                    <a:pt x="6583" y="3772"/>
                    <a:pt x="6583" y="4804"/>
                    <a:pt x="7294" y="4804"/>
                  </a:cubicBezTo>
                  <a:cubicBezTo>
                    <a:pt x="9002" y="4804"/>
                    <a:pt x="9429" y="7259"/>
                    <a:pt x="7793" y="7829"/>
                  </a:cubicBezTo>
                  <a:lnTo>
                    <a:pt x="7793" y="8078"/>
                  </a:lnTo>
                  <a:cubicBezTo>
                    <a:pt x="7793" y="8416"/>
                    <a:pt x="7535" y="8585"/>
                    <a:pt x="7277" y="8585"/>
                  </a:cubicBezTo>
                  <a:cubicBezTo>
                    <a:pt x="7019" y="8585"/>
                    <a:pt x="6761" y="8416"/>
                    <a:pt x="6761" y="8078"/>
                  </a:cubicBezTo>
                  <a:lnTo>
                    <a:pt x="6761" y="7900"/>
                  </a:lnTo>
                  <a:lnTo>
                    <a:pt x="6263" y="7900"/>
                  </a:lnTo>
                  <a:cubicBezTo>
                    <a:pt x="6239" y="7902"/>
                    <a:pt x="6217" y="7903"/>
                    <a:pt x="6195" y="7903"/>
                  </a:cubicBezTo>
                  <a:cubicBezTo>
                    <a:pt x="5502" y="7903"/>
                    <a:pt x="5502" y="6865"/>
                    <a:pt x="6195" y="6865"/>
                  </a:cubicBezTo>
                  <a:cubicBezTo>
                    <a:pt x="6217" y="6865"/>
                    <a:pt x="6239" y="6866"/>
                    <a:pt x="6263" y="6868"/>
                  </a:cubicBezTo>
                  <a:lnTo>
                    <a:pt x="7294" y="6868"/>
                  </a:lnTo>
                  <a:cubicBezTo>
                    <a:pt x="7970" y="6868"/>
                    <a:pt x="7970" y="5836"/>
                    <a:pt x="7294" y="5836"/>
                  </a:cubicBezTo>
                  <a:lnTo>
                    <a:pt x="7294" y="5872"/>
                  </a:lnTo>
                  <a:cubicBezTo>
                    <a:pt x="5551" y="5872"/>
                    <a:pt x="5124" y="3417"/>
                    <a:pt x="6761" y="2847"/>
                  </a:cubicBezTo>
                  <a:lnTo>
                    <a:pt x="6761" y="2598"/>
                  </a:lnTo>
                  <a:cubicBezTo>
                    <a:pt x="6761" y="2242"/>
                    <a:pt x="7019" y="2065"/>
                    <a:pt x="7277" y="2065"/>
                  </a:cubicBezTo>
                  <a:close/>
                  <a:moveTo>
                    <a:pt x="3096" y="1"/>
                  </a:moveTo>
                  <a:lnTo>
                    <a:pt x="3096" y="535"/>
                  </a:lnTo>
                  <a:cubicBezTo>
                    <a:pt x="3096" y="1958"/>
                    <a:pt x="1922" y="3096"/>
                    <a:pt x="498" y="3096"/>
                  </a:cubicBezTo>
                  <a:lnTo>
                    <a:pt x="0" y="3096"/>
                  </a:lnTo>
                  <a:lnTo>
                    <a:pt x="0" y="7580"/>
                  </a:lnTo>
                  <a:lnTo>
                    <a:pt x="498" y="7580"/>
                  </a:lnTo>
                  <a:cubicBezTo>
                    <a:pt x="1922" y="7580"/>
                    <a:pt x="3096" y="8754"/>
                    <a:pt x="3096" y="10177"/>
                  </a:cubicBezTo>
                  <a:lnTo>
                    <a:pt x="3096" y="10675"/>
                  </a:lnTo>
                  <a:lnTo>
                    <a:pt x="7294" y="10675"/>
                  </a:lnTo>
                  <a:cubicBezTo>
                    <a:pt x="7431" y="9744"/>
                    <a:pt x="8222" y="9108"/>
                    <a:pt x="9098" y="9108"/>
                  </a:cubicBezTo>
                  <a:cubicBezTo>
                    <a:pt x="9360" y="9108"/>
                    <a:pt x="9630" y="9165"/>
                    <a:pt x="9892" y="9287"/>
                  </a:cubicBezTo>
                  <a:lnTo>
                    <a:pt x="9892" y="8220"/>
                  </a:lnTo>
                  <a:cubicBezTo>
                    <a:pt x="9892" y="7224"/>
                    <a:pt x="10675" y="6405"/>
                    <a:pt x="11671" y="6405"/>
                  </a:cubicBezTo>
                  <a:lnTo>
                    <a:pt x="11742" y="6405"/>
                  </a:lnTo>
                  <a:cubicBezTo>
                    <a:pt x="12205" y="6441"/>
                    <a:pt x="12667" y="6619"/>
                    <a:pt x="12987" y="6975"/>
                  </a:cubicBezTo>
                  <a:cubicBezTo>
                    <a:pt x="13308" y="6619"/>
                    <a:pt x="13770" y="6405"/>
                    <a:pt x="14268" y="6405"/>
                  </a:cubicBezTo>
                  <a:lnTo>
                    <a:pt x="14517" y="6405"/>
                  </a:lnTo>
                  <a:lnTo>
                    <a:pt x="14517" y="3096"/>
                  </a:lnTo>
                  <a:lnTo>
                    <a:pt x="14019" y="3096"/>
                  </a:lnTo>
                  <a:cubicBezTo>
                    <a:pt x="12596" y="3096"/>
                    <a:pt x="11422" y="1958"/>
                    <a:pt x="11422" y="535"/>
                  </a:cubicBezTo>
                  <a:lnTo>
                    <a:pt x="11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3"/>
            <p:cNvSpPr/>
            <p:nvPr/>
          </p:nvSpPr>
          <p:spPr>
            <a:xfrm>
              <a:off x="4861438" y="4353050"/>
              <a:ext cx="315450" cy="254425"/>
            </a:xfrm>
            <a:custGeom>
              <a:avLst/>
              <a:gdLst/>
              <a:ahLst/>
              <a:cxnLst/>
              <a:rect l="l" t="t" r="r" b="b"/>
              <a:pathLst>
                <a:path w="12618" h="10177" extrusionOk="0">
                  <a:moveTo>
                    <a:pt x="6657" y="0"/>
                  </a:moveTo>
                  <a:cubicBezTo>
                    <a:pt x="6230" y="0"/>
                    <a:pt x="5875" y="356"/>
                    <a:pt x="5839" y="783"/>
                  </a:cubicBezTo>
                  <a:lnTo>
                    <a:pt x="5839" y="4519"/>
                  </a:lnTo>
                  <a:cubicBezTo>
                    <a:pt x="5875" y="4804"/>
                    <a:pt x="5661" y="5017"/>
                    <a:pt x="5376" y="5053"/>
                  </a:cubicBezTo>
                  <a:cubicBezTo>
                    <a:pt x="5056" y="5053"/>
                    <a:pt x="4807" y="4839"/>
                    <a:pt x="4807" y="4519"/>
                  </a:cubicBezTo>
                  <a:lnTo>
                    <a:pt x="4807" y="3487"/>
                  </a:lnTo>
                  <a:cubicBezTo>
                    <a:pt x="4861" y="2936"/>
                    <a:pt x="4451" y="2660"/>
                    <a:pt x="4042" y="2660"/>
                  </a:cubicBezTo>
                  <a:cubicBezTo>
                    <a:pt x="3633" y="2660"/>
                    <a:pt x="3224" y="2936"/>
                    <a:pt x="3277" y="3487"/>
                  </a:cubicBezTo>
                  <a:lnTo>
                    <a:pt x="3277" y="7081"/>
                  </a:lnTo>
                  <a:lnTo>
                    <a:pt x="2388" y="6191"/>
                  </a:lnTo>
                  <a:cubicBezTo>
                    <a:pt x="2141" y="5953"/>
                    <a:pt x="1869" y="5853"/>
                    <a:pt x="1608" y="5853"/>
                  </a:cubicBezTo>
                  <a:cubicBezTo>
                    <a:pt x="738" y="5853"/>
                    <a:pt x="1" y="6963"/>
                    <a:pt x="822" y="7757"/>
                  </a:cubicBezTo>
                  <a:lnTo>
                    <a:pt x="2672" y="9643"/>
                  </a:lnTo>
                  <a:cubicBezTo>
                    <a:pt x="3028" y="9998"/>
                    <a:pt x="3491" y="10176"/>
                    <a:pt x="3989" y="10176"/>
                  </a:cubicBezTo>
                  <a:lnTo>
                    <a:pt x="10678" y="10176"/>
                  </a:lnTo>
                  <a:cubicBezTo>
                    <a:pt x="11710" y="10176"/>
                    <a:pt x="12564" y="9322"/>
                    <a:pt x="12564" y="8291"/>
                  </a:cubicBezTo>
                  <a:lnTo>
                    <a:pt x="12564" y="3487"/>
                  </a:lnTo>
                  <a:cubicBezTo>
                    <a:pt x="12617" y="2936"/>
                    <a:pt x="12208" y="2660"/>
                    <a:pt x="11799" y="2660"/>
                  </a:cubicBezTo>
                  <a:cubicBezTo>
                    <a:pt x="11390" y="2660"/>
                    <a:pt x="10980" y="2936"/>
                    <a:pt x="11034" y="3487"/>
                  </a:cubicBezTo>
                  <a:lnTo>
                    <a:pt x="11034" y="4519"/>
                  </a:lnTo>
                  <a:cubicBezTo>
                    <a:pt x="11034" y="4804"/>
                    <a:pt x="10820" y="5017"/>
                    <a:pt x="10536" y="5053"/>
                  </a:cubicBezTo>
                  <a:cubicBezTo>
                    <a:pt x="10251" y="5053"/>
                    <a:pt x="10002" y="4839"/>
                    <a:pt x="10002" y="4519"/>
                  </a:cubicBezTo>
                  <a:lnTo>
                    <a:pt x="10002" y="783"/>
                  </a:lnTo>
                  <a:cubicBezTo>
                    <a:pt x="10002" y="392"/>
                    <a:pt x="9682" y="36"/>
                    <a:pt x="9255" y="0"/>
                  </a:cubicBezTo>
                  <a:cubicBezTo>
                    <a:pt x="8792" y="0"/>
                    <a:pt x="8436" y="356"/>
                    <a:pt x="8436" y="783"/>
                  </a:cubicBezTo>
                  <a:lnTo>
                    <a:pt x="8436" y="4519"/>
                  </a:lnTo>
                  <a:cubicBezTo>
                    <a:pt x="8436" y="4804"/>
                    <a:pt x="8223" y="5017"/>
                    <a:pt x="7938" y="5053"/>
                  </a:cubicBezTo>
                  <a:cubicBezTo>
                    <a:pt x="7654" y="5053"/>
                    <a:pt x="7405" y="4839"/>
                    <a:pt x="7405" y="4519"/>
                  </a:cubicBezTo>
                  <a:lnTo>
                    <a:pt x="7405" y="783"/>
                  </a:lnTo>
                  <a:cubicBezTo>
                    <a:pt x="7405" y="392"/>
                    <a:pt x="7084" y="36"/>
                    <a:pt x="6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73"/>
          <p:cNvGrpSpPr/>
          <p:nvPr/>
        </p:nvGrpSpPr>
        <p:grpSpPr>
          <a:xfrm>
            <a:off x="5566913" y="1371400"/>
            <a:ext cx="310475" cy="441200"/>
            <a:chOff x="5566913" y="1371400"/>
            <a:chExt cx="310475" cy="441200"/>
          </a:xfrm>
        </p:grpSpPr>
        <p:sp>
          <p:nvSpPr>
            <p:cNvPr id="2176" name="Google Shape;2176;p73"/>
            <p:cNvSpPr/>
            <p:nvPr/>
          </p:nvSpPr>
          <p:spPr>
            <a:xfrm>
              <a:off x="5644288" y="1448775"/>
              <a:ext cx="155700" cy="53400"/>
            </a:xfrm>
            <a:custGeom>
              <a:avLst/>
              <a:gdLst/>
              <a:ahLst/>
              <a:cxnLst/>
              <a:rect l="l" t="t" r="r" b="b"/>
              <a:pathLst>
                <a:path w="6228" h="2136" extrusionOk="0">
                  <a:moveTo>
                    <a:pt x="1" y="1"/>
                  </a:moveTo>
                  <a:lnTo>
                    <a:pt x="1" y="2135"/>
                  </a:lnTo>
                  <a:lnTo>
                    <a:pt x="6228" y="2135"/>
                  </a:lnTo>
                  <a:lnTo>
                    <a:pt x="62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3"/>
            <p:cNvSpPr/>
            <p:nvPr/>
          </p:nvSpPr>
          <p:spPr>
            <a:xfrm>
              <a:off x="5566913" y="1371400"/>
              <a:ext cx="310475" cy="441200"/>
            </a:xfrm>
            <a:custGeom>
              <a:avLst/>
              <a:gdLst/>
              <a:ahLst/>
              <a:cxnLst/>
              <a:rect l="l" t="t" r="r" b="b"/>
              <a:pathLst>
                <a:path w="12419" h="17648" extrusionOk="0">
                  <a:moveTo>
                    <a:pt x="9821" y="2064"/>
                  </a:moveTo>
                  <a:cubicBezTo>
                    <a:pt x="10105" y="2064"/>
                    <a:pt x="10354" y="2313"/>
                    <a:pt x="10354" y="2597"/>
                  </a:cubicBezTo>
                  <a:lnTo>
                    <a:pt x="10354" y="5657"/>
                  </a:lnTo>
                  <a:cubicBezTo>
                    <a:pt x="10354" y="5942"/>
                    <a:pt x="10141" y="6191"/>
                    <a:pt x="9856" y="6191"/>
                  </a:cubicBezTo>
                  <a:lnTo>
                    <a:pt x="2598" y="6191"/>
                  </a:lnTo>
                  <a:cubicBezTo>
                    <a:pt x="2313" y="6191"/>
                    <a:pt x="2064" y="5942"/>
                    <a:pt x="2064" y="5657"/>
                  </a:cubicBezTo>
                  <a:lnTo>
                    <a:pt x="2064" y="2597"/>
                  </a:lnTo>
                  <a:cubicBezTo>
                    <a:pt x="2064" y="2313"/>
                    <a:pt x="2313" y="2064"/>
                    <a:pt x="2598" y="2064"/>
                  </a:cubicBezTo>
                  <a:close/>
                  <a:moveTo>
                    <a:pt x="9334" y="7746"/>
                  </a:moveTo>
                  <a:cubicBezTo>
                    <a:pt x="9600" y="7746"/>
                    <a:pt x="9856" y="7944"/>
                    <a:pt x="9856" y="8255"/>
                  </a:cubicBezTo>
                  <a:cubicBezTo>
                    <a:pt x="9856" y="8539"/>
                    <a:pt x="9607" y="8788"/>
                    <a:pt x="9323" y="8788"/>
                  </a:cubicBezTo>
                  <a:cubicBezTo>
                    <a:pt x="8860" y="8788"/>
                    <a:pt x="8647" y="8219"/>
                    <a:pt x="8967" y="7899"/>
                  </a:cubicBezTo>
                  <a:cubicBezTo>
                    <a:pt x="9072" y="7794"/>
                    <a:pt x="9204" y="7746"/>
                    <a:pt x="9334" y="7746"/>
                  </a:cubicBezTo>
                  <a:close/>
                  <a:moveTo>
                    <a:pt x="3087" y="7790"/>
                  </a:moveTo>
                  <a:cubicBezTo>
                    <a:pt x="3360" y="7790"/>
                    <a:pt x="3630" y="8007"/>
                    <a:pt x="3630" y="8326"/>
                  </a:cubicBezTo>
                  <a:cubicBezTo>
                    <a:pt x="3630" y="8611"/>
                    <a:pt x="3381" y="8824"/>
                    <a:pt x="3096" y="8824"/>
                  </a:cubicBezTo>
                  <a:cubicBezTo>
                    <a:pt x="2633" y="8824"/>
                    <a:pt x="2420" y="8255"/>
                    <a:pt x="2740" y="7934"/>
                  </a:cubicBezTo>
                  <a:cubicBezTo>
                    <a:pt x="2840" y="7835"/>
                    <a:pt x="2964" y="7790"/>
                    <a:pt x="3087" y="7790"/>
                  </a:cubicBezTo>
                  <a:close/>
                  <a:moveTo>
                    <a:pt x="6204" y="7766"/>
                  </a:moveTo>
                  <a:cubicBezTo>
                    <a:pt x="6469" y="7766"/>
                    <a:pt x="6725" y="7980"/>
                    <a:pt x="6725" y="8290"/>
                  </a:cubicBezTo>
                  <a:cubicBezTo>
                    <a:pt x="6725" y="8575"/>
                    <a:pt x="6512" y="8824"/>
                    <a:pt x="6227" y="8824"/>
                  </a:cubicBezTo>
                  <a:cubicBezTo>
                    <a:pt x="5765" y="8824"/>
                    <a:pt x="5515" y="8255"/>
                    <a:pt x="5836" y="7934"/>
                  </a:cubicBezTo>
                  <a:cubicBezTo>
                    <a:pt x="5941" y="7817"/>
                    <a:pt x="6073" y="7766"/>
                    <a:pt x="6204" y="7766"/>
                  </a:cubicBezTo>
                  <a:close/>
                  <a:moveTo>
                    <a:pt x="9314" y="10850"/>
                  </a:moveTo>
                  <a:cubicBezTo>
                    <a:pt x="9587" y="10850"/>
                    <a:pt x="9856" y="11067"/>
                    <a:pt x="9856" y="11386"/>
                  </a:cubicBezTo>
                  <a:cubicBezTo>
                    <a:pt x="9856" y="11670"/>
                    <a:pt x="9607" y="11884"/>
                    <a:pt x="9323" y="11884"/>
                  </a:cubicBezTo>
                  <a:cubicBezTo>
                    <a:pt x="8860" y="11884"/>
                    <a:pt x="8647" y="11350"/>
                    <a:pt x="8967" y="10994"/>
                  </a:cubicBezTo>
                  <a:cubicBezTo>
                    <a:pt x="9067" y="10895"/>
                    <a:pt x="9191" y="10850"/>
                    <a:pt x="9314" y="10850"/>
                  </a:cubicBezTo>
                  <a:close/>
                  <a:moveTo>
                    <a:pt x="6199" y="10886"/>
                  </a:moveTo>
                  <a:cubicBezTo>
                    <a:pt x="6472" y="10886"/>
                    <a:pt x="6725" y="11103"/>
                    <a:pt x="6725" y="11421"/>
                  </a:cubicBezTo>
                  <a:cubicBezTo>
                    <a:pt x="6725" y="11706"/>
                    <a:pt x="6512" y="11920"/>
                    <a:pt x="6227" y="11920"/>
                  </a:cubicBezTo>
                  <a:cubicBezTo>
                    <a:pt x="5765" y="11920"/>
                    <a:pt x="5515" y="11350"/>
                    <a:pt x="5836" y="11030"/>
                  </a:cubicBezTo>
                  <a:cubicBezTo>
                    <a:pt x="5947" y="10930"/>
                    <a:pt x="6075" y="10886"/>
                    <a:pt x="6199" y="10886"/>
                  </a:cubicBezTo>
                  <a:close/>
                  <a:moveTo>
                    <a:pt x="3108" y="10913"/>
                  </a:moveTo>
                  <a:cubicBezTo>
                    <a:pt x="3373" y="10913"/>
                    <a:pt x="3630" y="11111"/>
                    <a:pt x="3630" y="11421"/>
                  </a:cubicBezTo>
                  <a:cubicBezTo>
                    <a:pt x="3630" y="11706"/>
                    <a:pt x="3381" y="11955"/>
                    <a:pt x="3096" y="11955"/>
                  </a:cubicBezTo>
                  <a:cubicBezTo>
                    <a:pt x="2633" y="11955"/>
                    <a:pt x="2420" y="11386"/>
                    <a:pt x="2740" y="11066"/>
                  </a:cubicBezTo>
                  <a:cubicBezTo>
                    <a:pt x="2845" y="10960"/>
                    <a:pt x="2978" y="10913"/>
                    <a:pt x="3108" y="10913"/>
                  </a:cubicBezTo>
                  <a:close/>
                  <a:moveTo>
                    <a:pt x="9334" y="13973"/>
                  </a:moveTo>
                  <a:cubicBezTo>
                    <a:pt x="9600" y="13973"/>
                    <a:pt x="9856" y="14171"/>
                    <a:pt x="9856" y="14481"/>
                  </a:cubicBezTo>
                  <a:cubicBezTo>
                    <a:pt x="9856" y="14766"/>
                    <a:pt x="9607" y="15015"/>
                    <a:pt x="9323" y="15015"/>
                  </a:cubicBezTo>
                  <a:cubicBezTo>
                    <a:pt x="8860" y="15015"/>
                    <a:pt x="8647" y="14446"/>
                    <a:pt x="8967" y="14126"/>
                  </a:cubicBezTo>
                  <a:cubicBezTo>
                    <a:pt x="9072" y="14020"/>
                    <a:pt x="9204" y="13973"/>
                    <a:pt x="9334" y="13973"/>
                  </a:cubicBezTo>
                  <a:close/>
                  <a:moveTo>
                    <a:pt x="3087" y="14017"/>
                  </a:moveTo>
                  <a:cubicBezTo>
                    <a:pt x="3360" y="14017"/>
                    <a:pt x="3630" y="14234"/>
                    <a:pt x="3630" y="14552"/>
                  </a:cubicBezTo>
                  <a:cubicBezTo>
                    <a:pt x="3630" y="14837"/>
                    <a:pt x="3381" y="15051"/>
                    <a:pt x="3096" y="15051"/>
                  </a:cubicBezTo>
                  <a:cubicBezTo>
                    <a:pt x="2633" y="15051"/>
                    <a:pt x="2420" y="14517"/>
                    <a:pt x="2740" y="14161"/>
                  </a:cubicBezTo>
                  <a:cubicBezTo>
                    <a:pt x="2840" y="14061"/>
                    <a:pt x="2964" y="14017"/>
                    <a:pt x="3087" y="14017"/>
                  </a:cubicBezTo>
                  <a:close/>
                  <a:moveTo>
                    <a:pt x="6219" y="14008"/>
                  </a:moveTo>
                  <a:cubicBezTo>
                    <a:pt x="6485" y="14008"/>
                    <a:pt x="6725" y="14206"/>
                    <a:pt x="6725" y="14517"/>
                  </a:cubicBezTo>
                  <a:cubicBezTo>
                    <a:pt x="6725" y="14802"/>
                    <a:pt x="6512" y="15051"/>
                    <a:pt x="6227" y="15051"/>
                  </a:cubicBezTo>
                  <a:cubicBezTo>
                    <a:pt x="5765" y="15051"/>
                    <a:pt x="5515" y="14481"/>
                    <a:pt x="5836" y="14161"/>
                  </a:cubicBezTo>
                  <a:cubicBezTo>
                    <a:pt x="5953" y="14056"/>
                    <a:pt x="6089" y="14008"/>
                    <a:pt x="6219" y="14008"/>
                  </a:cubicBezTo>
                  <a:close/>
                  <a:moveTo>
                    <a:pt x="1566" y="0"/>
                  </a:moveTo>
                  <a:cubicBezTo>
                    <a:pt x="712" y="0"/>
                    <a:pt x="0" y="712"/>
                    <a:pt x="0" y="1566"/>
                  </a:cubicBezTo>
                  <a:lnTo>
                    <a:pt x="0" y="16082"/>
                  </a:lnTo>
                  <a:cubicBezTo>
                    <a:pt x="0" y="16936"/>
                    <a:pt x="712" y="17648"/>
                    <a:pt x="1566" y="17648"/>
                  </a:cubicBezTo>
                  <a:lnTo>
                    <a:pt x="10853" y="17648"/>
                  </a:lnTo>
                  <a:cubicBezTo>
                    <a:pt x="11707" y="17648"/>
                    <a:pt x="12418" y="16936"/>
                    <a:pt x="12418" y="16082"/>
                  </a:cubicBezTo>
                  <a:lnTo>
                    <a:pt x="12418" y="1566"/>
                  </a:lnTo>
                  <a:cubicBezTo>
                    <a:pt x="12418" y="712"/>
                    <a:pt x="11707" y="0"/>
                    <a:pt x="10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73"/>
          <p:cNvGrpSpPr/>
          <p:nvPr/>
        </p:nvGrpSpPr>
        <p:grpSpPr>
          <a:xfrm>
            <a:off x="4715888" y="3407700"/>
            <a:ext cx="476550" cy="441050"/>
            <a:chOff x="4715888" y="3407700"/>
            <a:chExt cx="476550" cy="441050"/>
          </a:xfrm>
        </p:grpSpPr>
        <p:sp>
          <p:nvSpPr>
            <p:cNvPr id="2179" name="Google Shape;2179;p73"/>
            <p:cNvSpPr/>
            <p:nvPr/>
          </p:nvSpPr>
          <p:spPr>
            <a:xfrm>
              <a:off x="4840163" y="3407700"/>
              <a:ext cx="352275" cy="336750"/>
            </a:xfrm>
            <a:custGeom>
              <a:avLst/>
              <a:gdLst/>
              <a:ahLst/>
              <a:cxnLst/>
              <a:rect l="l" t="t" r="r" b="b"/>
              <a:pathLst>
                <a:path w="14091" h="13470" extrusionOk="0">
                  <a:moveTo>
                    <a:pt x="6750" y="1045"/>
                  </a:moveTo>
                  <a:cubicBezTo>
                    <a:pt x="8151" y="1045"/>
                    <a:pt x="9581" y="1567"/>
                    <a:pt x="10746" y="2732"/>
                  </a:cubicBezTo>
                  <a:cubicBezTo>
                    <a:pt x="12952" y="4938"/>
                    <a:pt x="12952" y="8531"/>
                    <a:pt x="10746" y="10773"/>
                  </a:cubicBezTo>
                  <a:cubicBezTo>
                    <a:pt x="9586" y="11922"/>
                    <a:pt x="8162" y="12436"/>
                    <a:pt x="6766" y="12436"/>
                  </a:cubicBezTo>
                  <a:cubicBezTo>
                    <a:pt x="3839" y="12436"/>
                    <a:pt x="1033" y="10173"/>
                    <a:pt x="1033" y="6752"/>
                  </a:cubicBezTo>
                  <a:cubicBezTo>
                    <a:pt x="1033" y="3314"/>
                    <a:pt x="3828" y="1045"/>
                    <a:pt x="6750" y="1045"/>
                  </a:cubicBezTo>
                  <a:close/>
                  <a:moveTo>
                    <a:pt x="6756" y="1"/>
                  </a:moveTo>
                  <a:cubicBezTo>
                    <a:pt x="3306" y="1"/>
                    <a:pt x="1" y="2685"/>
                    <a:pt x="1" y="6752"/>
                  </a:cubicBezTo>
                  <a:cubicBezTo>
                    <a:pt x="1" y="10794"/>
                    <a:pt x="3303" y="13469"/>
                    <a:pt x="6751" y="13469"/>
                  </a:cubicBezTo>
                  <a:cubicBezTo>
                    <a:pt x="8402" y="13469"/>
                    <a:pt x="10087" y="12856"/>
                    <a:pt x="11458" y="11485"/>
                  </a:cubicBezTo>
                  <a:cubicBezTo>
                    <a:pt x="14091" y="8852"/>
                    <a:pt x="14091" y="4618"/>
                    <a:pt x="11458" y="1985"/>
                  </a:cubicBezTo>
                  <a:cubicBezTo>
                    <a:pt x="10088" y="615"/>
                    <a:pt x="8405" y="1"/>
                    <a:pt x="6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3"/>
            <p:cNvSpPr/>
            <p:nvPr/>
          </p:nvSpPr>
          <p:spPr>
            <a:xfrm>
              <a:off x="4715888" y="3672575"/>
              <a:ext cx="196350" cy="176175"/>
            </a:xfrm>
            <a:custGeom>
              <a:avLst/>
              <a:gdLst/>
              <a:ahLst/>
              <a:cxnLst/>
              <a:rect l="l" t="t" r="r" b="b"/>
              <a:pathLst>
                <a:path w="7854" h="7047" extrusionOk="0">
                  <a:moveTo>
                    <a:pt x="4936" y="0"/>
                  </a:moveTo>
                  <a:lnTo>
                    <a:pt x="1378" y="3558"/>
                  </a:lnTo>
                  <a:cubicBezTo>
                    <a:pt x="0" y="5046"/>
                    <a:pt x="1333" y="7047"/>
                    <a:pt x="2913" y="7047"/>
                  </a:cubicBezTo>
                  <a:cubicBezTo>
                    <a:pt x="3373" y="7047"/>
                    <a:pt x="3854" y="6877"/>
                    <a:pt x="4296" y="6476"/>
                  </a:cubicBezTo>
                  <a:lnTo>
                    <a:pt x="7854" y="2918"/>
                  </a:lnTo>
                  <a:cubicBezTo>
                    <a:pt x="7249" y="2562"/>
                    <a:pt x="6680" y="2135"/>
                    <a:pt x="6217" y="1637"/>
                  </a:cubicBezTo>
                  <a:cubicBezTo>
                    <a:pt x="5719" y="1139"/>
                    <a:pt x="5292" y="605"/>
                    <a:pt x="4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3"/>
            <p:cNvSpPr/>
            <p:nvPr/>
          </p:nvSpPr>
          <p:spPr>
            <a:xfrm>
              <a:off x="4891763" y="3460100"/>
              <a:ext cx="243750" cy="233275"/>
            </a:xfrm>
            <a:custGeom>
              <a:avLst/>
              <a:gdLst/>
              <a:ahLst/>
              <a:cxnLst/>
              <a:rect l="l" t="t" r="r" b="b"/>
              <a:pathLst>
                <a:path w="9750" h="9331" extrusionOk="0">
                  <a:moveTo>
                    <a:pt x="4644" y="1383"/>
                  </a:moveTo>
                  <a:cubicBezTo>
                    <a:pt x="4902" y="1383"/>
                    <a:pt x="5160" y="1561"/>
                    <a:pt x="5160" y="1917"/>
                  </a:cubicBezTo>
                  <a:lnTo>
                    <a:pt x="5160" y="2095"/>
                  </a:lnTo>
                  <a:lnTo>
                    <a:pt x="5693" y="2095"/>
                  </a:lnTo>
                  <a:cubicBezTo>
                    <a:pt x="6369" y="2095"/>
                    <a:pt x="6369" y="3126"/>
                    <a:pt x="5693" y="3126"/>
                  </a:cubicBezTo>
                  <a:lnTo>
                    <a:pt x="4662" y="3126"/>
                  </a:lnTo>
                  <a:cubicBezTo>
                    <a:pt x="4021" y="3162"/>
                    <a:pt x="4021" y="4087"/>
                    <a:pt x="4662" y="4158"/>
                  </a:cubicBezTo>
                  <a:cubicBezTo>
                    <a:pt x="4804" y="4158"/>
                    <a:pt x="4946" y="4158"/>
                    <a:pt x="5089" y="4229"/>
                  </a:cubicBezTo>
                  <a:cubicBezTo>
                    <a:pt x="6547" y="4656"/>
                    <a:pt x="6583" y="6649"/>
                    <a:pt x="5160" y="7147"/>
                  </a:cubicBezTo>
                  <a:lnTo>
                    <a:pt x="5160" y="7432"/>
                  </a:lnTo>
                  <a:cubicBezTo>
                    <a:pt x="5160" y="7770"/>
                    <a:pt x="4902" y="7939"/>
                    <a:pt x="4644" y="7939"/>
                  </a:cubicBezTo>
                  <a:cubicBezTo>
                    <a:pt x="4386" y="7939"/>
                    <a:pt x="4128" y="7770"/>
                    <a:pt x="4128" y="7432"/>
                  </a:cubicBezTo>
                  <a:lnTo>
                    <a:pt x="4128" y="7254"/>
                  </a:lnTo>
                  <a:lnTo>
                    <a:pt x="3630" y="7254"/>
                  </a:lnTo>
                  <a:cubicBezTo>
                    <a:pt x="2918" y="7254"/>
                    <a:pt x="2918" y="6222"/>
                    <a:pt x="3630" y="6222"/>
                  </a:cubicBezTo>
                  <a:lnTo>
                    <a:pt x="4662" y="6222"/>
                  </a:lnTo>
                  <a:cubicBezTo>
                    <a:pt x="5266" y="6151"/>
                    <a:pt x="5266" y="5226"/>
                    <a:pt x="4662" y="5190"/>
                  </a:cubicBezTo>
                  <a:cubicBezTo>
                    <a:pt x="4484" y="5190"/>
                    <a:pt x="4341" y="5154"/>
                    <a:pt x="4199" y="5119"/>
                  </a:cubicBezTo>
                  <a:cubicBezTo>
                    <a:pt x="2776" y="4692"/>
                    <a:pt x="2705" y="2664"/>
                    <a:pt x="4128" y="2166"/>
                  </a:cubicBezTo>
                  <a:lnTo>
                    <a:pt x="4128" y="1917"/>
                  </a:lnTo>
                  <a:cubicBezTo>
                    <a:pt x="4128" y="1561"/>
                    <a:pt x="4386" y="1383"/>
                    <a:pt x="4644" y="1383"/>
                  </a:cubicBezTo>
                  <a:close/>
                  <a:moveTo>
                    <a:pt x="4684" y="1"/>
                  </a:moveTo>
                  <a:cubicBezTo>
                    <a:pt x="2296" y="1"/>
                    <a:pt x="1" y="1865"/>
                    <a:pt x="1" y="4656"/>
                  </a:cubicBezTo>
                  <a:cubicBezTo>
                    <a:pt x="1" y="7474"/>
                    <a:pt x="2300" y="9331"/>
                    <a:pt x="4690" y="9331"/>
                  </a:cubicBezTo>
                  <a:cubicBezTo>
                    <a:pt x="5831" y="9331"/>
                    <a:pt x="6993" y="8908"/>
                    <a:pt x="7935" y="7965"/>
                  </a:cubicBezTo>
                  <a:cubicBezTo>
                    <a:pt x="9750" y="6151"/>
                    <a:pt x="9750" y="3198"/>
                    <a:pt x="7935" y="1383"/>
                  </a:cubicBezTo>
                  <a:cubicBezTo>
                    <a:pt x="6991" y="427"/>
                    <a:pt x="5827" y="1"/>
                    <a:pt x="4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73"/>
          <p:cNvGrpSpPr/>
          <p:nvPr/>
        </p:nvGrpSpPr>
        <p:grpSpPr>
          <a:xfrm>
            <a:off x="4728138" y="2705000"/>
            <a:ext cx="453100" cy="441075"/>
            <a:chOff x="4728138" y="2705000"/>
            <a:chExt cx="453100" cy="441075"/>
          </a:xfrm>
        </p:grpSpPr>
        <p:sp>
          <p:nvSpPr>
            <p:cNvPr id="2183" name="Google Shape;2183;p73"/>
            <p:cNvSpPr/>
            <p:nvPr/>
          </p:nvSpPr>
          <p:spPr>
            <a:xfrm>
              <a:off x="4728138" y="2705000"/>
              <a:ext cx="451725" cy="190150"/>
            </a:xfrm>
            <a:custGeom>
              <a:avLst/>
              <a:gdLst/>
              <a:ahLst/>
              <a:cxnLst/>
              <a:rect l="l" t="t" r="r" b="b"/>
              <a:pathLst>
                <a:path w="18069" h="7606" extrusionOk="0">
                  <a:moveTo>
                    <a:pt x="9072" y="0"/>
                  </a:moveTo>
                  <a:cubicBezTo>
                    <a:pt x="8956" y="0"/>
                    <a:pt x="8840" y="45"/>
                    <a:pt x="8752" y="134"/>
                  </a:cubicBezTo>
                  <a:lnTo>
                    <a:pt x="461" y="6681"/>
                  </a:lnTo>
                  <a:cubicBezTo>
                    <a:pt x="0" y="7026"/>
                    <a:pt x="332" y="7605"/>
                    <a:pt x="778" y="7605"/>
                  </a:cubicBezTo>
                  <a:cubicBezTo>
                    <a:pt x="882" y="7605"/>
                    <a:pt x="993" y="7573"/>
                    <a:pt x="1102" y="7499"/>
                  </a:cubicBezTo>
                  <a:lnTo>
                    <a:pt x="9107" y="1201"/>
                  </a:lnTo>
                  <a:lnTo>
                    <a:pt x="17077" y="7499"/>
                  </a:lnTo>
                  <a:cubicBezTo>
                    <a:pt x="17145" y="7566"/>
                    <a:pt x="17276" y="7602"/>
                    <a:pt x="17381" y="7605"/>
                  </a:cubicBezTo>
                  <a:lnTo>
                    <a:pt x="17381" y="7605"/>
                  </a:lnTo>
                  <a:cubicBezTo>
                    <a:pt x="17865" y="7590"/>
                    <a:pt x="18069" y="6962"/>
                    <a:pt x="17682" y="6681"/>
                  </a:cubicBezTo>
                  <a:lnTo>
                    <a:pt x="9392" y="134"/>
                  </a:lnTo>
                  <a:cubicBezTo>
                    <a:pt x="9303" y="45"/>
                    <a:pt x="9187" y="0"/>
                    <a:pt x="9072" y="0"/>
                  </a:cubicBezTo>
                  <a:close/>
                  <a:moveTo>
                    <a:pt x="17381" y="7605"/>
                  </a:moveTo>
                  <a:cubicBezTo>
                    <a:pt x="17374" y="7606"/>
                    <a:pt x="17368" y="7606"/>
                    <a:pt x="17362" y="7606"/>
                  </a:cubicBezTo>
                  <a:lnTo>
                    <a:pt x="17398" y="7606"/>
                  </a:lnTo>
                  <a:cubicBezTo>
                    <a:pt x="17392" y="7606"/>
                    <a:pt x="17386" y="7606"/>
                    <a:pt x="17381" y="76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3"/>
            <p:cNvSpPr/>
            <p:nvPr/>
          </p:nvSpPr>
          <p:spPr>
            <a:xfrm>
              <a:off x="4731638" y="3120100"/>
              <a:ext cx="449600" cy="25975"/>
            </a:xfrm>
            <a:custGeom>
              <a:avLst/>
              <a:gdLst/>
              <a:ahLst/>
              <a:cxnLst/>
              <a:rect l="l" t="t" r="r" b="b"/>
              <a:pathLst>
                <a:path w="17984" h="1039" extrusionOk="0">
                  <a:moveTo>
                    <a:pt x="17322" y="0"/>
                  </a:moveTo>
                  <a:cubicBezTo>
                    <a:pt x="17301" y="0"/>
                    <a:pt x="17280" y="1"/>
                    <a:pt x="17258" y="4"/>
                  </a:cubicBezTo>
                  <a:lnTo>
                    <a:pt x="641" y="4"/>
                  </a:lnTo>
                  <a:cubicBezTo>
                    <a:pt x="1" y="75"/>
                    <a:pt x="1" y="964"/>
                    <a:pt x="641" y="1035"/>
                  </a:cubicBezTo>
                  <a:lnTo>
                    <a:pt x="17258" y="1035"/>
                  </a:lnTo>
                  <a:cubicBezTo>
                    <a:pt x="17280" y="1037"/>
                    <a:pt x="17301" y="1038"/>
                    <a:pt x="17322" y="1038"/>
                  </a:cubicBezTo>
                  <a:cubicBezTo>
                    <a:pt x="17984" y="1038"/>
                    <a:pt x="17984" y="0"/>
                    <a:pt x="173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3"/>
            <p:cNvSpPr/>
            <p:nvPr/>
          </p:nvSpPr>
          <p:spPr>
            <a:xfrm>
              <a:off x="4761013" y="2767925"/>
              <a:ext cx="389625" cy="327375"/>
            </a:xfrm>
            <a:custGeom>
              <a:avLst/>
              <a:gdLst/>
              <a:ahLst/>
              <a:cxnLst/>
              <a:rect l="l" t="t" r="r" b="b"/>
              <a:pathLst>
                <a:path w="15585" h="13095" extrusionOk="0">
                  <a:moveTo>
                    <a:pt x="9874" y="4715"/>
                  </a:moveTo>
                  <a:cubicBezTo>
                    <a:pt x="10150" y="4715"/>
                    <a:pt x="10425" y="4911"/>
                    <a:pt x="10390" y="5302"/>
                  </a:cubicBezTo>
                  <a:lnTo>
                    <a:pt x="10390" y="5480"/>
                  </a:lnTo>
                  <a:lnTo>
                    <a:pt x="10888" y="5480"/>
                  </a:lnTo>
                  <a:cubicBezTo>
                    <a:pt x="11528" y="5516"/>
                    <a:pt x="11528" y="6441"/>
                    <a:pt x="10888" y="6512"/>
                  </a:cubicBezTo>
                  <a:lnTo>
                    <a:pt x="9856" y="6512"/>
                  </a:lnTo>
                  <a:cubicBezTo>
                    <a:pt x="9180" y="6512"/>
                    <a:pt x="9180" y="7544"/>
                    <a:pt x="9856" y="7544"/>
                  </a:cubicBezTo>
                  <a:cubicBezTo>
                    <a:pt x="11599" y="7544"/>
                    <a:pt x="12026" y="9963"/>
                    <a:pt x="10390" y="10532"/>
                  </a:cubicBezTo>
                  <a:lnTo>
                    <a:pt x="10390" y="10817"/>
                  </a:lnTo>
                  <a:cubicBezTo>
                    <a:pt x="10354" y="11120"/>
                    <a:pt x="10105" y="11271"/>
                    <a:pt x="9860" y="11271"/>
                  </a:cubicBezTo>
                  <a:cubicBezTo>
                    <a:pt x="9616" y="11271"/>
                    <a:pt x="9376" y="11120"/>
                    <a:pt x="9358" y="10817"/>
                  </a:cubicBezTo>
                  <a:lnTo>
                    <a:pt x="9358" y="10639"/>
                  </a:lnTo>
                  <a:lnTo>
                    <a:pt x="8824" y="10639"/>
                  </a:lnTo>
                  <a:cubicBezTo>
                    <a:pt x="8184" y="10568"/>
                    <a:pt x="8184" y="9643"/>
                    <a:pt x="8824" y="9607"/>
                  </a:cubicBezTo>
                  <a:lnTo>
                    <a:pt x="9856" y="9607"/>
                  </a:lnTo>
                  <a:cubicBezTo>
                    <a:pt x="10568" y="9607"/>
                    <a:pt x="10568" y="8576"/>
                    <a:pt x="9856" y="8576"/>
                  </a:cubicBezTo>
                  <a:cubicBezTo>
                    <a:pt x="8113" y="8576"/>
                    <a:pt x="7686" y="6120"/>
                    <a:pt x="9358" y="5551"/>
                  </a:cubicBezTo>
                  <a:lnTo>
                    <a:pt x="9358" y="5302"/>
                  </a:lnTo>
                  <a:cubicBezTo>
                    <a:pt x="9322" y="4911"/>
                    <a:pt x="9598" y="4715"/>
                    <a:pt x="9874" y="4715"/>
                  </a:cubicBezTo>
                  <a:close/>
                  <a:moveTo>
                    <a:pt x="5715" y="4768"/>
                  </a:moveTo>
                  <a:cubicBezTo>
                    <a:pt x="5969" y="4768"/>
                    <a:pt x="6227" y="4946"/>
                    <a:pt x="6227" y="5302"/>
                  </a:cubicBezTo>
                  <a:lnTo>
                    <a:pt x="6227" y="5480"/>
                  </a:lnTo>
                  <a:lnTo>
                    <a:pt x="6761" y="5480"/>
                  </a:lnTo>
                  <a:cubicBezTo>
                    <a:pt x="6782" y="5478"/>
                    <a:pt x="6804" y="5477"/>
                    <a:pt x="6825" y="5477"/>
                  </a:cubicBezTo>
                  <a:cubicBezTo>
                    <a:pt x="7486" y="5477"/>
                    <a:pt x="7486" y="6515"/>
                    <a:pt x="6825" y="6515"/>
                  </a:cubicBezTo>
                  <a:cubicBezTo>
                    <a:pt x="6804" y="6515"/>
                    <a:pt x="6782" y="6514"/>
                    <a:pt x="6761" y="6512"/>
                  </a:cubicBezTo>
                  <a:lnTo>
                    <a:pt x="5729" y="6512"/>
                  </a:lnTo>
                  <a:cubicBezTo>
                    <a:pt x="5053" y="6512"/>
                    <a:pt x="5053" y="7544"/>
                    <a:pt x="5729" y="7544"/>
                  </a:cubicBezTo>
                  <a:cubicBezTo>
                    <a:pt x="7472" y="7544"/>
                    <a:pt x="7899" y="9963"/>
                    <a:pt x="6262" y="10532"/>
                  </a:cubicBezTo>
                  <a:lnTo>
                    <a:pt x="6262" y="10817"/>
                  </a:lnTo>
                  <a:cubicBezTo>
                    <a:pt x="6262" y="11155"/>
                    <a:pt x="6004" y="11324"/>
                    <a:pt x="5746" y="11324"/>
                  </a:cubicBezTo>
                  <a:cubicBezTo>
                    <a:pt x="5488" y="11324"/>
                    <a:pt x="5231" y="11155"/>
                    <a:pt x="5231" y="10817"/>
                  </a:cubicBezTo>
                  <a:lnTo>
                    <a:pt x="5231" y="10639"/>
                  </a:lnTo>
                  <a:lnTo>
                    <a:pt x="4697" y="10639"/>
                  </a:lnTo>
                  <a:cubicBezTo>
                    <a:pt x="4056" y="10568"/>
                    <a:pt x="4056" y="9643"/>
                    <a:pt x="4697" y="9607"/>
                  </a:cubicBezTo>
                  <a:lnTo>
                    <a:pt x="5729" y="9607"/>
                  </a:lnTo>
                  <a:cubicBezTo>
                    <a:pt x="6405" y="9607"/>
                    <a:pt x="6405" y="8576"/>
                    <a:pt x="5729" y="8576"/>
                  </a:cubicBezTo>
                  <a:cubicBezTo>
                    <a:pt x="3985" y="8576"/>
                    <a:pt x="3558" y="6120"/>
                    <a:pt x="5231" y="5551"/>
                  </a:cubicBezTo>
                  <a:lnTo>
                    <a:pt x="5231" y="5302"/>
                  </a:lnTo>
                  <a:cubicBezTo>
                    <a:pt x="5213" y="4946"/>
                    <a:pt x="5462" y="4768"/>
                    <a:pt x="5715" y="4768"/>
                  </a:cubicBezTo>
                  <a:close/>
                  <a:moveTo>
                    <a:pt x="7792" y="1"/>
                  </a:moveTo>
                  <a:lnTo>
                    <a:pt x="4128" y="2918"/>
                  </a:lnTo>
                  <a:lnTo>
                    <a:pt x="0" y="6156"/>
                  </a:lnTo>
                  <a:lnTo>
                    <a:pt x="0" y="13094"/>
                  </a:lnTo>
                  <a:lnTo>
                    <a:pt x="15585" y="13094"/>
                  </a:lnTo>
                  <a:lnTo>
                    <a:pt x="15585" y="6120"/>
                  </a:lnTo>
                  <a:lnTo>
                    <a:pt x="15158" y="5800"/>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73"/>
          <p:cNvGrpSpPr/>
          <p:nvPr/>
        </p:nvGrpSpPr>
        <p:grpSpPr>
          <a:xfrm>
            <a:off x="4734313" y="2026950"/>
            <a:ext cx="442125" cy="442125"/>
            <a:chOff x="4734313" y="2026950"/>
            <a:chExt cx="442125" cy="442125"/>
          </a:xfrm>
        </p:grpSpPr>
        <p:sp>
          <p:nvSpPr>
            <p:cNvPr id="2187" name="Google Shape;2187;p73"/>
            <p:cNvSpPr/>
            <p:nvPr/>
          </p:nvSpPr>
          <p:spPr>
            <a:xfrm>
              <a:off x="4735213" y="2248450"/>
              <a:ext cx="219725" cy="220625"/>
            </a:xfrm>
            <a:custGeom>
              <a:avLst/>
              <a:gdLst/>
              <a:ahLst/>
              <a:cxnLst/>
              <a:rect l="l" t="t" r="r" b="b"/>
              <a:pathLst>
                <a:path w="8789" h="8825" extrusionOk="0">
                  <a:moveTo>
                    <a:pt x="0" y="1"/>
                  </a:moveTo>
                  <a:lnTo>
                    <a:pt x="0" y="1"/>
                  </a:lnTo>
                  <a:cubicBezTo>
                    <a:pt x="0" y="4875"/>
                    <a:pt x="3950" y="8824"/>
                    <a:pt x="8789" y="8824"/>
                  </a:cubicBezTo>
                  <a:cubicBezTo>
                    <a:pt x="7757" y="8824"/>
                    <a:pt x="6796" y="7864"/>
                    <a:pt x="6120" y="6049"/>
                  </a:cubicBezTo>
                  <a:cubicBezTo>
                    <a:pt x="5800" y="5160"/>
                    <a:pt x="5586" y="4270"/>
                    <a:pt x="5444" y="3381"/>
                  </a:cubicBezTo>
                  <a:cubicBezTo>
                    <a:pt x="4519" y="3238"/>
                    <a:pt x="3630" y="2989"/>
                    <a:pt x="2740" y="2669"/>
                  </a:cubicBezTo>
                  <a:cubicBezTo>
                    <a:pt x="961" y="2029"/>
                    <a:pt x="0" y="10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3"/>
            <p:cNvSpPr/>
            <p:nvPr/>
          </p:nvSpPr>
          <p:spPr>
            <a:xfrm>
              <a:off x="5042988" y="2190625"/>
              <a:ext cx="106750" cy="114775"/>
            </a:xfrm>
            <a:custGeom>
              <a:avLst/>
              <a:gdLst/>
              <a:ahLst/>
              <a:cxnLst/>
              <a:rect l="l" t="t" r="r" b="b"/>
              <a:pathLst>
                <a:path w="4270" h="4591" extrusionOk="0">
                  <a:moveTo>
                    <a:pt x="0" y="1"/>
                  </a:moveTo>
                  <a:lnTo>
                    <a:pt x="0" y="1"/>
                  </a:lnTo>
                  <a:cubicBezTo>
                    <a:pt x="143" y="1531"/>
                    <a:pt x="143" y="3061"/>
                    <a:pt x="0" y="4591"/>
                  </a:cubicBezTo>
                  <a:cubicBezTo>
                    <a:pt x="747" y="4448"/>
                    <a:pt x="1459" y="4270"/>
                    <a:pt x="2206" y="4021"/>
                  </a:cubicBezTo>
                  <a:cubicBezTo>
                    <a:pt x="3487" y="3523"/>
                    <a:pt x="4270" y="2883"/>
                    <a:pt x="4270" y="2313"/>
                  </a:cubicBezTo>
                  <a:cubicBezTo>
                    <a:pt x="4270" y="1709"/>
                    <a:pt x="3487" y="1068"/>
                    <a:pt x="2206" y="606"/>
                  </a:cubicBezTo>
                  <a:cubicBezTo>
                    <a:pt x="1495" y="321"/>
                    <a:pt x="747" y="14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3"/>
            <p:cNvSpPr/>
            <p:nvPr/>
          </p:nvSpPr>
          <p:spPr>
            <a:xfrm>
              <a:off x="4955813" y="2026950"/>
              <a:ext cx="220625" cy="220625"/>
            </a:xfrm>
            <a:custGeom>
              <a:avLst/>
              <a:gdLst/>
              <a:ahLst/>
              <a:cxnLst/>
              <a:rect l="l" t="t" r="r" b="b"/>
              <a:pathLst>
                <a:path w="8825" h="8825" extrusionOk="0">
                  <a:moveTo>
                    <a:pt x="0" y="1"/>
                  </a:moveTo>
                  <a:cubicBezTo>
                    <a:pt x="1032" y="1"/>
                    <a:pt x="1993" y="962"/>
                    <a:pt x="2669" y="2741"/>
                  </a:cubicBezTo>
                  <a:lnTo>
                    <a:pt x="2669" y="2776"/>
                  </a:lnTo>
                  <a:cubicBezTo>
                    <a:pt x="2989" y="3666"/>
                    <a:pt x="3203" y="4555"/>
                    <a:pt x="3345" y="5445"/>
                  </a:cubicBezTo>
                  <a:cubicBezTo>
                    <a:pt x="4270" y="5587"/>
                    <a:pt x="5160" y="5836"/>
                    <a:pt x="6049" y="6156"/>
                  </a:cubicBezTo>
                  <a:cubicBezTo>
                    <a:pt x="7811" y="6791"/>
                    <a:pt x="8805" y="7739"/>
                    <a:pt x="8824" y="8794"/>
                  </a:cubicBezTo>
                  <a:lnTo>
                    <a:pt x="8824" y="8794"/>
                  </a:lnTo>
                  <a:cubicBezTo>
                    <a:pt x="8772" y="3934"/>
                    <a:pt x="4829" y="1"/>
                    <a:pt x="0" y="1"/>
                  </a:cubicBezTo>
                  <a:close/>
                  <a:moveTo>
                    <a:pt x="8824" y="8794"/>
                  </a:moveTo>
                  <a:cubicBezTo>
                    <a:pt x="8824" y="8804"/>
                    <a:pt x="8824" y="8815"/>
                    <a:pt x="8824" y="8825"/>
                  </a:cubicBezTo>
                  <a:cubicBezTo>
                    <a:pt x="8824" y="8815"/>
                    <a:pt x="8824" y="8804"/>
                    <a:pt x="8824" y="8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3"/>
            <p:cNvSpPr/>
            <p:nvPr/>
          </p:nvSpPr>
          <p:spPr>
            <a:xfrm>
              <a:off x="4734313" y="2027850"/>
              <a:ext cx="220625" cy="220625"/>
            </a:xfrm>
            <a:custGeom>
              <a:avLst/>
              <a:gdLst/>
              <a:ahLst/>
              <a:cxnLst/>
              <a:rect l="l" t="t" r="r" b="b"/>
              <a:pathLst>
                <a:path w="8825" h="8825" extrusionOk="0">
                  <a:moveTo>
                    <a:pt x="8825" y="1"/>
                  </a:moveTo>
                  <a:cubicBezTo>
                    <a:pt x="3950" y="1"/>
                    <a:pt x="1" y="3950"/>
                    <a:pt x="1" y="8824"/>
                  </a:cubicBezTo>
                  <a:cubicBezTo>
                    <a:pt x="1" y="7757"/>
                    <a:pt x="997" y="6832"/>
                    <a:pt x="2776" y="6156"/>
                  </a:cubicBezTo>
                  <a:lnTo>
                    <a:pt x="2776" y="6120"/>
                  </a:lnTo>
                  <a:cubicBezTo>
                    <a:pt x="3666" y="5800"/>
                    <a:pt x="4555" y="5587"/>
                    <a:pt x="5480" y="5444"/>
                  </a:cubicBezTo>
                  <a:cubicBezTo>
                    <a:pt x="5622" y="4519"/>
                    <a:pt x="5836" y="3630"/>
                    <a:pt x="6156" y="2776"/>
                  </a:cubicBezTo>
                  <a:cubicBezTo>
                    <a:pt x="6832" y="997"/>
                    <a:pt x="7793" y="1"/>
                    <a:pt x="8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3"/>
            <p:cNvSpPr/>
            <p:nvPr/>
          </p:nvSpPr>
          <p:spPr>
            <a:xfrm>
              <a:off x="4889988" y="2183750"/>
              <a:ext cx="130775" cy="128550"/>
            </a:xfrm>
            <a:custGeom>
              <a:avLst/>
              <a:gdLst/>
              <a:ahLst/>
              <a:cxnLst/>
              <a:rect l="l" t="t" r="r" b="b"/>
              <a:pathLst>
                <a:path w="5231" h="5142" extrusionOk="0">
                  <a:moveTo>
                    <a:pt x="2616" y="0"/>
                  </a:moveTo>
                  <a:cubicBezTo>
                    <a:pt x="1797" y="0"/>
                    <a:pt x="979" y="44"/>
                    <a:pt x="178" y="133"/>
                  </a:cubicBezTo>
                  <a:cubicBezTo>
                    <a:pt x="0" y="1735"/>
                    <a:pt x="0" y="3407"/>
                    <a:pt x="178" y="5008"/>
                  </a:cubicBezTo>
                  <a:cubicBezTo>
                    <a:pt x="979" y="5097"/>
                    <a:pt x="1797" y="5141"/>
                    <a:pt x="2616" y="5141"/>
                  </a:cubicBezTo>
                  <a:cubicBezTo>
                    <a:pt x="3434" y="5141"/>
                    <a:pt x="4252" y="5097"/>
                    <a:pt x="5053" y="5008"/>
                  </a:cubicBezTo>
                  <a:cubicBezTo>
                    <a:pt x="5231" y="3407"/>
                    <a:pt x="5231" y="1735"/>
                    <a:pt x="5053" y="133"/>
                  </a:cubicBezTo>
                  <a:cubicBezTo>
                    <a:pt x="4252" y="44"/>
                    <a:pt x="3434" y="0"/>
                    <a:pt x="2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3"/>
            <p:cNvSpPr/>
            <p:nvPr/>
          </p:nvSpPr>
          <p:spPr>
            <a:xfrm>
              <a:off x="4897988" y="2335625"/>
              <a:ext cx="114775" cy="106775"/>
            </a:xfrm>
            <a:custGeom>
              <a:avLst/>
              <a:gdLst/>
              <a:ahLst/>
              <a:cxnLst/>
              <a:rect l="l" t="t" r="r" b="b"/>
              <a:pathLst>
                <a:path w="4591" h="4271" extrusionOk="0">
                  <a:moveTo>
                    <a:pt x="1" y="0"/>
                  </a:moveTo>
                  <a:lnTo>
                    <a:pt x="1" y="0"/>
                  </a:lnTo>
                  <a:cubicBezTo>
                    <a:pt x="143" y="748"/>
                    <a:pt x="321" y="1459"/>
                    <a:pt x="605" y="2171"/>
                  </a:cubicBezTo>
                  <a:cubicBezTo>
                    <a:pt x="1068" y="3523"/>
                    <a:pt x="1708" y="4270"/>
                    <a:pt x="2313" y="4270"/>
                  </a:cubicBezTo>
                  <a:cubicBezTo>
                    <a:pt x="2883" y="4270"/>
                    <a:pt x="3523" y="3487"/>
                    <a:pt x="4021" y="2171"/>
                  </a:cubicBezTo>
                  <a:cubicBezTo>
                    <a:pt x="4270" y="1459"/>
                    <a:pt x="4448" y="712"/>
                    <a:pt x="4591" y="0"/>
                  </a:cubicBezTo>
                  <a:lnTo>
                    <a:pt x="4591" y="0"/>
                  </a:lnTo>
                  <a:cubicBezTo>
                    <a:pt x="3826" y="72"/>
                    <a:pt x="3061" y="107"/>
                    <a:pt x="2296" y="107"/>
                  </a:cubicBezTo>
                  <a:cubicBezTo>
                    <a:pt x="1531" y="107"/>
                    <a:pt x="766" y="7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3"/>
            <p:cNvSpPr/>
            <p:nvPr/>
          </p:nvSpPr>
          <p:spPr>
            <a:xfrm>
              <a:off x="4955813" y="2247575"/>
              <a:ext cx="220625" cy="220600"/>
            </a:xfrm>
            <a:custGeom>
              <a:avLst/>
              <a:gdLst/>
              <a:ahLst/>
              <a:cxnLst/>
              <a:rect l="l" t="t" r="r" b="b"/>
              <a:pathLst>
                <a:path w="8825" h="8824" extrusionOk="0">
                  <a:moveTo>
                    <a:pt x="8824" y="0"/>
                  </a:moveTo>
                  <a:cubicBezTo>
                    <a:pt x="8824" y="1067"/>
                    <a:pt x="7828" y="1992"/>
                    <a:pt x="6049" y="2668"/>
                  </a:cubicBezTo>
                  <a:lnTo>
                    <a:pt x="6049" y="2704"/>
                  </a:lnTo>
                  <a:cubicBezTo>
                    <a:pt x="5160" y="3024"/>
                    <a:pt x="4270" y="3238"/>
                    <a:pt x="3345" y="3380"/>
                  </a:cubicBezTo>
                  <a:cubicBezTo>
                    <a:pt x="3203" y="4305"/>
                    <a:pt x="2989" y="5195"/>
                    <a:pt x="2669" y="6049"/>
                  </a:cubicBezTo>
                  <a:cubicBezTo>
                    <a:pt x="1993" y="7828"/>
                    <a:pt x="1032" y="8824"/>
                    <a:pt x="0" y="8824"/>
                  </a:cubicBezTo>
                  <a:cubicBezTo>
                    <a:pt x="4875" y="8824"/>
                    <a:pt x="8824" y="4875"/>
                    <a:pt x="8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3"/>
            <p:cNvSpPr/>
            <p:nvPr/>
          </p:nvSpPr>
          <p:spPr>
            <a:xfrm>
              <a:off x="4897988" y="2053650"/>
              <a:ext cx="114775" cy="106775"/>
            </a:xfrm>
            <a:custGeom>
              <a:avLst/>
              <a:gdLst/>
              <a:ahLst/>
              <a:cxnLst/>
              <a:rect l="l" t="t" r="r" b="b"/>
              <a:pathLst>
                <a:path w="4591" h="4271" extrusionOk="0">
                  <a:moveTo>
                    <a:pt x="2313" y="0"/>
                  </a:moveTo>
                  <a:cubicBezTo>
                    <a:pt x="1708" y="0"/>
                    <a:pt x="1068" y="783"/>
                    <a:pt x="605" y="2100"/>
                  </a:cubicBezTo>
                  <a:cubicBezTo>
                    <a:pt x="321" y="2776"/>
                    <a:pt x="143" y="3523"/>
                    <a:pt x="1" y="4270"/>
                  </a:cubicBezTo>
                  <a:cubicBezTo>
                    <a:pt x="766" y="4199"/>
                    <a:pt x="1531" y="4163"/>
                    <a:pt x="2296" y="4163"/>
                  </a:cubicBezTo>
                  <a:cubicBezTo>
                    <a:pt x="3061" y="4163"/>
                    <a:pt x="3826" y="4199"/>
                    <a:pt x="4591" y="4270"/>
                  </a:cubicBezTo>
                  <a:cubicBezTo>
                    <a:pt x="4448" y="3523"/>
                    <a:pt x="4270" y="2776"/>
                    <a:pt x="4021" y="2100"/>
                  </a:cubicBezTo>
                  <a:cubicBezTo>
                    <a:pt x="3523" y="748"/>
                    <a:pt x="2883" y="0"/>
                    <a:pt x="2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3"/>
            <p:cNvSpPr/>
            <p:nvPr/>
          </p:nvSpPr>
          <p:spPr>
            <a:xfrm>
              <a:off x="4761013" y="2190625"/>
              <a:ext cx="106750" cy="114775"/>
            </a:xfrm>
            <a:custGeom>
              <a:avLst/>
              <a:gdLst/>
              <a:ahLst/>
              <a:cxnLst/>
              <a:rect l="l" t="t" r="r" b="b"/>
              <a:pathLst>
                <a:path w="4270" h="4591" extrusionOk="0">
                  <a:moveTo>
                    <a:pt x="4270" y="1"/>
                  </a:moveTo>
                  <a:cubicBezTo>
                    <a:pt x="3523" y="143"/>
                    <a:pt x="2775" y="321"/>
                    <a:pt x="2099" y="606"/>
                  </a:cubicBezTo>
                  <a:cubicBezTo>
                    <a:pt x="783" y="1068"/>
                    <a:pt x="0" y="1709"/>
                    <a:pt x="0" y="2278"/>
                  </a:cubicBezTo>
                  <a:cubicBezTo>
                    <a:pt x="0" y="2883"/>
                    <a:pt x="783" y="3523"/>
                    <a:pt x="2099" y="3986"/>
                  </a:cubicBezTo>
                  <a:cubicBezTo>
                    <a:pt x="2775" y="4270"/>
                    <a:pt x="3523" y="4448"/>
                    <a:pt x="4270" y="4591"/>
                  </a:cubicBezTo>
                  <a:cubicBezTo>
                    <a:pt x="4128" y="3061"/>
                    <a:pt x="4128" y="1531"/>
                    <a:pt x="4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73"/>
          <p:cNvGrpSpPr/>
          <p:nvPr/>
        </p:nvGrpSpPr>
        <p:grpSpPr>
          <a:xfrm>
            <a:off x="4730763" y="1389025"/>
            <a:ext cx="449225" cy="404900"/>
            <a:chOff x="4730763" y="1389025"/>
            <a:chExt cx="449225" cy="404900"/>
          </a:xfrm>
        </p:grpSpPr>
        <p:sp>
          <p:nvSpPr>
            <p:cNvPr id="2197" name="Google Shape;2197;p73"/>
            <p:cNvSpPr/>
            <p:nvPr/>
          </p:nvSpPr>
          <p:spPr>
            <a:xfrm>
              <a:off x="4822388" y="1390000"/>
              <a:ext cx="79200" cy="111275"/>
            </a:xfrm>
            <a:custGeom>
              <a:avLst/>
              <a:gdLst/>
              <a:ahLst/>
              <a:cxnLst/>
              <a:rect l="l" t="t" r="r" b="b"/>
              <a:pathLst>
                <a:path w="3168" h="4451" extrusionOk="0">
                  <a:moveTo>
                    <a:pt x="2525" y="1"/>
                  </a:moveTo>
                  <a:cubicBezTo>
                    <a:pt x="2366" y="1"/>
                    <a:pt x="2205" y="76"/>
                    <a:pt x="2099" y="252"/>
                  </a:cubicBezTo>
                  <a:lnTo>
                    <a:pt x="0" y="4451"/>
                  </a:lnTo>
                  <a:lnTo>
                    <a:pt x="1174" y="4451"/>
                  </a:lnTo>
                  <a:lnTo>
                    <a:pt x="3025" y="715"/>
                  </a:lnTo>
                  <a:cubicBezTo>
                    <a:pt x="3168" y="310"/>
                    <a:pt x="2848" y="1"/>
                    <a:pt x="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3"/>
            <p:cNvSpPr/>
            <p:nvPr/>
          </p:nvSpPr>
          <p:spPr>
            <a:xfrm>
              <a:off x="5009188" y="1389025"/>
              <a:ext cx="79175" cy="112250"/>
            </a:xfrm>
            <a:custGeom>
              <a:avLst/>
              <a:gdLst/>
              <a:ahLst/>
              <a:cxnLst/>
              <a:rect l="l" t="t" r="r" b="b"/>
              <a:pathLst>
                <a:path w="3167" h="4490" extrusionOk="0">
                  <a:moveTo>
                    <a:pt x="591" y="1"/>
                  </a:moveTo>
                  <a:cubicBezTo>
                    <a:pt x="524" y="1"/>
                    <a:pt x="457" y="14"/>
                    <a:pt x="392" y="42"/>
                  </a:cubicBezTo>
                  <a:cubicBezTo>
                    <a:pt x="107" y="185"/>
                    <a:pt x="0" y="505"/>
                    <a:pt x="143" y="754"/>
                  </a:cubicBezTo>
                  <a:lnTo>
                    <a:pt x="1993" y="4490"/>
                  </a:lnTo>
                  <a:lnTo>
                    <a:pt x="3167" y="4490"/>
                  </a:lnTo>
                  <a:lnTo>
                    <a:pt x="1068" y="291"/>
                  </a:lnTo>
                  <a:cubicBezTo>
                    <a:pt x="963" y="107"/>
                    <a:pt x="780" y="1"/>
                    <a:pt x="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3"/>
            <p:cNvSpPr/>
            <p:nvPr/>
          </p:nvSpPr>
          <p:spPr>
            <a:xfrm>
              <a:off x="4730763" y="1527050"/>
              <a:ext cx="449225" cy="266875"/>
            </a:xfrm>
            <a:custGeom>
              <a:avLst/>
              <a:gdLst/>
              <a:ahLst/>
              <a:cxnLst/>
              <a:rect l="l" t="t" r="r" b="b"/>
              <a:pathLst>
                <a:path w="17969" h="10675" extrusionOk="0">
                  <a:moveTo>
                    <a:pt x="8985" y="2064"/>
                  </a:moveTo>
                  <a:cubicBezTo>
                    <a:pt x="9243" y="2064"/>
                    <a:pt x="9500" y="2242"/>
                    <a:pt x="9500" y="2598"/>
                  </a:cubicBezTo>
                  <a:lnTo>
                    <a:pt x="9500" y="2740"/>
                  </a:lnTo>
                  <a:lnTo>
                    <a:pt x="10034" y="2740"/>
                  </a:lnTo>
                  <a:cubicBezTo>
                    <a:pt x="10710" y="2740"/>
                    <a:pt x="10710" y="3772"/>
                    <a:pt x="10034" y="3772"/>
                  </a:cubicBezTo>
                  <a:lnTo>
                    <a:pt x="9002" y="3772"/>
                  </a:lnTo>
                  <a:cubicBezTo>
                    <a:pt x="8362" y="3843"/>
                    <a:pt x="8362" y="4768"/>
                    <a:pt x="9002" y="4840"/>
                  </a:cubicBezTo>
                  <a:cubicBezTo>
                    <a:pt x="10710" y="4840"/>
                    <a:pt x="11137" y="7259"/>
                    <a:pt x="9500" y="7828"/>
                  </a:cubicBezTo>
                  <a:lnTo>
                    <a:pt x="9500" y="8113"/>
                  </a:lnTo>
                  <a:cubicBezTo>
                    <a:pt x="9500" y="8451"/>
                    <a:pt x="9243" y="8620"/>
                    <a:pt x="8985" y="8620"/>
                  </a:cubicBezTo>
                  <a:cubicBezTo>
                    <a:pt x="8727" y="8620"/>
                    <a:pt x="8469" y="8451"/>
                    <a:pt x="8469" y="8113"/>
                  </a:cubicBezTo>
                  <a:lnTo>
                    <a:pt x="8469" y="7935"/>
                  </a:lnTo>
                  <a:lnTo>
                    <a:pt x="7935" y="7935"/>
                  </a:lnTo>
                  <a:cubicBezTo>
                    <a:pt x="7259" y="7935"/>
                    <a:pt x="7259" y="6903"/>
                    <a:pt x="7935" y="6903"/>
                  </a:cubicBezTo>
                  <a:lnTo>
                    <a:pt x="9002" y="6903"/>
                  </a:lnTo>
                  <a:cubicBezTo>
                    <a:pt x="9607" y="6832"/>
                    <a:pt x="9607" y="5907"/>
                    <a:pt x="9002" y="5871"/>
                  </a:cubicBezTo>
                  <a:cubicBezTo>
                    <a:pt x="7223" y="5871"/>
                    <a:pt x="6796" y="3416"/>
                    <a:pt x="8469" y="2847"/>
                  </a:cubicBezTo>
                  <a:lnTo>
                    <a:pt x="8469" y="2598"/>
                  </a:lnTo>
                  <a:cubicBezTo>
                    <a:pt x="8469" y="2242"/>
                    <a:pt x="8727" y="2064"/>
                    <a:pt x="8985" y="2064"/>
                  </a:cubicBezTo>
                  <a:close/>
                  <a:moveTo>
                    <a:pt x="676" y="1"/>
                  </a:moveTo>
                  <a:cubicBezTo>
                    <a:pt x="0" y="1"/>
                    <a:pt x="0" y="1032"/>
                    <a:pt x="676" y="1032"/>
                  </a:cubicBezTo>
                  <a:lnTo>
                    <a:pt x="997" y="1032"/>
                  </a:lnTo>
                  <a:lnTo>
                    <a:pt x="2954" y="10283"/>
                  </a:lnTo>
                  <a:cubicBezTo>
                    <a:pt x="3025" y="10497"/>
                    <a:pt x="3238" y="10675"/>
                    <a:pt x="3487" y="10675"/>
                  </a:cubicBezTo>
                  <a:lnTo>
                    <a:pt x="14517" y="10675"/>
                  </a:lnTo>
                  <a:cubicBezTo>
                    <a:pt x="14731" y="10675"/>
                    <a:pt x="14944" y="10497"/>
                    <a:pt x="15016" y="10283"/>
                  </a:cubicBezTo>
                  <a:lnTo>
                    <a:pt x="16972" y="1032"/>
                  </a:lnTo>
                  <a:lnTo>
                    <a:pt x="17293" y="1032"/>
                  </a:lnTo>
                  <a:cubicBezTo>
                    <a:pt x="17969" y="1032"/>
                    <a:pt x="17969" y="1"/>
                    <a:pt x="17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73"/>
          <p:cNvGrpSpPr/>
          <p:nvPr/>
        </p:nvGrpSpPr>
        <p:grpSpPr>
          <a:xfrm>
            <a:off x="3933088" y="1432325"/>
            <a:ext cx="451400" cy="318900"/>
            <a:chOff x="3933088" y="1432325"/>
            <a:chExt cx="451400" cy="318900"/>
          </a:xfrm>
        </p:grpSpPr>
        <p:sp>
          <p:nvSpPr>
            <p:cNvPr id="2201" name="Google Shape;2201;p73"/>
            <p:cNvSpPr/>
            <p:nvPr/>
          </p:nvSpPr>
          <p:spPr>
            <a:xfrm>
              <a:off x="3937313" y="1484350"/>
              <a:ext cx="217950" cy="266875"/>
            </a:xfrm>
            <a:custGeom>
              <a:avLst/>
              <a:gdLst/>
              <a:ahLst/>
              <a:cxnLst/>
              <a:rect l="l" t="t" r="r" b="b"/>
              <a:pathLst>
                <a:path w="8718" h="10675" extrusionOk="0">
                  <a:moveTo>
                    <a:pt x="8718" y="1"/>
                  </a:moveTo>
                  <a:lnTo>
                    <a:pt x="8718" y="1"/>
                  </a:lnTo>
                  <a:cubicBezTo>
                    <a:pt x="8643" y="3"/>
                    <a:pt x="8569" y="6"/>
                    <a:pt x="8496" y="11"/>
                  </a:cubicBezTo>
                  <a:lnTo>
                    <a:pt x="8496" y="11"/>
                  </a:lnTo>
                  <a:cubicBezTo>
                    <a:pt x="8569" y="6"/>
                    <a:pt x="8643" y="3"/>
                    <a:pt x="8718" y="1"/>
                  </a:cubicBezTo>
                  <a:close/>
                  <a:moveTo>
                    <a:pt x="8496" y="11"/>
                  </a:moveTo>
                  <a:lnTo>
                    <a:pt x="8496" y="11"/>
                  </a:lnTo>
                  <a:cubicBezTo>
                    <a:pt x="7436" y="74"/>
                    <a:pt x="6409" y="351"/>
                    <a:pt x="5444" y="784"/>
                  </a:cubicBezTo>
                  <a:cubicBezTo>
                    <a:pt x="4448" y="1246"/>
                    <a:pt x="3523" y="1851"/>
                    <a:pt x="2669" y="2527"/>
                  </a:cubicBezTo>
                  <a:cubicBezTo>
                    <a:pt x="1744" y="3274"/>
                    <a:pt x="925" y="4093"/>
                    <a:pt x="178" y="5018"/>
                  </a:cubicBezTo>
                  <a:cubicBezTo>
                    <a:pt x="0" y="5196"/>
                    <a:pt x="0" y="5480"/>
                    <a:pt x="178" y="5658"/>
                  </a:cubicBezTo>
                  <a:cubicBezTo>
                    <a:pt x="925" y="6583"/>
                    <a:pt x="1744" y="7402"/>
                    <a:pt x="2669" y="8149"/>
                  </a:cubicBezTo>
                  <a:cubicBezTo>
                    <a:pt x="3523" y="8825"/>
                    <a:pt x="4448" y="9430"/>
                    <a:pt x="5444" y="9892"/>
                  </a:cubicBezTo>
                  <a:cubicBezTo>
                    <a:pt x="6409" y="10325"/>
                    <a:pt x="7436" y="10602"/>
                    <a:pt x="8496" y="10665"/>
                  </a:cubicBezTo>
                  <a:lnTo>
                    <a:pt x="8496" y="10665"/>
                  </a:lnTo>
                  <a:cubicBezTo>
                    <a:pt x="5718" y="10480"/>
                    <a:pt x="3523" y="8145"/>
                    <a:pt x="3523" y="5338"/>
                  </a:cubicBezTo>
                  <a:cubicBezTo>
                    <a:pt x="3523" y="2530"/>
                    <a:pt x="5718" y="195"/>
                    <a:pt x="8496" y="11"/>
                  </a:cubicBezTo>
                  <a:close/>
                  <a:moveTo>
                    <a:pt x="8496" y="10665"/>
                  </a:moveTo>
                  <a:lnTo>
                    <a:pt x="8496" y="10665"/>
                  </a:lnTo>
                  <a:cubicBezTo>
                    <a:pt x="8569" y="10670"/>
                    <a:pt x="8643" y="10673"/>
                    <a:pt x="8718" y="10675"/>
                  </a:cubicBezTo>
                  <a:cubicBezTo>
                    <a:pt x="8643" y="10673"/>
                    <a:pt x="8569" y="10669"/>
                    <a:pt x="8496" y="106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3"/>
            <p:cNvSpPr/>
            <p:nvPr/>
          </p:nvSpPr>
          <p:spPr>
            <a:xfrm>
              <a:off x="4163238" y="1484350"/>
              <a:ext cx="217975" cy="266875"/>
            </a:xfrm>
            <a:custGeom>
              <a:avLst/>
              <a:gdLst/>
              <a:ahLst/>
              <a:cxnLst/>
              <a:rect l="l" t="t" r="r" b="b"/>
              <a:pathLst>
                <a:path w="8719" h="10675" extrusionOk="0">
                  <a:moveTo>
                    <a:pt x="1" y="1"/>
                  </a:moveTo>
                  <a:cubicBezTo>
                    <a:pt x="359" y="12"/>
                    <a:pt x="714" y="48"/>
                    <a:pt x="1064" y="106"/>
                  </a:cubicBezTo>
                  <a:lnTo>
                    <a:pt x="1064" y="106"/>
                  </a:lnTo>
                  <a:cubicBezTo>
                    <a:pt x="721" y="37"/>
                    <a:pt x="365" y="1"/>
                    <a:pt x="1" y="1"/>
                  </a:cubicBezTo>
                  <a:close/>
                  <a:moveTo>
                    <a:pt x="1064" y="106"/>
                  </a:moveTo>
                  <a:cubicBezTo>
                    <a:pt x="3506" y="597"/>
                    <a:pt x="5338" y="2749"/>
                    <a:pt x="5338" y="5338"/>
                  </a:cubicBezTo>
                  <a:cubicBezTo>
                    <a:pt x="5338" y="7927"/>
                    <a:pt x="3506" y="10078"/>
                    <a:pt x="1064" y="10570"/>
                  </a:cubicBezTo>
                  <a:lnTo>
                    <a:pt x="1064" y="10570"/>
                  </a:lnTo>
                  <a:cubicBezTo>
                    <a:pt x="1827" y="10443"/>
                    <a:pt x="2567" y="10209"/>
                    <a:pt x="3274" y="9892"/>
                  </a:cubicBezTo>
                  <a:cubicBezTo>
                    <a:pt x="4270" y="9430"/>
                    <a:pt x="5196" y="8825"/>
                    <a:pt x="6050" y="8149"/>
                  </a:cubicBezTo>
                  <a:cubicBezTo>
                    <a:pt x="6975" y="7402"/>
                    <a:pt x="7829" y="6583"/>
                    <a:pt x="8576" y="5658"/>
                  </a:cubicBezTo>
                  <a:cubicBezTo>
                    <a:pt x="8718" y="5480"/>
                    <a:pt x="8718" y="5196"/>
                    <a:pt x="8576" y="5018"/>
                  </a:cubicBezTo>
                  <a:cubicBezTo>
                    <a:pt x="7793" y="4093"/>
                    <a:pt x="6975" y="3274"/>
                    <a:pt x="6050" y="2527"/>
                  </a:cubicBezTo>
                  <a:cubicBezTo>
                    <a:pt x="5196" y="1851"/>
                    <a:pt x="4270" y="1246"/>
                    <a:pt x="3274" y="784"/>
                  </a:cubicBezTo>
                  <a:cubicBezTo>
                    <a:pt x="2567" y="467"/>
                    <a:pt x="1827" y="233"/>
                    <a:pt x="1064" y="106"/>
                  </a:cubicBezTo>
                  <a:close/>
                  <a:moveTo>
                    <a:pt x="1064" y="10570"/>
                  </a:moveTo>
                  <a:cubicBezTo>
                    <a:pt x="714" y="10628"/>
                    <a:pt x="359" y="10664"/>
                    <a:pt x="1" y="10675"/>
                  </a:cubicBezTo>
                  <a:cubicBezTo>
                    <a:pt x="365" y="10675"/>
                    <a:pt x="721" y="10639"/>
                    <a:pt x="1064" y="105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3"/>
            <p:cNvSpPr/>
            <p:nvPr/>
          </p:nvSpPr>
          <p:spPr>
            <a:xfrm>
              <a:off x="4015588" y="1509700"/>
              <a:ext cx="251750" cy="215750"/>
            </a:xfrm>
            <a:custGeom>
              <a:avLst/>
              <a:gdLst/>
              <a:ahLst/>
              <a:cxnLst/>
              <a:rect l="l" t="t" r="r" b="b"/>
              <a:pathLst>
                <a:path w="10070" h="8630" extrusionOk="0">
                  <a:moveTo>
                    <a:pt x="5747" y="1104"/>
                  </a:moveTo>
                  <a:cubicBezTo>
                    <a:pt x="5987" y="1104"/>
                    <a:pt x="6227" y="1264"/>
                    <a:pt x="6263" y="1584"/>
                  </a:cubicBezTo>
                  <a:lnTo>
                    <a:pt x="6263" y="1726"/>
                  </a:lnTo>
                  <a:lnTo>
                    <a:pt x="6796" y="1726"/>
                  </a:lnTo>
                  <a:cubicBezTo>
                    <a:pt x="7401" y="1798"/>
                    <a:pt x="7401" y="2723"/>
                    <a:pt x="6796" y="2794"/>
                  </a:cubicBezTo>
                  <a:lnTo>
                    <a:pt x="5764" y="2794"/>
                  </a:lnTo>
                  <a:cubicBezTo>
                    <a:pt x="5752" y="2793"/>
                    <a:pt x="5741" y="2793"/>
                    <a:pt x="5729" y="2793"/>
                  </a:cubicBezTo>
                  <a:cubicBezTo>
                    <a:pt x="5053" y="2793"/>
                    <a:pt x="5065" y="3791"/>
                    <a:pt x="5764" y="3826"/>
                  </a:cubicBezTo>
                  <a:cubicBezTo>
                    <a:pt x="5777" y="3825"/>
                    <a:pt x="5789" y="3825"/>
                    <a:pt x="5802" y="3825"/>
                  </a:cubicBezTo>
                  <a:cubicBezTo>
                    <a:pt x="7513" y="3825"/>
                    <a:pt x="7888" y="6249"/>
                    <a:pt x="6263" y="6814"/>
                  </a:cubicBezTo>
                  <a:lnTo>
                    <a:pt x="6263" y="7099"/>
                  </a:lnTo>
                  <a:cubicBezTo>
                    <a:pt x="6227" y="7402"/>
                    <a:pt x="5987" y="7553"/>
                    <a:pt x="5747" y="7553"/>
                  </a:cubicBezTo>
                  <a:cubicBezTo>
                    <a:pt x="5507" y="7553"/>
                    <a:pt x="5266" y="7402"/>
                    <a:pt x="5231" y="7099"/>
                  </a:cubicBezTo>
                  <a:lnTo>
                    <a:pt x="5231" y="6921"/>
                  </a:lnTo>
                  <a:lnTo>
                    <a:pt x="4733" y="6921"/>
                  </a:lnTo>
                  <a:cubicBezTo>
                    <a:pt x="4092" y="6850"/>
                    <a:pt x="4092" y="5925"/>
                    <a:pt x="4733" y="5889"/>
                  </a:cubicBezTo>
                  <a:lnTo>
                    <a:pt x="5764" y="5889"/>
                  </a:lnTo>
                  <a:cubicBezTo>
                    <a:pt x="6441" y="5889"/>
                    <a:pt x="6441" y="4858"/>
                    <a:pt x="5764" y="4858"/>
                  </a:cubicBezTo>
                  <a:cubicBezTo>
                    <a:pt x="4021" y="4858"/>
                    <a:pt x="3594" y="2402"/>
                    <a:pt x="5231" y="1833"/>
                  </a:cubicBezTo>
                  <a:lnTo>
                    <a:pt x="5231" y="1584"/>
                  </a:lnTo>
                  <a:cubicBezTo>
                    <a:pt x="5266" y="1264"/>
                    <a:pt x="5507" y="1104"/>
                    <a:pt x="5747" y="1104"/>
                  </a:cubicBezTo>
                  <a:close/>
                  <a:moveTo>
                    <a:pt x="5712" y="0"/>
                  </a:moveTo>
                  <a:cubicBezTo>
                    <a:pt x="4654" y="0"/>
                    <a:pt x="3577" y="391"/>
                    <a:pt x="2705" y="1264"/>
                  </a:cubicBezTo>
                  <a:cubicBezTo>
                    <a:pt x="0" y="4004"/>
                    <a:pt x="1922" y="8629"/>
                    <a:pt x="5764" y="8629"/>
                  </a:cubicBezTo>
                  <a:cubicBezTo>
                    <a:pt x="8113" y="8629"/>
                    <a:pt x="10070" y="6708"/>
                    <a:pt x="10070" y="4324"/>
                  </a:cubicBezTo>
                  <a:cubicBezTo>
                    <a:pt x="10070" y="1721"/>
                    <a:pt x="7932" y="0"/>
                    <a:pt x="57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3"/>
            <p:cNvSpPr/>
            <p:nvPr/>
          </p:nvSpPr>
          <p:spPr>
            <a:xfrm>
              <a:off x="3933088" y="1432325"/>
              <a:ext cx="451400" cy="121100"/>
            </a:xfrm>
            <a:custGeom>
              <a:avLst/>
              <a:gdLst/>
              <a:ahLst/>
              <a:cxnLst/>
              <a:rect l="l" t="t" r="r" b="b"/>
              <a:pathLst>
                <a:path w="18056" h="4844" extrusionOk="0">
                  <a:moveTo>
                    <a:pt x="9047" y="0"/>
                  </a:moveTo>
                  <a:cubicBezTo>
                    <a:pt x="6894" y="0"/>
                    <a:pt x="4741" y="659"/>
                    <a:pt x="2909" y="1975"/>
                  </a:cubicBezTo>
                  <a:cubicBezTo>
                    <a:pt x="1984" y="2544"/>
                    <a:pt x="1130" y="3185"/>
                    <a:pt x="383" y="3932"/>
                  </a:cubicBezTo>
                  <a:cubicBezTo>
                    <a:pt x="0" y="4314"/>
                    <a:pt x="352" y="4843"/>
                    <a:pt x="761" y="4843"/>
                  </a:cubicBezTo>
                  <a:cubicBezTo>
                    <a:pt x="885" y="4843"/>
                    <a:pt x="1014" y="4795"/>
                    <a:pt x="1130" y="4679"/>
                  </a:cubicBezTo>
                  <a:cubicBezTo>
                    <a:pt x="1842" y="4003"/>
                    <a:pt x="2624" y="3363"/>
                    <a:pt x="3478" y="2829"/>
                  </a:cubicBezTo>
                  <a:cubicBezTo>
                    <a:pt x="4795" y="2011"/>
                    <a:pt x="6823" y="1050"/>
                    <a:pt x="9064" y="1050"/>
                  </a:cubicBezTo>
                  <a:cubicBezTo>
                    <a:pt x="11270" y="1050"/>
                    <a:pt x="13334" y="2011"/>
                    <a:pt x="14615" y="2829"/>
                  </a:cubicBezTo>
                  <a:cubicBezTo>
                    <a:pt x="15469" y="3363"/>
                    <a:pt x="16252" y="4003"/>
                    <a:pt x="16999" y="4679"/>
                  </a:cubicBezTo>
                  <a:cubicBezTo>
                    <a:pt x="17070" y="4786"/>
                    <a:pt x="17212" y="4821"/>
                    <a:pt x="17355" y="4821"/>
                  </a:cubicBezTo>
                  <a:cubicBezTo>
                    <a:pt x="17369" y="4823"/>
                    <a:pt x="17382" y="4823"/>
                    <a:pt x="17396" y="4823"/>
                  </a:cubicBezTo>
                  <a:cubicBezTo>
                    <a:pt x="17832" y="4823"/>
                    <a:pt x="18056" y="4277"/>
                    <a:pt x="17711" y="3932"/>
                  </a:cubicBezTo>
                  <a:cubicBezTo>
                    <a:pt x="16963" y="3185"/>
                    <a:pt x="16109" y="2544"/>
                    <a:pt x="15184" y="1975"/>
                  </a:cubicBezTo>
                  <a:cubicBezTo>
                    <a:pt x="13352" y="659"/>
                    <a:pt x="11199" y="0"/>
                    <a:pt x="90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73"/>
          <p:cNvGrpSpPr/>
          <p:nvPr/>
        </p:nvGrpSpPr>
        <p:grpSpPr>
          <a:xfrm>
            <a:off x="3938188" y="2027175"/>
            <a:ext cx="443025" cy="442575"/>
            <a:chOff x="3938188" y="2027175"/>
            <a:chExt cx="443025" cy="442575"/>
          </a:xfrm>
        </p:grpSpPr>
        <p:sp>
          <p:nvSpPr>
            <p:cNvPr id="2206" name="Google Shape;2206;p73"/>
            <p:cNvSpPr/>
            <p:nvPr/>
          </p:nvSpPr>
          <p:spPr>
            <a:xfrm>
              <a:off x="3938188" y="2259125"/>
              <a:ext cx="87200" cy="129900"/>
            </a:xfrm>
            <a:custGeom>
              <a:avLst/>
              <a:gdLst/>
              <a:ahLst/>
              <a:cxnLst/>
              <a:rect l="l" t="t" r="r" b="b"/>
              <a:pathLst>
                <a:path w="3488" h="5196" extrusionOk="0">
                  <a:moveTo>
                    <a:pt x="3488" y="0"/>
                  </a:moveTo>
                  <a:lnTo>
                    <a:pt x="2598" y="499"/>
                  </a:lnTo>
                  <a:lnTo>
                    <a:pt x="2100" y="783"/>
                  </a:lnTo>
                  <a:lnTo>
                    <a:pt x="2136" y="783"/>
                  </a:lnTo>
                  <a:cubicBezTo>
                    <a:pt x="784" y="1602"/>
                    <a:pt x="1" y="3096"/>
                    <a:pt x="36" y="4662"/>
                  </a:cubicBezTo>
                  <a:cubicBezTo>
                    <a:pt x="36" y="4839"/>
                    <a:pt x="108" y="4982"/>
                    <a:pt x="214" y="5088"/>
                  </a:cubicBezTo>
                  <a:cubicBezTo>
                    <a:pt x="321" y="5160"/>
                    <a:pt x="428" y="5195"/>
                    <a:pt x="535" y="5195"/>
                  </a:cubicBezTo>
                  <a:cubicBezTo>
                    <a:pt x="606" y="5195"/>
                    <a:pt x="641" y="5195"/>
                    <a:pt x="677" y="5160"/>
                  </a:cubicBezTo>
                  <a:lnTo>
                    <a:pt x="3488" y="4306"/>
                  </a:lnTo>
                  <a:lnTo>
                    <a:pt x="3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3"/>
            <p:cNvSpPr/>
            <p:nvPr/>
          </p:nvSpPr>
          <p:spPr>
            <a:xfrm>
              <a:off x="4293113" y="2259125"/>
              <a:ext cx="88100" cy="129900"/>
            </a:xfrm>
            <a:custGeom>
              <a:avLst/>
              <a:gdLst/>
              <a:ahLst/>
              <a:cxnLst/>
              <a:rect l="l" t="t" r="r" b="b"/>
              <a:pathLst>
                <a:path w="3524" h="5196" extrusionOk="0">
                  <a:moveTo>
                    <a:pt x="1" y="0"/>
                  </a:moveTo>
                  <a:lnTo>
                    <a:pt x="1" y="4306"/>
                  </a:lnTo>
                  <a:lnTo>
                    <a:pt x="2811" y="5160"/>
                  </a:lnTo>
                  <a:cubicBezTo>
                    <a:pt x="2883" y="5195"/>
                    <a:pt x="2918" y="5195"/>
                    <a:pt x="2954" y="5195"/>
                  </a:cubicBezTo>
                  <a:cubicBezTo>
                    <a:pt x="3096" y="5195"/>
                    <a:pt x="3203" y="5160"/>
                    <a:pt x="3274" y="5088"/>
                  </a:cubicBezTo>
                  <a:cubicBezTo>
                    <a:pt x="3416" y="4982"/>
                    <a:pt x="3488" y="4839"/>
                    <a:pt x="3488" y="4662"/>
                  </a:cubicBezTo>
                  <a:cubicBezTo>
                    <a:pt x="3523" y="3096"/>
                    <a:pt x="2740" y="1637"/>
                    <a:pt x="1388" y="783"/>
                  </a:cubicBezTo>
                  <a:lnTo>
                    <a:pt x="890" y="49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3"/>
            <p:cNvSpPr/>
            <p:nvPr/>
          </p:nvSpPr>
          <p:spPr>
            <a:xfrm>
              <a:off x="4130338" y="2173725"/>
              <a:ext cx="50725" cy="43525"/>
            </a:xfrm>
            <a:custGeom>
              <a:avLst/>
              <a:gdLst/>
              <a:ahLst/>
              <a:cxnLst/>
              <a:rect l="l" t="t" r="r" b="b"/>
              <a:pathLst>
                <a:path w="2029" h="1741" extrusionOk="0">
                  <a:moveTo>
                    <a:pt x="1174" y="1"/>
                  </a:moveTo>
                  <a:cubicBezTo>
                    <a:pt x="392" y="1"/>
                    <a:pt x="0" y="926"/>
                    <a:pt x="534" y="1495"/>
                  </a:cubicBezTo>
                  <a:cubicBezTo>
                    <a:pt x="715" y="1665"/>
                    <a:pt x="931" y="1741"/>
                    <a:pt x="1143" y="1741"/>
                  </a:cubicBezTo>
                  <a:cubicBezTo>
                    <a:pt x="1598" y="1741"/>
                    <a:pt x="2028" y="1389"/>
                    <a:pt x="2028" y="855"/>
                  </a:cubicBezTo>
                  <a:cubicBezTo>
                    <a:pt x="2028" y="392"/>
                    <a:pt x="163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3"/>
            <p:cNvSpPr/>
            <p:nvPr/>
          </p:nvSpPr>
          <p:spPr>
            <a:xfrm>
              <a:off x="4092963" y="2027175"/>
              <a:ext cx="132575" cy="60300"/>
            </a:xfrm>
            <a:custGeom>
              <a:avLst/>
              <a:gdLst/>
              <a:ahLst/>
              <a:cxnLst/>
              <a:rect l="l" t="t" r="r" b="b"/>
              <a:pathLst>
                <a:path w="5303" h="2412" extrusionOk="0">
                  <a:moveTo>
                    <a:pt x="2652" y="1"/>
                  </a:moveTo>
                  <a:cubicBezTo>
                    <a:pt x="2260" y="1"/>
                    <a:pt x="1869" y="152"/>
                    <a:pt x="1566" y="454"/>
                  </a:cubicBezTo>
                  <a:cubicBezTo>
                    <a:pt x="962" y="1059"/>
                    <a:pt x="428" y="1700"/>
                    <a:pt x="1" y="2411"/>
                  </a:cubicBezTo>
                  <a:lnTo>
                    <a:pt x="5302" y="2411"/>
                  </a:lnTo>
                  <a:cubicBezTo>
                    <a:pt x="4875" y="1700"/>
                    <a:pt x="4342" y="1059"/>
                    <a:pt x="3737" y="454"/>
                  </a:cubicBezTo>
                  <a:cubicBezTo>
                    <a:pt x="3434" y="152"/>
                    <a:pt x="3043" y="1"/>
                    <a:pt x="26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3"/>
            <p:cNvSpPr/>
            <p:nvPr/>
          </p:nvSpPr>
          <p:spPr>
            <a:xfrm>
              <a:off x="4051163" y="2113250"/>
              <a:ext cx="215300" cy="356500"/>
            </a:xfrm>
            <a:custGeom>
              <a:avLst/>
              <a:gdLst/>
              <a:ahLst/>
              <a:cxnLst/>
              <a:rect l="l" t="t" r="r" b="b"/>
              <a:pathLst>
                <a:path w="8612" h="14260" extrusionOk="0">
                  <a:moveTo>
                    <a:pt x="4315" y="1389"/>
                  </a:moveTo>
                  <a:cubicBezTo>
                    <a:pt x="5287" y="1389"/>
                    <a:pt x="6227" y="2145"/>
                    <a:pt x="6227" y="3274"/>
                  </a:cubicBezTo>
                  <a:cubicBezTo>
                    <a:pt x="6227" y="4341"/>
                    <a:pt x="5373" y="5195"/>
                    <a:pt x="4341" y="5195"/>
                  </a:cubicBezTo>
                  <a:cubicBezTo>
                    <a:pt x="2634" y="5195"/>
                    <a:pt x="1780" y="3131"/>
                    <a:pt x="2989" y="1957"/>
                  </a:cubicBezTo>
                  <a:cubicBezTo>
                    <a:pt x="3371" y="1564"/>
                    <a:pt x="3846" y="1389"/>
                    <a:pt x="4315" y="1389"/>
                  </a:cubicBezTo>
                  <a:close/>
                  <a:moveTo>
                    <a:pt x="1104" y="0"/>
                  </a:moveTo>
                  <a:cubicBezTo>
                    <a:pt x="1032" y="214"/>
                    <a:pt x="926" y="392"/>
                    <a:pt x="855" y="570"/>
                  </a:cubicBezTo>
                  <a:cubicBezTo>
                    <a:pt x="285" y="1922"/>
                    <a:pt x="1" y="3345"/>
                    <a:pt x="36" y="4768"/>
                  </a:cubicBezTo>
                  <a:lnTo>
                    <a:pt x="36" y="11208"/>
                  </a:lnTo>
                  <a:cubicBezTo>
                    <a:pt x="1" y="12062"/>
                    <a:pt x="712" y="12774"/>
                    <a:pt x="1566" y="12774"/>
                  </a:cubicBezTo>
                  <a:lnTo>
                    <a:pt x="1744" y="12774"/>
                  </a:lnTo>
                  <a:lnTo>
                    <a:pt x="1744" y="13699"/>
                  </a:lnTo>
                  <a:cubicBezTo>
                    <a:pt x="1708" y="14072"/>
                    <a:pt x="1984" y="14259"/>
                    <a:pt x="2260" y="14259"/>
                  </a:cubicBezTo>
                  <a:cubicBezTo>
                    <a:pt x="2536" y="14259"/>
                    <a:pt x="2811" y="14072"/>
                    <a:pt x="2776" y="13699"/>
                  </a:cubicBezTo>
                  <a:lnTo>
                    <a:pt x="2776" y="12774"/>
                  </a:lnTo>
                  <a:lnTo>
                    <a:pt x="3808" y="12774"/>
                  </a:lnTo>
                  <a:lnTo>
                    <a:pt x="3808" y="13699"/>
                  </a:lnTo>
                  <a:cubicBezTo>
                    <a:pt x="3772" y="14072"/>
                    <a:pt x="4048" y="14259"/>
                    <a:pt x="4324" y="14259"/>
                  </a:cubicBezTo>
                  <a:cubicBezTo>
                    <a:pt x="4599" y="14259"/>
                    <a:pt x="4875" y="14072"/>
                    <a:pt x="4840" y="13699"/>
                  </a:cubicBezTo>
                  <a:lnTo>
                    <a:pt x="4840" y="12774"/>
                  </a:lnTo>
                  <a:lnTo>
                    <a:pt x="5871" y="12774"/>
                  </a:lnTo>
                  <a:lnTo>
                    <a:pt x="5871" y="13699"/>
                  </a:lnTo>
                  <a:cubicBezTo>
                    <a:pt x="5871" y="14037"/>
                    <a:pt x="6129" y="14206"/>
                    <a:pt x="6387" y="14206"/>
                  </a:cubicBezTo>
                  <a:cubicBezTo>
                    <a:pt x="6645" y="14206"/>
                    <a:pt x="6903" y="14037"/>
                    <a:pt x="6903" y="13699"/>
                  </a:cubicBezTo>
                  <a:lnTo>
                    <a:pt x="6903" y="12774"/>
                  </a:lnTo>
                  <a:lnTo>
                    <a:pt x="7081" y="12774"/>
                  </a:lnTo>
                  <a:cubicBezTo>
                    <a:pt x="7935" y="12774"/>
                    <a:pt x="8611" y="12062"/>
                    <a:pt x="8611" y="11208"/>
                  </a:cubicBezTo>
                  <a:lnTo>
                    <a:pt x="8611" y="4768"/>
                  </a:lnTo>
                  <a:cubicBezTo>
                    <a:pt x="8611" y="3345"/>
                    <a:pt x="8327" y="1922"/>
                    <a:pt x="7793" y="570"/>
                  </a:cubicBezTo>
                  <a:cubicBezTo>
                    <a:pt x="7686" y="392"/>
                    <a:pt x="7615" y="178"/>
                    <a:pt x="7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73"/>
          <p:cNvGrpSpPr/>
          <p:nvPr/>
        </p:nvGrpSpPr>
        <p:grpSpPr>
          <a:xfrm>
            <a:off x="3939088" y="3457750"/>
            <a:ext cx="441225" cy="343825"/>
            <a:chOff x="3939088" y="3457750"/>
            <a:chExt cx="441225" cy="343825"/>
          </a:xfrm>
        </p:grpSpPr>
        <p:sp>
          <p:nvSpPr>
            <p:cNvPr id="2212" name="Google Shape;2212;p73"/>
            <p:cNvSpPr/>
            <p:nvPr/>
          </p:nvSpPr>
          <p:spPr>
            <a:xfrm>
              <a:off x="4302013" y="3516900"/>
              <a:ext cx="78300" cy="284675"/>
            </a:xfrm>
            <a:custGeom>
              <a:avLst/>
              <a:gdLst/>
              <a:ahLst/>
              <a:cxnLst/>
              <a:rect l="l" t="t" r="r" b="b"/>
              <a:pathLst>
                <a:path w="3132" h="11387" extrusionOk="0">
                  <a:moveTo>
                    <a:pt x="534" y="0"/>
                  </a:moveTo>
                  <a:cubicBezTo>
                    <a:pt x="249" y="0"/>
                    <a:pt x="0" y="250"/>
                    <a:pt x="0" y="534"/>
                  </a:cubicBezTo>
                  <a:lnTo>
                    <a:pt x="0" y="10888"/>
                  </a:lnTo>
                  <a:cubicBezTo>
                    <a:pt x="0" y="11173"/>
                    <a:pt x="249" y="11386"/>
                    <a:pt x="534" y="11386"/>
                  </a:cubicBezTo>
                  <a:lnTo>
                    <a:pt x="2598" y="11386"/>
                  </a:lnTo>
                  <a:cubicBezTo>
                    <a:pt x="2882" y="11386"/>
                    <a:pt x="3132" y="11173"/>
                    <a:pt x="3132" y="10888"/>
                  </a:cubicBezTo>
                  <a:lnTo>
                    <a:pt x="3132" y="534"/>
                  </a:lnTo>
                  <a:cubicBezTo>
                    <a:pt x="3096" y="250"/>
                    <a:pt x="2882" y="0"/>
                    <a:pt x="25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3"/>
            <p:cNvSpPr/>
            <p:nvPr/>
          </p:nvSpPr>
          <p:spPr>
            <a:xfrm>
              <a:off x="4060063" y="3536700"/>
              <a:ext cx="77400" cy="248850"/>
            </a:xfrm>
            <a:custGeom>
              <a:avLst/>
              <a:gdLst/>
              <a:ahLst/>
              <a:cxnLst/>
              <a:rect l="l" t="t" r="r" b="b"/>
              <a:pathLst>
                <a:path w="3096" h="9954" extrusionOk="0">
                  <a:moveTo>
                    <a:pt x="1548" y="0"/>
                  </a:moveTo>
                  <a:cubicBezTo>
                    <a:pt x="1308" y="0"/>
                    <a:pt x="1068" y="151"/>
                    <a:pt x="1032" y="454"/>
                  </a:cubicBezTo>
                  <a:lnTo>
                    <a:pt x="1032" y="2019"/>
                  </a:lnTo>
                  <a:lnTo>
                    <a:pt x="499" y="2019"/>
                  </a:lnTo>
                  <a:cubicBezTo>
                    <a:pt x="214" y="2019"/>
                    <a:pt x="0" y="2233"/>
                    <a:pt x="0" y="2517"/>
                  </a:cubicBezTo>
                  <a:lnTo>
                    <a:pt x="0" y="9420"/>
                  </a:lnTo>
                  <a:cubicBezTo>
                    <a:pt x="0" y="9705"/>
                    <a:pt x="214" y="9954"/>
                    <a:pt x="499" y="9954"/>
                  </a:cubicBezTo>
                  <a:lnTo>
                    <a:pt x="2598" y="9954"/>
                  </a:lnTo>
                  <a:cubicBezTo>
                    <a:pt x="2882" y="9954"/>
                    <a:pt x="3096" y="9705"/>
                    <a:pt x="3096" y="9420"/>
                  </a:cubicBezTo>
                  <a:lnTo>
                    <a:pt x="3096" y="2517"/>
                  </a:lnTo>
                  <a:cubicBezTo>
                    <a:pt x="3096" y="2233"/>
                    <a:pt x="2882" y="2019"/>
                    <a:pt x="2598" y="2019"/>
                  </a:cubicBezTo>
                  <a:lnTo>
                    <a:pt x="2064" y="2019"/>
                  </a:lnTo>
                  <a:lnTo>
                    <a:pt x="2064" y="454"/>
                  </a:lnTo>
                  <a:cubicBezTo>
                    <a:pt x="2029" y="151"/>
                    <a:pt x="1788" y="0"/>
                    <a:pt x="1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3"/>
            <p:cNvSpPr/>
            <p:nvPr/>
          </p:nvSpPr>
          <p:spPr>
            <a:xfrm>
              <a:off x="4181038" y="3457750"/>
              <a:ext cx="78300" cy="179025"/>
            </a:xfrm>
            <a:custGeom>
              <a:avLst/>
              <a:gdLst/>
              <a:ahLst/>
              <a:cxnLst/>
              <a:rect l="l" t="t" r="r" b="b"/>
              <a:pathLst>
                <a:path w="3132" h="7161" extrusionOk="0">
                  <a:moveTo>
                    <a:pt x="1562" y="0"/>
                  </a:moveTo>
                  <a:cubicBezTo>
                    <a:pt x="1317" y="0"/>
                    <a:pt x="1068" y="160"/>
                    <a:pt x="1032" y="481"/>
                  </a:cubicBezTo>
                  <a:lnTo>
                    <a:pt x="1032" y="2046"/>
                  </a:lnTo>
                  <a:lnTo>
                    <a:pt x="534" y="2046"/>
                  </a:lnTo>
                  <a:cubicBezTo>
                    <a:pt x="249" y="2046"/>
                    <a:pt x="0" y="2260"/>
                    <a:pt x="36" y="2544"/>
                  </a:cubicBezTo>
                  <a:lnTo>
                    <a:pt x="36" y="4608"/>
                  </a:lnTo>
                  <a:cubicBezTo>
                    <a:pt x="36" y="4893"/>
                    <a:pt x="249" y="5142"/>
                    <a:pt x="534" y="5142"/>
                  </a:cubicBezTo>
                  <a:lnTo>
                    <a:pt x="1068" y="5142"/>
                  </a:lnTo>
                  <a:lnTo>
                    <a:pt x="1068" y="6707"/>
                  </a:lnTo>
                  <a:cubicBezTo>
                    <a:pt x="1086" y="7010"/>
                    <a:pt x="1326" y="7161"/>
                    <a:pt x="1570" y="7161"/>
                  </a:cubicBezTo>
                  <a:cubicBezTo>
                    <a:pt x="1815" y="7161"/>
                    <a:pt x="2064" y="7010"/>
                    <a:pt x="2100" y="6707"/>
                  </a:cubicBezTo>
                  <a:lnTo>
                    <a:pt x="2100" y="5142"/>
                  </a:lnTo>
                  <a:lnTo>
                    <a:pt x="2598" y="5142"/>
                  </a:lnTo>
                  <a:cubicBezTo>
                    <a:pt x="2882" y="5142"/>
                    <a:pt x="3132" y="4893"/>
                    <a:pt x="3132" y="4608"/>
                  </a:cubicBezTo>
                  <a:lnTo>
                    <a:pt x="3132" y="2544"/>
                  </a:lnTo>
                  <a:cubicBezTo>
                    <a:pt x="3132" y="2260"/>
                    <a:pt x="2882" y="2046"/>
                    <a:pt x="2598" y="2046"/>
                  </a:cubicBezTo>
                  <a:lnTo>
                    <a:pt x="2064" y="2046"/>
                  </a:lnTo>
                  <a:lnTo>
                    <a:pt x="2064" y="481"/>
                  </a:lnTo>
                  <a:cubicBezTo>
                    <a:pt x="2046" y="160"/>
                    <a:pt x="1806" y="0"/>
                    <a:pt x="15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3"/>
            <p:cNvSpPr/>
            <p:nvPr/>
          </p:nvSpPr>
          <p:spPr>
            <a:xfrm>
              <a:off x="3939088" y="3474200"/>
              <a:ext cx="77400" cy="301575"/>
            </a:xfrm>
            <a:custGeom>
              <a:avLst/>
              <a:gdLst/>
              <a:ahLst/>
              <a:cxnLst/>
              <a:rect l="l" t="t" r="r" b="b"/>
              <a:pathLst>
                <a:path w="3096" h="12063" extrusionOk="0">
                  <a:moveTo>
                    <a:pt x="499" y="1"/>
                  </a:moveTo>
                  <a:cubicBezTo>
                    <a:pt x="214" y="1"/>
                    <a:pt x="0" y="214"/>
                    <a:pt x="0" y="534"/>
                  </a:cubicBezTo>
                  <a:lnTo>
                    <a:pt x="0" y="7401"/>
                  </a:lnTo>
                  <a:cubicBezTo>
                    <a:pt x="0" y="7686"/>
                    <a:pt x="214" y="7935"/>
                    <a:pt x="499" y="7935"/>
                  </a:cubicBezTo>
                  <a:lnTo>
                    <a:pt x="1032" y="7935"/>
                  </a:lnTo>
                  <a:lnTo>
                    <a:pt x="1032" y="11529"/>
                  </a:lnTo>
                  <a:cubicBezTo>
                    <a:pt x="1032" y="11885"/>
                    <a:pt x="1290" y="12062"/>
                    <a:pt x="1548" y="12062"/>
                  </a:cubicBezTo>
                  <a:cubicBezTo>
                    <a:pt x="1806" y="12062"/>
                    <a:pt x="2064" y="11885"/>
                    <a:pt x="2064" y="11529"/>
                  </a:cubicBezTo>
                  <a:lnTo>
                    <a:pt x="2064" y="7935"/>
                  </a:lnTo>
                  <a:lnTo>
                    <a:pt x="2562" y="7935"/>
                  </a:lnTo>
                  <a:cubicBezTo>
                    <a:pt x="2847" y="7935"/>
                    <a:pt x="3096" y="7686"/>
                    <a:pt x="3096" y="7401"/>
                  </a:cubicBezTo>
                  <a:lnTo>
                    <a:pt x="3096" y="534"/>
                  </a:lnTo>
                  <a:cubicBezTo>
                    <a:pt x="3096" y="214"/>
                    <a:pt x="2847" y="1"/>
                    <a:pt x="2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73"/>
          <p:cNvSpPr/>
          <p:nvPr/>
        </p:nvSpPr>
        <p:spPr>
          <a:xfrm>
            <a:off x="4012913" y="2704775"/>
            <a:ext cx="292675" cy="441000"/>
          </a:xfrm>
          <a:custGeom>
            <a:avLst/>
            <a:gdLst/>
            <a:ahLst/>
            <a:cxnLst/>
            <a:rect l="l" t="t" r="r" b="b"/>
            <a:pathLst>
              <a:path w="11707" h="17640" extrusionOk="0">
                <a:moveTo>
                  <a:pt x="5854" y="2509"/>
                </a:moveTo>
                <a:cubicBezTo>
                  <a:pt x="6094" y="2509"/>
                  <a:pt x="6334" y="2669"/>
                  <a:pt x="6370" y="2989"/>
                </a:cubicBezTo>
                <a:lnTo>
                  <a:pt x="6370" y="3167"/>
                </a:lnTo>
                <a:lnTo>
                  <a:pt x="6903" y="3167"/>
                </a:lnTo>
                <a:cubicBezTo>
                  <a:pt x="6915" y="3166"/>
                  <a:pt x="6926" y="3166"/>
                  <a:pt x="6937" y="3166"/>
                </a:cubicBezTo>
                <a:cubicBezTo>
                  <a:pt x="7579" y="3166"/>
                  <a:pt x="7568" y="4164"/>
                  <a:pt x="6903" y="4199"/>
                </a:cubicBezTo>
                <a:lnTo>
                  <a:pt x="5871" y="4199"/>
                </a:lnTo>
                <a:cubicBezTo>
                  <a:pt x="5231" y="4234"/>
                  <a:pt x="5231" y="5160"/>
                  <a:pt x="5871" y="5231"/>
                </a:cubicBezTo>
                <a:cubicBezTo>
                  <a:pt x="7579" y="5231"/>
                  <a:pt x="8006" y="7650"/>
                  <a:pt x="6370" y="8219"/>
                </a:cubicBezTo>
                <a:lnTo>
                  <a:pt x="6370" y="8504"/>
                </a:lnTo>
                <a:cubicBezTo>
                  <a:pt x="6334" y="8807"/>
                  <a:pt x="6094" y="8958"/>
                  <a:pt x="5854" y="8958"/>
                </a:cubicBezTo>
                <a:cubicBezTo>
                  <a:pt x="5614" y="8958"/>
                  <a:pt x="5373" y="8807"/>
                  <a:pt x="5338" y="8504"/>
                </a:cubicBezTo>
                <a:lnTo>
                  <a:pt x="5338" y="8326"/>
                </a:lnTo>
                <a:lnTo>
                  <a:pt x="4840" y="8326"/>
                </a:lnTo>
                <a:cubicBezTo>
                  <a:pt x="4526" y="8326"/>
                  <a:pt x="4314" y="8087"/>
                  <a:pt x="4306" y="7809"/>
                </a:cubicBezTo>
                <a:lnTo>
                  <a:pt x="4306" y="7809"/>
                </a:lnTo>
                <a:cubicBezTo>
                  <a:pt x="4314" y="7500"/>
                  <a:pt x="4526" y="7294"/>
                  <a:pt x="4840" y="7294"/>
                </a:cubicBezTo>
                <a:lnTo>
                  <a:pt x="5871" y="7294"/>
                </a:lnTo>
                <a:cubicBezTo>
                  <a:pt x="6548" y="7294"/>
                  <a:pt x="6548" y="6263"/>
                  <a:pt x="5871" y="6263"/>
                </a:cubicBezTo>
                <a:cubicBezTo>
                  <a:pt x="4128" y="6227"/>
                  <a:pt x="3701" y="3843"/>
                  <a:pt x="5338" y="3238"/>
                </a:cubicBezTo>
                <a:lnTo>
                  <a:pt x="5338" y="2989"/>
                </a:lnTo>
                <a:cubicBezTo>
                  <a:pt x="5373" y="2669"/>
                  <a:pt x="5614" y="2509"/>
                  <a:pt x="5854" y="2509"/>
                </a:cubicBezTo>
                <a:close/>
                <a:moveTo>
                  <a:pt x="5871" y="0"/>
                </a:moveTo>
                <a:cubicBezTo>
                  <a:pt x="2812" y="0"/>
                  <a:pt x="285" y="2420"/>
                  <a:pt x="143" y="5480"/>
                </a:cubicBezTo>
                <a:cubicBezTo>
                  <a:pt x="1" y="8540"/>
                  <a:pt x="2278" y="11137"/>
                  <a:pt x="5338" y="11422"/>
                </a:cubicBezTo>
                <a:lnTo>
                  <a:pt x="5338" y="12987"/>
                </a:lnTo>
                <a:cubicBezTo>
                  <a:pt x="5053" y="12738"/>
                  <a:pt x="4733" y="12489"/>
                  <a:pt x="4413" y="12311"/>
                </a:cubicBezTo>
                <a:cubicBezTo>
                  <a:pt x="3731" y="11922"/>
                  <a:pt x="2996" y="11724"/>
                  <a:pt x="2313" y="11724"/>
                </a:cubicBezTo>
                <a:cubicBezTo>
                  <a:pt x="1748" y="11724"/>
                  <a:pt x="1218" y="11859"/>
                  <a:pt x="783" y="12133"/>
                </a:cubicBezTo>
                <a:cubicBezTo>
                  <a:pt x="641" y="12240"/>
                  <a:pt x="570" y="12382"/>
                  <a:pt x="570" y="12560"/>
                </a:cubicBezTo>
                <a:cubicBezTo>
                  <a:pt x="499" y="13663"/>
                  <a:pt x="1246" y="14873"/>
                  <a:pt x="2527" y="15585"/>
                </a:cubicBezTo>
                <a:cubicBezTo>
                  <a:pt x="3167" y="15976"/>
                  <a:pt x="3879" y="16190"/>
                  <a:pt x="4626" y="16190"/>
                </a:cubicBezTo>
                <a:cubicBezTo>
                  <a:pt x="4840" y="16190"/>
                  <a:pt x="5089" y="16154"/>
                  <a:pt x="5338" y="16118"/>
                </a:cubicBezTo>
                <a:lnTo>
                  <a:pt x="5338" y="17186"/>
                </a:lnTo>
                <a:cubicBezTo>
                  <a:pt x="5373" y="17488"/>
                  <a:pt x="5614" y="17639"/>
                  <a:pt x="5854" y="17639"/>
                </a:cubicBezTo>
                <a:cubicBezTo>
                  <a:pt x="6094" y="17639"/>
                  <a:pt x="6334" y="17488"/>
                  <a:pt x="6370" y="17186"/>
                </a:cubicBezTo>
                <a:lnTo>
                  <a:pt x="6370" y="16118"/>
                </a:lnTo>
                <a:cubicBezTo>
                  <a:pt x="6619" y="16154"/>
                  <a:pt x="6868" y="16190"/>
                  <a:pt x="7117" y="16190"/>
                </a:cubicBezTo>
                <a:cubicBezTo>
                  <a:pt x="7828" y="16190"/>
                  <a:pt x="8576" y="15976"/>
                  <a:pt x="9180" y="15585"/>
                </a:cubicBezTo>
                <a:cubicBezTo>
                  <a:pt x="10461" y="14873"/>
                  <a:pt x="11209" y="13663"/>
                  <a:pt x="11137" y="12560"/>
                </a:cubicBezTo>
                <a:cubicBezTo>
                  <a:pt x="11137" y="12382"/>
                  <a:pt x="11066" y="12240"/>
                  <a:pt x="10924" y="12133"/>
                </a:cubicBezTo>
                <a:cubicBezTo>
                  <a:pt x="10487" y="11842"/>
                  <a:pt x="9954" y="11698"/>
                  <a:pt x="9385" y="11698"/>
                </a:cubicBezTo>
                <a:cubicBezTo>
                  <a:pt x="8704" y="11698"/>
                  <a:pt x="7973" y="11904"/>
                  <a:pt x="7295" y="12311"/>
                </a:cubicBezTo>
                <a:cubicBezTo>
                  <a:pt x="6974" y="12489"/>
                  <a:pt x="6654" y="12738"/>
                  <a:pt x="6370" y="12987"/>
                </a:cubicBezTo>
                <a:lnTo>
                  <a:pt x="6370" y="11422"/>
                </a:lnTo>
                <a:cubicBezTo>
                  <a:pt x="9430" y="11137"/>
                  <a:pt x="11707" y="8540"/>
                  <a:pt x="11564" y="5480"/>
                </a:cubicBezTo>
                <a:cubicBezTo>
                  <a:pt x="11422" y="2420"/>
                  <a:pt x="8931" y="0"/>
                  <a:pt x="5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7" name="Google Shape;2217;p73"/>
          <p:cNvGrpSpPr/>
          <p:nvPr/>
        </p:nvGrpSpPr>
        <p:grpSpPr>
          <a:xfrm>
            <a:off x="3890163" y="4177725"/>
            <a:ext cx="498150" cy="420400"/>
            <a:chOff x="3890163" y="4177725"/>
            <a:chExt cx="498150" cy="420400"/>
          </a:xfrm>
        </p:grpSpPr>
        <p:sp>
          <p:nvSpPr>
            <p:cNvPr id="2218" name="Google Shape;2218;p73"/>
            <p:cNvSpPr/>
            <p:nvPr/>
          </p:nvSpPr>
          <p:spPr>
            <a:xfrm>
              <a:off x="4172138" y="4177725"/>
              <a:ext cx="216175" cy="298100"/>
            </a:xfrm>
            <a:custGeom>
              <a:avLst/>
              <a:gdLst/>
              <a:ahLst/>
              <a:cxnLst/>
              <a:rect l="l" t="t" r="r" b="b"/>
              <a:pathLst>
                <a:path w="8647" h="11924" extrusionOk="0">
                  <a:moveTo>
                    <a:pt x="480" y="0"/>
                  </a:moveTo>
                  <a:cubicBezTo>
                    <a:pt x="219" y="0"/>
                    <a:pt x="1" y="236"/>
                    <a:pt x="1" y="502"/>
                  </a:cubicBezTo>
                  <a:lnTo>
                    <a:pt x="1" y="7796"/>
                  </a:lnTo>
                  <a:cubicBezTo>
                    <a:pt x="1" y="7974"/>
                    <a:pt x="107" y="8116"/>
                    <a:pt x="250" y="8223"/>
                  </a:cubicBezTo>
                  <a:lnTo>
                    <a:pt x="6547" y="11852"/>
                  </a:lnTo>
                  <a:cubicBezTo>
                    <a:pt x="6654" y="11888"/>
                    <a:pt x="6725" y="11923"/>
                    <a:pt x="6832" y="11923"/>
                  </a:cubicBezTo>
                  <a:cubicBezTo>
                    <a:pt x="7010" y="11923"/>
                    <a:pt x="7188" y="11817"/>
                    <a:pt x="7259" y="11674"/>
                  </a:cubicBezTo>
                  <a:cubicBezTo>
                    <a:pt x="8647" y="9255"/>
                    <a:pt x="8647" y="6302"/>
                    <a:pt x="7259" y="3882"/>
                  </a:cubicBezTo>
                  <a:cubicBezTo>
                    <a:pt x="5871" y="1463"/>
                    <a:pt x="3310" y="4"/>
                    <a:pt x="534" y="4"/>
                  </a:cubicBezTo>
                  <a:cubicBezTo>
                    <a:pt x="516" y="2"/>
                    <a:pt x="498" y="0"/>
                    <a:pt x="4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3"/>
            <p:cNvSpPr/>
            <p:nvPr/>
          </p:nvSpPr>
          <p:spPr>
            <a:xfrm>
              <a:off x="3890163" y="4208050"/>
              <a:ext cx="415425" cy="390075"/>
            </a:xfrm>
            <a:custGeom>
              <a:avLst/>
              <a:gdLst/>
              <a:ahLst/>
              <a:cxnLst/>
              <a:rect l="l" t="t" r="r" b="b"/>
              <a:pathLst>
                <a:path w="16617" h="15603" extrusionOk="0">
                  <a:moveTo>
                    <a:pt x="9750" y="1"/>
                  </a:moveTo>
                  <a:cubicBezTo>
                    <a:pt x="3736" y="1"/>
                    <a:pt x="0" y="6512"/>
                    <a:pt x="2989" y="11707"/>
                  </a:cubicBezTo>
                  <a:cubicBezTo>
                    <a:pt x="4484" y="14304"/>
                    <a:pt x="7108" y="15603"/>
                    <a:pt x="9732" y="15603"/>
                  </a:cubicBezTo>
                  <a:cubicBezTo>
                    <a:pt x="12356" y="15603"/>
                    <a:pt x="14980" y="14304"/>
                    <a:pt x="16474" y="11707"/>
                  </a:cubicBezTo>
                  <a:cubicBezTo>
                    <a:pt x="16617" y="11458"/>
                    <a:pt x="16546" y="11137"/>
                    <a:pt x="16296" y="10995"/>
                  </a:cubicBezTo>
                  <a:lnTo>
                    <a:pt x="10248" y="7508"/>
                  </a:lnTo>
                  <a:lnTo>
                    <a:pt x="10248" y="534"/>
                  </a:lnTo>
                  <a:cubicBezTo>
                    <a:pt x="10248" y="250"/>
                    <a:pt x="10034" y="1"/>
                    <a:pt x="9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73"/>
          <p:cNvGrpSpPr/>
          <p:nvPr/>
        </p:nvGrpSpPr>
        <p:grpSpPr>
          <a:xfrm>
            <a:off x="3279938" y="4180475"/>
            <a:ext cx="441250" cy="413650"/>
            <a:chOff x="3279938" y="4180475"/>
            <a:chExt cx="441250" cy="413650"/>
          </a:xfrm>
        </p:grpSpPr>
        <p:sp>
          <p:nvSpPr>
            <p:cNvPr id="2221" name="Google Shape;2221;p73"/>
            <p:cNvSpPr/>
            <p:nvPr/>
          </p:nvSpPr>
          <p:spPr>
            <a:xfrm>
              <a:off x="3279938" y="4219625"/>
              <a:ext cx="441250" cy="90750"/>
            </a:xfrm>
            <a:custGeom>
              <a:avLst/>
              <a:gdLst/>
              <a:ahLst/>
              <a:cxnLst/>
              <a:rect l="l" t="t" r="r" b="b"/>
              <a:pathLst>
                <a:path w="17650" h="3630" extrusionOk="0">
                  <a:moveTo>
                    <a:pt x="1175" y="0"/>
                  </a:moveTo>
                  <a:cubicBezTo>
                    <a:pt x="535" y="0"/>
                    <a:pt x="1" y="534"/>
                    <a:pt x="1" y="1210"/>
                  </a:cubicBezTo>
                  <a:lnTo>
                    <a:pt x="1" y="3629"/>
                  </a:lnTo>
                  <a:lnTo>
                    <a:pt x="17649" y="3629"/>
                  </a:lnTo>
                  <a:lnTo>
                    <a:pt x="17649" y="1210"/>
                  </a:lnTo>
                  <a:cubicBezTo>
                    <a:pt x="17649" y="534"/>
                    <a:pt x="17080" y="0"/>
                    <a:pt x="16439" y="0"/>
                  </a:cubicBezTo>
                  <a:lnTo>
                    <a:pt x="15194" y="0"/>
                  </a:lnTo>
                  <a:lnTo>
                    <a:pt x="15194" y="996"/>
                  </a:lnTo>
                  <a:cubicBezTo>
                    <a:pt x="15194" y="1886"/>
                    <a:pt x="14482" y="2598"/>
                    <a:pt x="13593" y="2598"/>
                  </a:cubicBezTo>
                  <a:cubicBezTo>
                    <a:pt x="12775" y="2562"/>
                    <a:pt x="12098" y="1886"/>
                    <a:pt x="12098" y="1032"/>
                  </a:cubicBezTo>
                  <a:lnTo>
                    <a:pt x="12098" y="0"/>
                  </a:lnTo>
                  <a:lnTo>
                    <a:pt x="10355" y="0"/>
                  </a:lnTo>
                  <a:lnTo>
                    <a:pt x="10355" y="996"/>
                  </a:lnTo>
                  <a:cubicBezTo>
                    <a:pt x="10355" y="1886"/>
                    <a:pt x="9643" y="2598"/>
                    <a:pt x="8789" y="2598"/>
                  </a:cubicBezTo>
                  <a:cubicBezTo>
                    <a:pt x="7936" y="2562"/>
                    <a:pt x="7259" y="1886"/>
                    <a:pt x="7259" y="1032"/>
                  </a:cubicBezTo>
                  <a:lnTo>
                    <a:pt x="7259" y="0"/>
                  </a:lnTo>
                  <a:lnTo>
                    <a:pt x="5552" y="0"/>
                  </a:lnTo>
                  <a:lnTo>
                    <a:pt x="5552" y="996"/>
                  </a:lnTo>
                  <a:cubicBezTo>
                    <a:pt x="5552" y="1886"/>
                    <a:pt x="4840" y="2598"/>
                    <a:pt x="3950" y="2598"/>
                  </a:cubicBezTo>
                  <a:cubicBezTo>
                    <a:pt x="3097" y="2562"/>
                    <a:pt x="2420" y="1886"/>
                    <a:pt x="2420" y="1032"/>
                  </a:cubicBezTo>
                  <a:lnTo>
                    <a:pt x="2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3"/>
            <p:cNvSpPr/>
            <p:nvPr/>
          </p:nvSpPr>
          <p:spPr>
            <a:xfrm>
              <a:off x="3279938" y="4336150"/>
              <a:ext cx="441250" cy="257975"/>
            </a:xfrm>
            <a:custGeom>
              <a:avLst/>
              <a:gdLst/>
              <a:ahLst/>
              <a:cxnLst/>
              <a:rect l="l" t="t" r="r" b="b"/>
              <a:pathLst>
                <a:path w="17650" h="10319" extrusionOk="0">
                  <a:moveTo>
                    <a:pt x="4626" y="1032"/>
                  </a:moveTo>
                  <a:cubicBezTo>
                    <a:pt x="4911" y="1032"/>
                    <a:pt x="5125" y="1246"/>
                    <a:pt x="5125" y="1530"/>
                  </a:cubicBezTo>
                  <a:lnTo>
                    <a:pt x="5125" y="3629"/>
                  </a:lnTo>
                  <a:cubicBezTo>
                    <a:pt x="5125" y="3914"/>
                    <a:pt x="4911" y="4128"/>
                    <a:pt x="4626" y="4128"/>
                  </a:cubicBezTo>
                  <a:lnTo>
                    <a:pt x="2563" y="4128"/>
                  </a:lnTo>
                  <a:cubicBezTo>
                    <a:pt x="2278" y="4128"/>
                    <a:pt x="2029" y="3914"/>
                    <a:pt x="2029" y="3629"/>
                  </a:cubicBezTo>
                  <a:lnTo>
                    <a:pt x="2029" y="1530"/>
                  </a:lnTo>
                  <a:cubicBezTo>
                    <a:pt x="2029" y="1246"/>
                    <a:pt x="2278" y="1032"/>
                    <a:pt x="2563" y="1032"/>
                  </a:cubicBezTo>
                  <a:close/>
                  <a:moveTo>
                    <a:pt x="9821" y="1032"/>
                  </a:moveTo>
                  <a:cubicBezTo>
                    <a:pt x="10106" y="1032"/>
                    <a:pt x="10355" y="1246"/>
                    <a:pt x="10355" y="1530"/>
                  </a:cubicBezTo>
                  <a:lnTo>
                    <a:pt x="10355" y="3629"/>
                  </a:lnTo>
                  <a:cubicBezTo>
                    <a:pt x="10355" y="3914"/>
                    <a:pt x="10106" y="4128"/>
                    <a:pt x="9821" y="4128"/>
                  </a:cubicBezTo>
                  <a:lnTo>
                    <a:pt x="7758" y="4128"/>
                  </a:lnTo>
                  <a:cubicBezTo>
                    <a:pt x="7473" y="4128"/>
                    <a:pt x="7224" y="3914"/>
                    <a:pt x="7224" y="3629"/>
                  </a:cubicBezTo>
                  <a:lnTo>
                    <a:pt x="7224" y="1530"/>
                  </a:lnTo>
                  <a:cubicBezTo>
                    <a:pt x="7224" y="1246"/>
                    <a:pt x="7473" y="1032"/>
                    <a:pt x="7758" y="1032"/>
                  </a:cubicBezTo>
                  <a:close/>
                  <a:moveTo>
                    <a:pt x="15016" y="1032"/>
                  </a:moveTo>
                  <a:cubicBezTo>
                    <a:pt x="15301" y="1032"/>
                    <a:pt x="15550" y="1246"/>
                    <a:pt x="15550" y="1530"/>
                  </a:cubicBezTo>
                  <a:lnTo>
                    <a:pt x="15550" y="3629"/>
                  </a:lnTo>
                  <a:cubicBezTo>
                    <a:pt x="15550" y="3914"/>
                    <a:pt x="15301" y="4128"/>
                    <a:pt x="15016" y="4128"/>
                  </a:cubicBezTo>
                  <a:lnTo>
                    <a:pt x="13024" y="4128"/>
                  </a:lnTo>
                  <a:cubicBezTo>
                    <a:pt x="12703" y="4128"/>
                    <a:pt x="12490" y="3914"/>
                    <a:pt x="12490" y="3629"/>
                  </a:cubicBezTo>
                  <a:lnTo>
                    <a:pt x="12454" y="1530"/>
                  </a:lnTo>
                  <a:cubicBezTo>
                    <a:pt x="12454" y="1246"/>
                    <a:pt x="12668" y="1032"/>
                    <a:pt x="12952" y="1032"/>
                  </a:cubicBezTo>
                  <a:close/>
                  <a:moveTo>
                    <a:pt x="4626" y="5159"/>
                  </a:moveTo>
                  <a:cubicBezTo>
                    <a:pt x="4911" y="5159"/>
                    <a:pt x="5125" y="5408"/>
                    <a:pt x="5125" y="5693"/>
                  </a:cubicBezTo>
                  <a:lnTo>
                    <a:pt x="5125" y="7757"/>
                  </a:lnTo>
                  <a:cubicBezTo>
                    <a:pt x="5125" y="8041"/>
                    <a:pt x="4911" y="8255"/>
                    <a:pt x="4626" y="8255"/>
                  </a:cubicBezTo>
                  <a:lnTo>
                    <a:pt x="2563" y="8255"/>
                  </a:lnTo>
                  <a:cubicBezTo>
                    <a:pt x="2278" y="8255"/>
                    <a:pt x="2029" y="8041"/>
                    <a:pt x="2029" y="7757"/>
                  </a:cubicBezTo>
                  <a:lnTo>
                    <a:pt x="2029" y="5693"/>
                  </a:lnTo>
                  <a:cubicBezTo>
                    <a:pt x="2029" y="5408"/>
                    <a:pt x="2278" y="5159"/>
                    <a:pt x="2563" y="5159"/>
                  </a:cubicBezTo>
                  <a:close/>
                  <a:moveTo>
                    <a:pt x="9821" y="5159"/>
                  </a:moveTo>
                  <a:cubicBezTo>
                    <a:pt x="10106" y="5159"/>
                    <a:pt x="10355" y="5408"/>
                    <a:pt x="10355" y="5693"/>
                  </a:cubicBezTo>
                  <a:lnTo>
                    <a:pt x="10355" y="7757"/>
                  </a:lnTo>
                  <a:cubicBezTo>
                    <a:pt x="10355" y="8041"/>
                    <a:pt x="10106" y="8255"/>
                    <a:pt x="9821" y="8255"/>
                  </a:cubicBezTo>
                  <a:lnTo>
                    <a:pt x="7758" y="8255"/>
                  </a:lnTo>
                  <a:cubicBezTo>
                    <a:pt x="7473" y="8255"/>
                    <a:pt x="7224" y="8041"/>
                    <a:pt x="7224" y="7757"/>
                  </a:cubicBezTo>
                  <a:lnTo>
                    <a:pt x="7224" y="5693"/>
                  </a:lnTo>
                  <a:cubicBezTo>
                    <a:pt x="7224" y="5408"/>
                    <a:pt x="7473" y="5159"/>
                    <a:pt x="7758" y="5159"/>
                  </a:cubicBezTo>
                  <a:close/>
                  <a:moveTo>
                    <a:pt x="15016" y="5159"/>
                  </a:moveTo>
                  <a:cubicBezTo>
                    <a:pt x="15301" y="5159"/>
                    <a:pt x="15550" y="5408"/>
                    <a:pt x="15550" y="5693"/>
                  </a:cubicBezTo>
                  <a:lnTo>
                    <a:pt x="15550" y="7757"/>
                  </a:lnTo>
                  <a:cubicBezTo>
                    <a:pt x="15550" y="8041"/>
                    <a:pt x="15301" y="8255"/>
                    <a:pt x="15016" y="8255"/>
                  </a:cubicBezTo>
                  <a:lnTo>
                    <a:pt x="13024" y="8255"/>
                  </a:lnTo>
                  <a:cubicBezTo>
                    <a:pt x="12703" y="8255"/>
                    <a:pt x="12490" y="8041"/>
                    <a:pt x="12490" y="7757"/>
                  </a:cubicBezTo>
                  <a:lnTo>
                    <a:pt x="12454" y="5693"/>
                  </a:lnTo>
                  <a:cubicBezTo>
                    <a:pt x="12454" y="5408"/>
                    <a:pt x="12668" y="5159"/>
                    <a:pt x="12952" y="5159"/>
                  </a:cubicBezTo>
                  <a:close/>
                  <a:moveTo>
                    <a:pt x="1" y="0"/>
                  </a:moveTo>
                  <a:lnTo>
                    <a:pt x="1" y="9144"/>
                  </a:lnTo>
                  <a:cubicBezTo>
                    <a:pt x="1" y="9785"/>
                    <a:pt x="535" y="10319"/>
                    <a:pt x="1211" y="10319"/>
                  </a:cubicBezTo>
                  <a:lnTo>
                    <a:pt x="16439" y="10319"/>
                  </a:lnTo>
                  <a:cubicBezTo>
                    <a:pt x="17080" y="10319"/>
                    <a:pt x="17649" y="9785"/>
                    <a:pt x="17649" y="9144"/>
                  </a:cubicBezTo>
                  <a:lnTo>
                    <a:pt x="17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p:cNvSpPr/>
            <p:nvPr/>
          </p:nvSpPr>
          <p:spPr>
            <a:xfrm>
              <a:off x="3357338" y="4387725"/>
              <a:ext cx="25825" cy="25825"/>
            </a:xfrm>
            <a:custGeom>
              <a:avLst/>
              <a:gdLst/>
              <a:ahLst/>
              <a:cxnLst/>
              <a:rect l="l" t="t" r="r" b="b"/>
              <a:pathLst>
                <a:path w="1033" h="1033" extrusionOk="0">
                  <a:moveTo>
                    <a:pt x="1" y="1"/>
                  </a:moveTo>
                  <a:lnTo>
                    <a:pt x="1" y="1033"/>
                  </a:lnTo>
                  <a:lnTo>
                    <a:pt x="1032" y="1033"/>
                  </a:lnTo>
                  <a:lnTo>
                    <a:pt x="1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3"/>
            <p:cNvSpPr/>
            <p:nvPr/>
          </p:nvSpPr>
          <p:spPr>
            <a:xfrm>
              <a:off x="3617088" y="4387725"/>
              <a:ext cx="25800" cy="25825"/>
            </a:xfrm>
            <a:custGeom>
              <a:avLst/>
              <a:gdLst/>
              <a:ahLst/>
              <a:cxnLst/>
              <a:rect l="l" t="t" r="r" b="b"/>
              <a:pathLst>
                <a:path w="1032" h="1033" extrusionOk="0">
                  <a:moveTo>
                    <a:pt x="0" y="1"/>
                  </a:moveTo>
                  <a:lnTo>
                    <a:pt x="0" y="1033"/>
                  </a:lnTo>
                  <a:lnTo>
                    <a:pt x="1032" y="1033"/>
                  </a:lnTo>
                  <a:lnTo>
                    <a:pt x="1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3"/>
            <p:cNvSpPr/>
            <p:nvPr/>
          </p:nvSpPr>
          <p:spPr>
            <a:xfrm>
              <a:off x="3357338" y="4490925"/>
              <a:ext cx="25825" cy="25825"/>
            </a:xfrm>
            <a:custGeom>
              <a:avLst/>
              <a:gdLst/>
              <a:ahLst/>
              <a:cxnLst/>
              <a:rect l="l" t="t" r="r" b="b"/>
              <a:pathLst>
                <a:path w="1033" h="1033" extrusionOk="0">
                  <a:moveTo>
                    <a:pt x="1" y="0"/>
                  </a:moveTo>
                  <a:lnTo>
                    <a:pt x="1" y="1032"/>
                  </a:lnTo>
                  <a:lnTo>
                    <a:pt x="1032" y="1032"/>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3"/>
            <p:cNvSpPr/>
            <p:nvPr/>
          </p:nvSpPr>
          <p:spPr>
            <a:xfrm>
              <a:off x="3617088" y="4490925"/>
              <a:ext cx="25800" cy="25825"/>
            </a:xfrm>
            <a:custGeom>
              <a:avLst/>
              <a:gdLst/>
              <a:ahLst/>
              <a:cxnLst/>
              <a:rect l="l" t="t" r="r" b="b"/>
              <a:pathLst>
                <a:path w="1032" h="1033" extrusionOk="0">
                  <a:moveTo>
                    <a:pt x="0" y="0"/>
                  </a:moveTo>
                  <a:lnTo>
                    <a:pt x="0" y="1032"/>
                  </a:lnTo>
                  <a:lnTo>
                    <a:pt x="1032" y="1032"/>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3"/>
            <p:cNvSpPr/>
            <p:nvPr/>
          </p:nvSpPr>
          <p:spPr>
            <a:xfrm>
              <a:off x="3366238" y="4180475"/>
              <a:ext cx="26700" cy="77425"/>
            </a:xfrm>
            <a:custGeom>
              <a:avLst/>
              <a:gdLst/>
              <a:ahLst/>
              <a:cxnLst/>
              <a:rect l="l" t="t" r="r" b="b"/>
              <a:pathLst>
                <a:path w="1068" h="3097" extrusionOk="0">
                  <a:moveTo>
                    <a:pt x="552" y="1"/>
                  </a:moveTo>
                  <a:cubicBezTo>
                    <a:pt x="294" y="1"/>
                    <a:pt x="36" y="179"/>
                    <a:pt x="36" y="534"/>
                  </a:cubicBezTo>
                  <a:lnTo>
                    <a:pt x="36" y="2598"/>
                  </a:lnTo>
                  <a:cubicBezTo>
                    <a:pt x="0" y="2883"/>
                    <a:pt x="249" y="3096"/>
                    <a:pt x="534" y="3096"/>
                  </a:cubicBezTo>
                  <a:cubicBezTo>
                    <a:pt x="819" y="3096"/>
                    <a:pt x="1068" y="2883"/>
                    <a:pt x="1068" y="2598"/>
                  </a:cubicBezTo>
                  <a:lnTo>
                    <a:pt x="1068" y="534"/>
                  </a:lnTo>
                  <a:cubicBezTo>
                    <a:pt x="1068" y="179"/>
                    <a:pt x="810" y="1"/>
                    <a:pt x="5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3"/>
            <p:cNvSpPr/>
            <p:nvPr/>
          </p:nvSpPr>
          <p:spPr>
            <a:xfrm>
              <a:off x="3608188" y="4180475"/>
              <a:ext cx="25825" cy="77425"/>
            </a:xfrm>
            <a:custGeom>
              <a:avLst/>
              <a:gdLst/>
              <a:ahLst/>
              <a:cxnLst/>
              <a:rect l="l" t="t" r="r" b="b"/>
              <a:pathLst>
                <a:path w="1033" h="3097" extrusionOk="0">
                  <a:moveTo>
                    <a:pt x="516" y="1"/>
                  </a:moveTo>
                  <a:cubicBezTo>
                    <a:pt x="258" y="1"/>
                    <a:pt x="0" y="179"/>
                    <a:pt x="0" y="534"/>
                  </a:cubicBezTo>
                  <a:lnTo>
                    <a:pt x="0" y="2598"/>
                  </a:lnTo>
                  <a:cubicBezTo>
                    <a:pt x="0" y="2883"/>
                    <a:pt x="214" y="3096"/>
                    <a:pt x="498" y="3096"/>
                  </a:cubicBezTo>
                  <a:cubicBezTo>
                    <a:pt x="783" y="3096"/>
                    <a:pt x="1032" y="2883"/>
                    <a:pt x="1032" y="2598"/>
                  </a:cubicBezTo>
                  <a:lnTo>
                    <a:pt x="1032" y="534"/>
                  </a:lnTo>
                  <a:cubicBezTo>
                    <a:pt x="1032" y="179"/>
                    <a:pt x="774" y="1"/>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3"/>
            <p:cNvSpPr/>
            <p:nvPr/>
          </p:nvSpPr>
          <p:spPr>
            <a:xfrm>
              <a:off x="3487213" y="4180475"/>
              <a:ext cx="25825" cy="77425"/>
            </a:xfrm>
            <a:custGeom>
              <a:avLst/>
              <a:gdLst/>
              <a:ahLst/>
              <a:cxnLst/>
              <a:rect l="l" t="t" r="r" b="b"/>
              <a:pathLst>
                <a:path w="1033" h="3097" extrusionOk="0">
                  <a:moveTo>
                    <a:pt x="516" y="1"/>
                  </a:moveTo>
                  <a:cubicBezTo>
                    <a:pt x="258" y="1"/>
                    <a:pt x="0" y="179"/>
                    <a:pt x="0" y="534"/>
                  </a:cubicBezTo>
                  <a:lnTo>
                    <a:pt x="0" y="2598"/>
                  </a:lnTo>
                  <a:cubicBezTo>
                    <a:pt x="0" y="2883"/>
                    <a:pt x="249" y="3096"/>
                    <a:pt x="534" y="3096"/>
                  </a:cubicBezTo>
                  <a:cubicBezTo>
                    <a:pt x="819" y="3096"/>
                    <a:pt x="1032" y="2883"/>
                    <a:pt x="1032" y="2598"/>
                  </a:cubicBezTo>
                  <a:lnTo>
                    <a:pt x="1032" y="534"/>
                  </a:lnTo>
                  <a:cubicBezTo>
                    <a:pt x="1032" y="179"/>
                    <a:pt x="774" y="1"/>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3"/>
            <p:cNvSpPr/>
            <p:nvPr/>
          </p:nvSpPr>
          <p:spPr>
            <a:xfrm>
              <a:off x="3487213" y="4387725"/>
              <a:ext cx="25825" cy="25825"/>
            </a:xfrm>
            <a:custGeom>
              <a:avLst/>
              <a:gdLst/>
              <a:ahLst/>
              <a:cxnLst/>
              <a:rect l="l" t="t" r="r" b="b"/>
              <a:pathLst>
                <a:path w="1033" h="1033" extrusionOk="0">
                  <a:moveTo>
                    <a:pt x="0" y="1"/>
                  </a:moveTo>
                  <a:lnTo>
                    <a:pt x="0" y="1033"/>
                  </a:lnTo>
                  <a:lnTo>
                    <a:pt x="1032" y="1033"/>
                  </a:lnTo>
                  <a:lnTo>
                    <a:pt x="1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3"/>
            <p:cNvSpPr/>
            <p:nvPr/>
          </p:nvSpPr>
          <p:spPr>
            <a:xfrm>
              <a:off x="3487213" y="4490925"/>
              <a:ext cx="25825" cy="25825"/>
            </a:xfrm>
            <a:custGeom>
              <a:avLst/>
              <a:gdLst/>
              <a:ahLst/>
              <a:cxnLst/>
              <a:rect l="l" t="t" r="r" b="b"/>
              <a:pathLst>
                <a:path w="1033" h="1033" extrusionOk="0">
                  <a:moveTo>
                    <a:pt x="0" y="0"/>
                  </a:moveTo>
                  <a:lnTo>
                    <a:pt x="0" y="1032"/>
                  </a:lnTo>
                  <a:lnTo>
                    <a:pt x="1032" y="1032"/>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73"/>
          <p:cNvGrpSpPr/>
          <p:nvPr/>
        </p:nvGrpSpPr>
        <p:grpSpPr>
          <a:xfrm>
            <a:off x="3279938" y="3434175"/>
            <a:ext cx="440350" cy="389625"/>
            <a:chOff x="3279938" y="3434175"/>
            <a:chExt cx="440350" cy="389625"/>
          </a:xfrm>
        </p:grpSpPr>
        <p:sp>
          <p:nvSpPr>
            <p:cNvPr id="2233" name="Google Shape;2233;p73"/>
            <p:cNvSpPr/>
            <p:nvPr/>
          </p:nvSpPr>
          <p:spPr>
            <a:xfrm>
              <a:off x="3412488" y="3434175"/>
              <a:ext cx="307800" cy="267775"/>
            </a:xfrm>
            <a:custGeom>
              <a:avLst/>
              <a:gdLst/>
              <a:ahLst/>
              <a:cxnLst/>
              <a:rect l="l" t="t" r="r" b="b"/>
              <a:pathLst>
                <a:path w="12312" h="10711" extrusionOk="0">
                  <a:moveTo>
                    <a:pt x="6992" y="2118"/>
                  </a:moveTo>
                  <a:cubicBezTo>
                    <a:pt x="7232" y="2118"/>
                    <a:pt x="7473" y="2278"/>
                    <a:pt x="7508" y="2598"/>
                  </a:cubicBezTo>
                  <a:lnTo>
                    <a:pt x="7508" y="2776"/>
                  </a:lnTo>
                  <a:lnTo>
                    <a:pt x="8042" y="2776"/>
                  </a:lnTo>
                  <a:cubicBezTo>
                    <a:pt x="8718" y="2776"/>
                    <a:pt x="8718" y="3808"/>
                    <a:pt x="8042" y="3808"/>
                  </a:cubicBezTo>
                  <a:lnTo>
                    <a:pt x="7010" y="3808"/>
                  </a:lnTo>
                  <a:cubicBezTo>
                    <a:pt x="6987" y="3805"/>
                    <a:pt x="6965" y="3804"/>
                    <a:pt x="6943" y="3804"/>
                  </a:cubicBezTo>
                  <a:cubicBezTo>
                    <a:pt x="6250" y="3804"/>
                    <a:pt x="6250" y="4843"/>
                    <a:pt x="6943" y="4843"/>
                  </a:cubicBezTo>
                  <a:cubicBezTo>
                    <a:pt x="6965" y="4843"/>
                    <a:pt x="6987" y="4842"/>
                    <a:pt x="7010" y="4839"/>
                  </a:cubicBezTo>
                  <a:cubicBezTo>
                    <a:pt x="8718" y="4839"/>
                    <a:pt x="9145" y="7259"/>
                    <a:pt x="7508" y="7864"/>
                  </a:cubicBezTo>
                  <a:lnTo>
                    <a:pt x="7508" y="8113"/>
                  </a:lnTo>
                  <a:cubicBezTo>
                    <a:pt x="7473" y="8433"/>
                    <a:pt x="7232" y="8593"/>
                    <a:pt x="6992" y="8593"/>
                  </a:cubicBezTo>
                  <a:cubicBezTo>
                    <a:pt x="6752" y="8593"/>
                    <a:pt x="6512" y="8433"/>
                    <a:pt x="6476" y="8113"/>
                  </a:cubicBezTo>
                  <a:lnTo>
                    <a:pt x="6476" y="7935"/>
                  </a:lnTo>
                  <a:lnTo>
                    <a:pt x="5943" y="7935"/>
                  </a:lnTo>
                  <a:cubicBezTo>
                    <a:pt x="5266" y="7935"/>
                    <a:pt x="5266" y="6903"/>
                    <a:pt x="5943" y="6903"/>
                  </a:cubicBezTo>
                  <a:lnTo>
                    <a:pt x="7010" y="6903"/>
                  </a:lnTo>
                  <a:cubicBezTo>
                    <a:pt x="7615" y="6832"/>
                    <a:pt x="7615" y="5942"/>
                    <a:pt x="7010" y="5871"/>
                  </a:cubicBezTo>
                  <a:cubicBezTo>
                    <a:pt x="5266" y="5871"/>
                    <a:pt x="4840" y="3452"/>
                    <a:pt x="6476" y="2847"/>
                  </a:cubicBezTo>
                  <a:lnTo>
                    <a:pt x="6476" y="2598"/>
                  </a:lnTo>
                  <a:cubicBezTo>
                    <a:pt x="6512" y="2278"/>
                    <a:pt x="6752" y="2118"/>
                    <a:pt x="6992" y="2118"/>
                  </a:cubicBezTo>
                  <a:close/>
                  <a:moveTo>
                    <a:pt x="7010" y="0"/>
                  </a:moveTo>
                  <a:cubicBezTo>
                    <a:pt x="2456" y="0"/>
                    <a:pt x="1" y="5266"/>
                    <a:pt x="2883" y="8753"/>
                  </a:cubicBezTo>
                  <a:lnTo>
                    <a:pt x="1815" y="9821"/>
                  </a:lnTo>
                  <a:cubicBezTo>
                    <a:pt x="1637" y="9963"/>
                    <a:pt x="1602" y="10177"/>
                    <a:pt x="1673" y="10390"/>
                  </a:cubicBezTo>
                  <a:cubicBezTo>
                    <a:pt x="1780" y="10568"/>
                    <a:pt x="1957" y="10710"/>
                    <a:pt x="2171" y="10710"/>
                  </a:cubicBezTo>
                  <a:lnTo>
                    <a:pt x="7010" y="10710"/>
                  </a:lnTo>
                  <a:cubicBezTo>
                    <a:pt x="9928" y="10710"/>
                    <a:pt x="12312" y="8291"/>
                    <a:pt x="12312" y="5373"/>
                  </a:cubicBezTo>
                  <a:cubicBezTo>
                    <a:pt x="12312" y="2420"/>
                    <a:pt x="9928" y="36"/>
                    <a:pt x="7010" y="36"/>
                  </a:cubicBezTo>
                  <a:lnTo>
                    <a:pt x="7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3"/>
            <p:cNvSpPr/>
            <p:nvPr/>
          </p:nvSpPr>
          <p:spPr>
            <a:xfrm>
              <a:off x="3301288" y="3604325"/>
              <a:ext cx="121000" cy="103850"/>
            </a:xfrm>
            <a:custGeom>
              <a:avLst/>
              <a:gdLst/>
              <a:ahLst/>
              <a:cxnLst/>
              <a:rect l="l" t="t" r="r" b="b"/>
              <a:pathLst>
                <a:path w="4840" h="4154" extrusionOk="0">
                  <a:moveTo>
                    <a:pt x="2731" y="0"/>
                  </a:moveTo>
                  <a:cubicBezTo>
                    <a:pt x="2223" y="0"/>
                    <a:pt x="1705" y="184"/>
                    <a:pt x="1282" y="595"/>
                  </a:cubicBezTo>
                  <a:cubicBezTo>
                    <a:pt x="1" y="1912"/>
                    <a:pt x="926" y="4153"/>
                    <a:pt x="2741" y="4153"/>
                  </a:cubicBezTo>
                  <a:cubicBezTo>
                    <a:pt x="3879" y="4153"/>
                    <a:pt x="4840" y="3193"/>
                    <a:pt x="4840" y="2054"/>
                  </a:cubicBezTo>
                  <a:cubicBezTo>
                    <a:pt x="4840" y="822"/>
                    <a:pt x="3807" y="0"/>
                    <a:pt x="2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3"/>
            <p:cNvSpPr/>
            <p:nvPr/>
          </p:nvSpPr>
          <p:spPr>
            <a:xfrm>
              <a:off x="3279938" y="3712600"/>
              <a:ext cx="180600" cy="111200"/>
            </a:xfrm>
            <a:custGeom>
              <a:avLst/>
              <a:gdLst/>
              <a:ahLst/>
              <a:cxnLst/>
              <a:rect l="l" t="t" r="r" b="b"/>
              <a:pathLst>
                <a:path w="7224" h="4448" extrusionOk="0">
                  <a:moveTo>
                    <a:pt x="1460" y="0"/>
                  </a:moveTo>
                  <a:cubicBezTo>
                    <a:pt x="535" y="676"/>
                    <a:pt x="1" y="1744"/>
                    <a:pt x="1" y="2918"/>
                  </a:cubicBezTo>
                  <a:lnTo>
                    <a:pt x="1" y="3950"/>
                  </a:lnTo>
                  <a:cubicBezTo>
                    <a:pt x="1" y="4234"/>
                    <a:pt x="214" y="4448"/>
                    <a:pt x="499" y="4448"/>
                  </a:cubicBezTo>
                  <a:lnTo>
                    <a:pt x="6726" y="4448"/>
                  </a:lnTo>
                  <a:cubicBezTo>
                    <a:pt x="7010" y="4448"/>
                    <a:pt x="7224" y="4234"/>
                    <a:pt x="7224" y="3950"/>
                  </a:cubicBezTo>
                  <a:lnTo>
                    <a:pt x="7224" y="2918"/>
                  </a:lnTo>
                  <a:cubicBezTo>
                    <a:pt x="7224" y="1744"/>
                    <a:pt x="6655" y="676"/>
                    <a:pt x="5729" y="0"/>
                  </a:cubicBezTo>
                  <a:cubicBezTo>
                    <a:pt x="5142" y="552"/>
                    <a:pt x="4377" y="827"/>
                    <a:pt x="3608" y="827"/>
                  </a:cubicBezTo>
                  <a:cubicBezTo>
                    <a:pt x="2839" y="827"/>
                    <a:pt x="2065" y="552"/>
                    <a:pt x="1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73"/>
          <p:cNvGrpSpPr/>
          <p:nvPr/>
        </p:nvGrpSpPr>
        <p:grpSpPr>
          <a:xfrm>
            <a:off x="3279938" y="2732800"/>
            <a:ext cx="441250" cy="390150"/>
            <a:chOff x="3279938" y="2732800"/>
            <a:chExt cx="441250" cy="390150"/>
          </a:xfrm>
        </p:grpSpPr>
        <p:sp>
          <p:nvSpPr>
            <p:cNvPr id="2237" name="Google Shape;2237;p73"/>
            <p:cNvSpPr/>
            <p:nvPr/>
          </p:nvSpPr>
          <p:spPr>
            <a:xfrm>
              <a:off x="3301288" y="2732800"/>
              <a:ext cx="404775" cy="390150"/>
            </a:xfrm>
            <a:custGeom>
              <a:avLst/>
              <a:gdLst/>
              <a:ahLst/>
              <a:cxnLst/>
              <a:rect l="l" t="t" r="r" b="b"/>
              <a:pathLst>
                <a:path w="16191" h="15606" extrusionOk="0">
                  <a:moveTo>
                    <a:pt x="8096" y="0"/>
                  </a:moveTo>
                  <a:cubicBezTo>
                    <a:pt x="7224" y="0"/>
                    <a:pt x="6352" y="516"/>
                    <a:pt x="6085" y="1548"/>
                  </a:cubicBezTo>
                  <a:lnTo>
                    <a:pt x="2705" y="1548"/>
                  </a:lnTo>
                  <a:lnTo>
                    <a:pt x="2669" y="1583"/>
                  </a:lnTo>
                  <a:lnTo>
                    <a:pt x="2634" y="1619"/>
                  </a:lnTo>
                  <a:lnTo>
                    <a:pt x="2598" y="1619"/>
                  </a:lnTo>
                  <a:lnTo>
                    <a:pt x="2563" y="1655"/>
                  </a:lnTo>
                  <a:lnTo>
                    <a:pt x="2527" y="1690"/>
                  </a:lnTo>
                  <a:lnTo>
                    <a:pt x="2527" y="1726"/>
                  </a:lnTo>
                  <a:lnTo>
                    <a:pt x="1" y="7952"/>
                  </a:lnTo>
                  <a:lnTo>
                    <a:pt x="1104" y="7952"/>
                  </a:lnTo>
                  <a:lnTo>
                    <a:pt x="3025" y="3291"/>
                  </a:lnTo>
                  <a:lnTo>
                    <a:pt x="4947" y="7952"/>
                  </a:lnTo>
                  <a:lnTo>
                    <a:pt x="6050" y="7952"/>
                  </a:lnTo>
                  <a:lnTo>
                    <a:pt x="3808" y="2437"/>
                  </a:lnTo>
                  <a:lnTo>
                    <a:pt x="6228" y="2437"/>
                  </a:lnTo>
                  <a:cubicBezTo>
                    <a:pt x="6405" y="3149"/>
                    <a:pt x="6975" y="3718"/>
                    <a:pt x="7722" y="3932"/>
                  </a:cubicBezTo>
                  <a:lnTo>
                    <a:pt x="7722" y="14570"/>
                  </a:lnTo>
                  <a:lnTo>
                    <a:pt x="5801" y="14570"/>
                  </a:lnTo>
                  <a:cubicBezTo>
                    <a:pt x="5779" y="14568"/>
                    <a:pt x="5757" y="14567"/>
                    <a:pt x="5737" y="14567"/>
                  </a:cubicBezTo>
                  <a:cubicBezTo>
                    <a:pt x="5075" y="14567"/>
                    <a:pt x="5075" y="15605"/>
                    <a:pt x="5737" y="15605"/>
                  </a:cubicBezTo>
                  <a:cubicBezTo>
                    <a:pt x="5757" y="15605"/>
                    <a:pt x="5779" y="15604"/>
                    <a:pt x="5801" y="15602"/>
                  </a:cubicBezTo>
                  <a:lnTo>
                    <a:pt x="10391" y="15602"/>
                  </a:lnTo>
                  <a:cubicBezTo>
                    <a:pt x="10413" y="15604"/>
                    <a:pt x="10434" y="15605"/>
                    <a:pt x="10455" y="15605"/>
                  </a:cubicBezTo>
                  <a:cubicBezTo>
                    <a:pt x="11116" y="15605"/>
                    <a:pt x="11116" y="14567"/>
                    <a:pt x="10455" y="14567"/>
                  </a:cubicBezTo>
                  <a:cubicBezTo>
                    <a:pt x="10434" y="14567"/>
                    <a:pt x="10413" y="14568"/>
                    <a:pt x="10391" y="14570"/>
                  </a:cubicBezTo>
                  <a:lnTo>
                    <a:pt x="8469" y="14570"/>
                  </a:lnTo>
                  <a:lnTo>
                    <a:pt x="8469" y="3932"/>
                  </a:lnTo>
                  <a:cubicBezTo>
                    <a:pt x="9216" y="3718"/>
                    <a:pt x="9786" y="3149"/>
                    <a:pt x="9964" y="2437"/>
                  </a:cubicBezTo>
                  <a:lnTo>
                    <a:pt x="12383" y="2437"/>
                  </a:lnTo>
                  <a:lnTo>
                    <a:pt x="10141" y="7952"/>
                  </a:lnTo>
                  <a:lnTo>
                    <a:pt x="11280" y="7952"/>
                  </a:lnTo>
                  <a:lnTo>
                    <a:pt x="13166" y="3291"/>
                  </a:lnTo>
                  <a:lnTo>
                    <a:pt x="15087" y="7952"/>
                  </a:lnTo>
                  <a:lnTo>
                    <a:pt x="16190" y="7952"/>
                  </a:lnTo>
                  <a:lnTo>
                    <a:pt x="13664" y="1726"/>
                  </a:lnTo>
                  <a:lnTo>
                    <a:pt x="13664" y="1690"/>
                  </a:lnTo>
                  <a:lnTo>
                    <a:pt x="13628" y="1655"/>
                  </a:lnTo>
                  <a:lnTo>
                    <a:pt x="13593" y="1619"/>
                  </a:lnTo>
                  <a:lnTo>
                    <a:pt x="13557" y="1619"/>
                  </a:lnTo>
                  <a:lnTo>
                    <a:pt x="13557" y="1583"/>
                  </a:lnTo>
                  <a:lnTo>
                    <a:pt x="13522" y="1548"/>
                  </a:lnTo>
                  <a:lnTo>
                    <a:pt x="10106" y="1548"/>
                  </a:lnTo>
                  <a:cubicBezTo>
                    <a:pt x="9839" y="516"/>
                    <a:pt x="8967" y="0"/>
                    <a:pt x="8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3"/>
            <p:cNvSpPr/>
            <p:nvPr/>
          </p:nvSpPr>
          <p:spPr>
            <a:xfrm>
              <a:off x="3539688" y="2957400"/>
              <a:ext cx="181500" cy="94300"/>
            </a:xfrm>
            <a:custGeom>
              <a:avLst/>
              <a:gdLst/>
              <a:ahLst/>
              <a:cxnLst/>
              <a:rect l="l" t="t" r="r" b="b"/>
              <a:pathLst>
                <a:path w="7260" h="3772" extrusionOk="0">
                  <a:moveTo>
                    <a:pt x="534" y="0"/>
                  </a:moveTo>
                  <a:cubicBezTo>
                    <a:pt x="250" y="0"/>
                    <a:pt x="1" y="214"/>
                    <a:pt x="1" y="498"/>
                  </a:cubicBezTo>
                  <a:cubicBezTo>
                    <a:pt x="1" y="2313"/>
                    <a:pt x="1637" y="3772"/>
                    <a:pt x="3630" y="3772"/>
                  </a:cubicBezTo>
                  <a:cubicBezTo>
                    <a:pt x="5622" y="3772"/>
                    <a:pt x="7259" y="2313"/>
                    <a:pt x="7259" y="498"/>
                  </a:cubicBezTo>
                  <a:cubicBezTo>
                    <a:pt x="7259" y="214"/>
                    <a:pt x="7010" y="0"/>
                    <a:pt x="6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3"/>
            <p:cNvSpPr/>
            <p:nvPr/>
          </p:nvSpPr>
          <p:spPr>
            <a:xfrm>
              <a:off x="3279938" y="2957400"/>
              <a:ext cx="180600" cy="94300"/>
            </a:xfrm>
            <a:custGeom>
              <a:avLst/>
              <a:gdLst/>
              <a:ahLst/>
              <a:cxnLst/>
              <a:rect l="l" t="t" r="r" b="b"/>
              <a:pathLst>
                <a:path w="7224" h="3772" extrusionOk="0">
                  <a:moveTo>
                    <a:pt x="499" y="0"/>
                  </a:moveTo>
                  <a:cubicBezTo>
                    <a:pt x="214" y="0"/>
                    <a:pt x="1" y="214"/>
                    <a:pt x="1" y="498"/>
                  </a:cubicBezTo>
                  <a:cubicBezTo>
                    <a:pt x="1" y="2313"/>
                    <a:pt x="1602" y="3772"/>
                    <a:pt x="3595" y="3772"/>
                  </a:cubicBezTo>
                  <a:cubicBezTo>
                    <a:pt x="5587" y="3772"/>
                    <a:pt x="7224" y="2313"/>
                    <a:pt x="7224" y="498"/>
                  </a:cubicBezTo>
                  <a:cubicBezTo>
                    <a:pt x="7224" y="214"/>
                    <a:pt x="6975" y="0"/>
                    <a:pt x="66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73"/>
          <p:cNvGrpSpPr/>
          <p:nvPr/>
        </p:nvGrpSpPr>
        <p:grpSpPr>
          <a:xfrm>
            <a:off x="3286188" y="2027375"/>
            <a:ext cx="437650" cy="441700"/>
            <a:chOff x="3286188" y="2027375"/>
            <a:chExt cx="437650" cy="441700"/>
          </a:xfrm>
        </p:grpSpPr>
        <p:sp>
          <p:nvSpPr>
            <p:cNvPr id="2241" name="Google Shape;2241;p73"/>
            <p:cNvSpPr/>
            <p:nvPr/>
          </p:nvSpPr>
          <p:spPr>
            <a:xfrm>
              <a:off x="3286188" y="2027375"/>
              <a:ext cx="437650" cy="441700"/>
            </a:xfrm>
            <a:custGeom>
              <a:avLst/>
              <a:gdLst/>
              <a:ahLst/>
              <a:cxnLst/>
              <a:rect l="l" t="t" r="r" b="b"/>
              <a:pathLst>
                <a:path w="17506" h="17668" extrusionOk="0">
                  <a:moveTo>
                    <a:pt x="9427" y="2064"/>
                  </a:moveTo>
                  <a:cubicBezTo>
                    <a:pt x="12168" y="2064"/>
                    <a:pt x="14802" y="4197"/>
                    <a:pt x="14802" y="7420"/>
                  </a:cubicBezTo>
                  <a:cubicBezTo>
                    <a:pt x="14802" y="10373"/>
                    <a:pt x="12382" y="12757"/>
                    <a:pt x="9465" y="12757"/>
                  </a:cubicBezTo>
                  <a:cubicBezTo>
                    <a:pt x="4697" y="12757"/>
                    <a:pt x="2313" y="6993"/>
                    <a:pt x="5693" y="3649"/>
                  </a:cubicBezTo>
                  <a:cubicBezTo>
                    <a:pt x="6777" y="2554"/>
                    <a:pt x="8114" y="2064"/>
                    <a:pt x="9427" y="2064"/>
                  </a:cubicBezTo>
                  <a:close/>
                  <a:moveTo>
                    <a:pt x="9457" y="0"/>
                  </a:moveTo>
                  <a:cubicBezTo>
                    <a:pt x="7511" y="0"/>
                    <a:pt x="5567" y="766"/>
                    <a:pt x="4127" y="2297"/>
                  </a:cubicBezTo>
                  <a:cubicBezTo>
                    <a:pt x="2775" y="3684"/>
                    <a:pt x="2028" y="5534"/>
                    <a:pt x="2028" y="7456"/>
                  </a:cubicBezTo>
                  <a:lnTo>
                    <a:pt x="2028" y="7598"/>
                  </a:lnTo>
                  <a:cubicBezTo>
                    <a:pt x="2028" y="7847"/>
                    <a:pt x="1993" y="8061"/>
                    <a:pt x="1850" y="8274"/>
                  </a:cubicBezTo>
                  <a:lnTo>
                    <a:pt x="391" y="10587"/>
                  </a:lnTo>
                  <a:cubicBezTo>
                    <a:pt x="0" y="11156"/>
                    <a:pt x="427" y="11903"/>
                    <a:pt x="1103" y="11903"/>
                  </a:cubicBezTo>
                  <a:lnTo>
                    <a:pt x="2028" y="11903"/>
                  </a:lnTo>
                  <a:lnTo>
                    <a:pt x="2028" y="13255"/>
                  </a:lnTo>
                  <a:cubicBezTo>
                    <a:pt x="2028" y="14679"/>
                    <a:pt x="3202" y="15817"/>
                    <a:pt x="4626" y="15817"/>
                  </a:cubicBezTo>
                  <a:lnTo>
                    <a:pt x="5479" y="15817"/>
                  </a:lnTo>
                  <a:lnTo>
                    <a:pt x="5479" y="17134"/>
                  </a:lnTo>
                  <a:cubicBezTo>
                    <a:pt x="5479" y="17418"/>
                    <a:pt x="5729" y="17632"/>
                    <a:pt x="6013" y="17667"/>
                  </a:cubicBezTo>
                  <a:lnTo>
                    <a:pt x="13592" y="17667"/>
                  </a:lnTo>
                  <a:cubicBezTo>
                    <a:pt x="13877" y="17632"/>
                    <a:pt x="14090" y="17418"/>
                    <a:pt x="14090" y="17134"/>
                  </a:cubicBezTo>
                  <a:lnTo>
                    <a:pt x="14090" y="13184"/>
                  </a:lnTo>
                  <a:cubicBezTo>
                    <a:pt x="14908" y="12508"/>
                    <a:pt x="15549" y="11690"/>
                    <a:pt x="16047" y="10765"/>
                  </a:cubicBezTo>
                  <a:cubicBezTo>
                    <a:pt x="17506" y="7883"/>
                    <a:pt x="16937" y="4360"/>
                    <a:pt x="14588" y="2083"/>
                  </a:cubicBezTo>
                  <a:cubicBezTo>
                    <a:pt x="13165" y="695"/>
                    <a:pt x="11310" y="0"/>
                    <a:pt x="9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3"/>
            <p:cNvSpPr/>
            <p:nvPr/>
          </p:nvSpPr>
          <p:spPr>
            <a:xfrm>
              <a:off x="3378688" y="2105250"/>
              <a:ext cx="251750" cy="215450"/>
            </a:xfrm>
            <a:custGeom>
              <a:avLst/>
              <a:gdLst/>
              <a:ahLst/>
              <a:cxnLst/>
              <a:rect l="l" t="t" r="r" b="b"/>
              <a:pathLst>
                <a:path w="10070" h="8618" extrusionOk="0">
                  <a:moveTo>
                    <a:pt x="5747" y="1023"/>
                  </a:moveTo>
                  <a:cubicBezTo>
                    <a:pt x="6005" y="1023"/>
                    <a:pt x="6263" y="1192"/>
                    <a:pt x="6263" y="1530"/>
                  </a:cubicBezTo>
                  <a:lnTo>
                    <a:pt x="6263" y="1708"/>
                  </a:lnTo>
                  <a:lnTo>
                    <a:pt x="6796" y="1708"/>
                  </a:lnTo>
                  <a:cubicBezTo>
                    <a:pt x="7472" y="1708"/>
                    <a:pt x="7472" y="2740"/>
                    <a:pt x="6796" y="2740"/>
                  </a:cubicBezTo>
                  <a:lnTo>
                    <a:pt x="5765" y="2740"/>
                  </a:lnTo>
                  <a:cubicBezTo>
                    <a:pt x="5124" y="2811"/>
                    <a:pt x="5124" y="3736"/>
                    <a:pt x="5765" y="3772"/>
                  </a:cubicBezTo>
                  <a:cubicBezTo>
                    <a:pt x="7472" y="3807"/>
                    <a:pt x="7899" y="6191"/>
                    <a:pt x="6263" y="6796"/>
                  </a:cubicBezTo>
                  <a:lnTo>
                    <a:pt x="6263" y="7045"/>
                  </a:lnTo>
                  <a:cubicBezTo>
                    <a:pt x="6263" y="7401"/>
                    <a:pt x="6005" y="7579"/>
                    <a:pt x="5747" y="7579"/>
                  </a:cubicBezTo>
                  <a:cubicBezTo>
                    <a:pt x="5489" y="7579"/>
                    <a:pt x="5231" y="7401"/>
                    <a:pt x="5231" y="7045"/>
                  </a:cubicBezTo>
                  <a:lnTo>
                    <a:pt x="5231" y="6867"/>
                  </a:lnTo>
                  <a:lnTo>
                    <a:pt x="4733" y="6867"/>
                  </a:lnTo>
                  <a:cubicBezTo>
                    <a:pt x="4021" y="6867"/>
                    <a:pt x="4021" y="5835"/>
                    <a:pt x="4733" y="5835"/>
                  </a:cubicBezTo>
                  <a:lnTo>
                    <a:pt x="5765" y="5835"/>
                  </a:lnTo>
                  <a:cubicBezTo>
                    <a:pt x="6369" y="5800"/>
                    <a:pt x="6369" y="4875"/>
                    <a:pt x="5765" y="4803"/>
                  </a:cubicBezTo>
                  <a:cubicBezTo>
                    <a:pt x="5752" y="4804"/>
                    <a:pt x="5739" y="4804"/>
                    <a:pt x="5726" y="4804"/>
                  </a:cubicBezTo>
                  <a:cubicBezTo>
                    <a:pt x="3980" y="4804"/>
                    <a:pt x="3606" y="2380"/>
                    <a:pt x="5231" y="1815"/>
                  </a:cubicBezTo>
                  <a:lnTo>
                    <a:pt x="5231" y="1530"/>
                  </a:lnTo>
                  <a:cubicBezTo>
                    <a:pt x="5231" y="1192"/>
                    <a:pt x="5489" y="1023"/>
                    <a:pt x="5747" y="1023"/>
                  </a:cubicBezTo>
                  <a:close/>
                  <a:moveTo>
                    <a:pt x="5765" y="0"/>
                  </a:moveTo>
                  <a:cubicBezTo>
                    <a:pt x="1922" y="0"/>
                    <a:pt x="0" y="4625"/>
                    <a:pt x="2705" y="7330"/>
                  </a:cubicBezTo>
                  <a:cubicBezTo>
                    <a:pt x="3583" y="8220"/>
                    <a:pt x="4668" y="8618"/>
                    <a:pt x="5733" y="8618"/>
                  </a:cubicBezTo>
                  <a:cubicBezTo>
                    <a:pt x="7946" y="8618"/>
                    <a:pt x="10070" y="6899"/>
                    <a:pt x="10070" y="4305"/>
                  </a:cubicBezTo>
                  <a:cubicBezTo>
                    <a:pt x="10070" y="1921"/>
                    <a:pt x="8113" y="0"/>
                    <a:pt x="5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73"/>
          <p:cNvGrpSpPr/>
          <p:nvPr/>
        </p:nvGrpSpPr>
        <p:grpSpPr>
          <a:xfrm>
            <a:off x="3314638" y="1371600"/>
            <a:ext cx="370950" cy="441225"/>
            <a:chOff x="3314638" y="1371600"/>
            <a:chExt cx="370950" cy="441225"/>
          </a:xfrm>
        </p:grpSpPr>
        <p:sp>
          <p:nvSpPr>
            <p:cNvPr id="2244" name="Google Shape;2244;p73"/>
            <p:cNvSpPr/>
            <p:nvPr/>
          </p:nvSpPr>
          <p:spPr>
            <a:xfrm>
              <a:off x="3314638" y="1371600"/>
              <a:ext cx="370950" cy="441225"/>
            </a:xfrm>
            <a:custGeom>
              <a:avLst/>
              <a:gdLst/>
              <a:ahLst/>
              <a:cxnLst/>
              <a:rect l="l" t="t" r="r" b="b"/>
              <a:pathLst>
                <a:path w="14838" h="17649" extrusionOk="0">
                  <a:moveTo>
                    <a:pt x="7400" y="2819"/>
                  </a:moveTo>
                  <a:cubicBezTo>
                    <a:pt x="10140" y="2819"/>
                    <a:pt x="12774" y="4952"/>
                    <a:pt x="12774" y="8176"/>
                  </a:cubicBezTo>
                  <a:cubicBezTo>
                    <a:pt x="12774" y="11129"/>
                    <a:pt x="10355" y="13513"/>
                    <a:pt x="7437" y="13513"/>
                  </a:cubicBezTo>
                  <a:cubicBezTo>
                    <a:pt x="2669" y="13513"/>
                    <a:pt x="285" y="7749"/>
                    <a:pt x="3665" y="4404"/>
                  </a:cubicBezTo>
                  <a:cubicBezTo>
                    <a:pt x="4749" y="3309"/>
                    <a:pt x="6087" y="2819"/>
                    <a:pt x="7400" y="2819"/>
                  </a:cubicBezTo>
                  <a:close/>
                  <a:moveTo>
                    <a:pt x="7419" y="1"/>
                  </a:moveTo>
                  <a:cubicBezTo>
                    <a:pt x="7375" y="1"/>
                    <a:pt x="7330" y="10"/>
                    <a:pt x="7295" y="28"/>
                  </a:cubicBezTo>
                  <a:lnTo>
                    <a:pt x="392" y="1735"/>
                  </a:lnTo>
                  <a:cubicBezTo>
                    <a:pt x="179" y="1771"/>
                    <a:pt x="1" y="1985"/>
                    <a:pt x="1" y="2234"/>
                  </a:cubicBezTo>
                  <a:lnTo>
                    <a:pt x="1" y="8709"/>
                  </a:lnTo>
                  <a:cubicBezTo>
                    <a:pt x="1" y="11556"/>
                    <a:pt x="1495" y="14189"/>
                    <a:pt x="3950" y="15647"/>
                  </a:cubicBezTo>
                  <a:lnTo>
                    <a:pt x="7188" y="17569"/>
                  </a:lnTo>
                  <a:cubicBezTo>
                    <a:pt x="7259" y="17622"/>
                    <a:pt x="7348" y="17649"/>
                    <a:pt x="7441" y="17649"/>
                  </a:cubicBezTo>
                  <a:cubicBezTo>
                    <a:pt x="7535" y="17649"/>
                    <a:pt x="7633" y="17622"/>
                    <a:pt x="7722" y="17569"/>
                  </a:cubicBezTo>
                  <a:lnTo>
                    <a:pt x="10924" y="15647"/>
                  </a:lnTo>
                  <a:cubicBezTo>
                    <a:pt x="13343" y="14189"/>
                    <a:pt x="14838" y="11556"/>
                    <a:pt x="14838" y="8709"/>
                  </a:cubicBezTo>
                  <a:lnTo>
                    <a:pt x="14838" y="2234"/>
                  </a:lnTo>
                  <a:cubicBezTo>
                    <a:pt x="14838" y="1985"/>
                    <a:pt x="14660" y="1771"/>
                    <a:pt x="14446" y="1735"/>
                  </a:cubicBezTo>
                  <a:lnTo>
                    <a:pt x="7544" y="28"/>
                  </a:lnTo>
                  <a:cubicBezTo>
                    <a:pt x="7508" y="10"/>
                    <a:pt x="7464" y="1"/>
                    <a:pt x="7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3"/>
            <p:cNvSpPr/>
            <p:nvPr/>
          </p:nvSpPr>
          <p:spPr>
            <a:xfrm>
              <a:off x="3356713" y="1468350"/>
              <a:ext cx="251500" cy="215475"/>
            </a:xfrm>
            <a:custGeom>
              <a:avLst/>
              <a:gdLst/>
              <a:ahLst/>
              <a:cxnLst/>
              <a:rect l="l" t="t" r="r" b="b"/>
              <a:pathLst>
                <a:path w="10060" h="8619" extrusionOk="0">
                  <a:moveTo>
                    <a:pt x="5736" y="1032"/>
                  </a:moveTo>
                  <a:cubicBezTo>
                    <a:pt x="5994" y="1032"/>
                    <a:pt x="6252" y="1210"/>
                    <a:pt x="6252" y="1566"/>
                  </a:cubicBezTo>
                  <a:lnTo>
                    <a:pt x="6252" y="1708"/>
                  </a:lnTo>
                  <a:lnTo>
                    <a:pt x="6786" y="1708"/>
                  </a:lnTo>
                  <a:cubicBezTo>
                    <a:pt x="6808" y="1706"/>
                    <a:pt x="6829" y="1705"/>
                    <a:pt x="6850" y="1705"/>
                  </a:cubicBezTo>
                  <a:cubicBezTo>
                    <a:pt x="7522" y="1705"/>
                    <a:pt x="7512" y="2776"/>
                    <a:pt x="6819" y="2776"/>
                  </a:cubicBezTo>
                  <a:cubicBezTo>
                    <a:pt x="6808" y="2776"/>
                    <a:pt x="6797" y="2776"/>
                    <a:pt x="6786" y="2776"/>
                  </a:cubicBezTo>
                  <a:lnTo>
                    <a:pt x="5754" y="2776"/>
                  </a:lnTo>
                  <a:cubicBezTo>
                    <a:pt x="5742" y="2775"/>
                    <a:pt x="5730" y="2775"/>
                    <a:pt x="5718" y="2775"/>
                  </a:cubicBezTo>
                  <a:cubicBezTo>
                    <a:pt x="5043" y="2775"/>
                    <a:pt x="5054" y="3772"/>
                    <a:pt x="5754" y="3807"/>
                  </a:cubicBezTo>
                  <a:lnTo>
                    <a:pt x="5754" y="3772"/>
                  </a:lnTo>
                  <a:cubicBezTo>
                    <a:pt x="7497" y="3772"/>
                    <a:pt x="7889" y="6191"/>
                    <a:pt x="6252" y="6796"/>
                  </a:cubicBezTo>
                  <a:lnTo>
                    <a:pt x="6252" y="7081"/>
                  </a:lnTo>
                  <a:cubicBezTo>
                    <a:pt x="6252" y="7419"/>
                    <a:pt x="5994" y="7588"/>
                    <a:pt x="5736" y="7588"/>
                  </a:cubicBezTo>
                  <a:cubicBezTo>
                    <a:pt x="5478" y="7588"/>
                    <a:pt x="5220" y="7419"/>
                    <a:pt x="5220" y="7081"/>
                  </a:cubicBezTo>
                  <a:lnTo>
                    <a:pt x="5220" y="6903"/>
                  </a:lnTo>
                  <a:lnTo>
                    <a:pt x="4722" y="6903"/>
                  </a:lnTo>
                  <a:cubicBezTo>
                    <a:pt x="4082" y="6832"/>
                    <a:pt x="4082" y="5907"/>
                    <a:pt x="4722" y="5871"/>
                  </a:cubicBezTo>
                  <a:lnTo>
                    <a:pt x="5754" y="5871"/>
                  </a:lnTo>
                  <a:cubicBezTo>
                    <a:pt x="6430" y="5871"/>
                    <a:pt x="6430" y="4839"/>
                    <a:pt x="5754" y="4839"/>
                  </a:cubicBezTo>
                  <a:cubicBezTo>
                    <a:pt x="4011" y="4839"/>
                    <a:pt x="3584" y="2384"/>
                    <a:pt x="5220" y="1815"/>
                  </a:cubicBezTo>
                  <a:lnTo>
                    <a:pt x="5220" y="1566"/>
                  </a:lnTo>
                  <a:cubicBezTo>
                    <a:pt x="5220" y="1210"/>
                    <a:pt x="5478" y="1032"/>
                    <a:pt x="5736" y="1032"/>
                  </a:cubicBezTo>
                  <a:close/>
                  <a:moveTo>
                    <a:pt x="5710" y="0"/>
                  </a:moveTo>
                  <a:cubicBezTo>
                    <a:pt x="1897" y="0"/>
                    <a:pt x="0" y="4636"/>
                    <a:pt x="2694" y="7330"/>
                  </a:cubicBezTo>
                  <a:cubicBezTo>
                    <a:pt x="3573" y="8220"/>
                    <a:pt x="4658" y="8618"/>
                    <a:pt x="5723" y="8618"/>
                  </a:cubicBezTo>
                  <a:cubicBezTo>
                    <a:pt x="7935" y="8618"/>
                    <a:pt x="10059" y="6900"/>
                    <a:pt x="10059" y="4306"/>
                  </a:cubicBezTo>
                  <a:cubicBezTo>
                    <a:pt x="10059" y="1922"/>
                    <a:pt x="8102" y="0"/>
                    <a:pt x="5754" y="0"/>
                  </a:cubicBezTo>
                  <a:cubicBezTo>
                    <a:pt x="5739" y="0"/>
                    <a:pt x="5725" y="0"/>
                    <a:pt x="5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3"/>
          <p:cNvGrpSpPr/>
          <p:nvPr/>
        </p:nvGrpSpPr>
        <p:grpSpPr>
          <a:xfrm>
            <a:off x="2505188" y="4176250"/>
            <a:ext cx="444775" cy="423225"/>
            <a:chOff x="2505188" y="4176250"/>
            <a:chExt cx="444775" cy="423225"/>
          </a:xfrm>
        </p:grpSpPr>
        <p:sp>
          <p:nvSpPr>
            <p:cNvPr id="2247" name="Google Shape;2247;p73"/>
            <p:cNvSpPr/>
            <p:nvPr/>
          </p:nvSpPr>
          <p:spPr>
            <a:xfrm>
              <a:off x="2822738" y="4176250"/>
              <a:ext cx="127225" cy="119675"/>
            </a:xfrm>
            <a:custGeom>
              <a:avLst/>
              <a:gdLst/>
              <a:ahLst/>
              <a:cxnLst/>
              <a:rect l="l" t="t" r="r" b="b"/>
              <a:pathLst>
                <a:path w="5089" h="4787" extrusionOk="0">
                  <a:moveTo>
                    <a:pt x="2562" y="1"/>
                  </a:moveTo>
                  <a:cubicBezTo>
                    <a:pt x="2304" y="1"/>
                    <a:pt x="2046" y="152"/>
                    <a:pt x="1957" y="454"/>
                  </a:cubicBezTo>
                  <a:cubicBezTo>
                    <a:pt x="1744" y="1059"/>
                    <a:pt x="1246" y="1557"/>
                    <a:pt x="605" y="1771"/>
                  </a:cubicBezTo>
                  <a:cubicBezTo>
                    <a:pt x="0" y="1984"/>
                    <a:pt x="0" y="2803"/>
                    <a:pt x="605" y="3016"/>
                  </a:cubicBezTo>
                  <a:cubicBezTo>
                    <a:pt x="1246" y="3194"/>
                    <a:pt x="1744" y="3692"/>
                    <a:pt x="1957" y="4333"/>
                  </a:cubicBezTo>
                  <a:cubicBezTo>
                    <a:pt x="2046" y="4635"/>
                    <a:pt x="2304" y="4786"/>
                    <a:pt x="2562" y="4786"/>
                  </a:cubicBezTo>
                  <a:cubicBezTo>
                    <a:pt x="2820" y="4786"/>
                    <a:pt x="3078" y="4635"/>
                    <a:pt x="3167" y="4333"/>
                  </a:cubicBezTo>
                  <a:cubicBezTo>
                    <a:pt x="3381" y="3692"/>
                    <a:pt x="3879" y="3194"/>
                    <a:pt x="4519" y="3016"/>
                  </a:cubicBezTo>
                  <a:cubicBezTo>
                    <a:pt x="5088" y="2803"/>
                    <a:pt x="5088" y="1984"/>
                    <a:pt x="4519" y="1771"/>
                  </a:cubicBezTo>
                  <a:cubicBezTo>
                    <a:pt x="3879" y="1557"/>
                    <a:pt x="3381" y="1059"/>
                    <a:pt x="3167" y="454"/>
                  </a:cubicBezTo>
                  <a:cubicBezTo>
                    <a:pt x="3078" y="152"/>
                    <a:pt x="2820" y="1"/>
                    <a:pt x="2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3"/>
            <p:cNvSpPr/>
            <p:nvPr/>
          </p:nvSpPr>
          <p:spPr>
            <a:xfrm>
              <a:off x="2505188" y="4444675"/>
              <a:ext cx="209050" cy="154800"/>
            </a:xfrm>
            <a:custGeom>
              <a:avLst/>
              <a:gdLst/>
              <a:ahLst/>
              <a:cxnLst/>
              <a:rect l="l" t="t" r="r" b="b"/>
              <a:pathLst>
                <a:path w="8362" h="6192" extrusionOk="0">
                  <a:moveTo>
                    <a:pt x="2028" y="0"/>
                  </a:moveTo>
                  <a:cubicBezTo>
                    <a:pt x="1530" y="0"/>
                    <a:pt x="1103" y="356"/>
                    <a:pt x="996" y="818"/>
                  </a:cubicBezTo>
                  <a:lnTo>
                    <a:pt x="36" y="5871"/>
                  </a:lnTo>
                  <a:cubicBezTo>
                    <a:pt x="0" y="6049"/>
                    <a:pt x="107" y="6191"/>
                    <a:pt x="285" y="6191"/>
                  </a:cubicBezTo>
                  <a:lnTo>
                    <a:pt x="8041" y="6191"/>
                  </a:lnTo>
                  <a:cubicBezTo>
                    <a:pt x="8219" y="6191"/>
                    <a:pt x="8362" y="6049"/>
                    <a:pt x="8326" y="5871"/>
                  </a:cubicBezTo>
                  <a:lnTo>
                    <a:pt x="7330" y="818"/>
                  </a:lnTo>
                  <a:cubicBezTo>
                    <a:pt x="7259" y="356"/>
                    <a:pt x="6832" y="0"/>
                    <a:pt x="6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3"/>
            <p:cNvSpPr/>
            <p:nvPr/>
          </p:nvSpPr>
          <p:spPr>
            <a:xfrm>
              <a:off x="2738238" y="4444675"/>
              <a:ext cx="209050" cy="154800"/>
            </a:xfrm>
            <a:custGeom>
              <a:avLst/>
              <a:gdLst/>
              <a:ahLst/>
              <a:cxnLst/>
              <a:rect l="l" t="t" r="r" b="b"/>
              <a:pathLst>
                <a:path w="8362" h="6192" extrusionOk="0">
                  <a:moveTo>
                    <a:pt x="2028" y="0"/>
                  </a:moveTo>
                  <a:cubicBezTo>
                    <a:pt x="1530" y="0"/>
                    <a:pt x="1103" y="356"/>
                    <a:pt x="1032" y="818"/>
                  </a:cubicBezTo>
                  <a:lnTo>
                    <a:pt x="36" y="5871"/>
                  </a:lnTo>
                  <a:cubicBezTo>
                    <a:pt x="0" y="6049"/>
                    <a:pt x="143" y="6191"/>
                    <a:pt x="320" y="6191"/>
                  </a:cubicBezTo>
                  <a:lnTo>
                    <a:pt x="8077" y="6191"/>
                  </a:lnTo>
                  <a:cubicBezTo>
                    <a:pt x="8255" y="6191"/>
                    <a:pt x="8362" y="6049"/>
                    <a:pt x="8326" y="5871"/>
                  </a:cubicBezTo>
                  <a:lnTo>
                    <a:pt x="7365" y="818"/>
                  </a:lnTo>
                  <a:cubicBezTo>
                    <a:pt x="7259" y="356"/>
                    <a:pt x="6832" y="0"/>
                    <a:pt x="6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3"/>
            <p:cNvSpPr/>
            <p:nvPr/>
          </p:nvSpPr>
          <p:spPr>
            <a:xfrm>
              <a:off x="2621713" y="4263200"/>
              <a:ext cx="209050" cy="155700"/>
            </a:xfrm>
            <a:custGeom>
              <a:avLst/>
              <a:gdLst/>
              <a:ahLst/>
              <a:cxnLst/>
              <a:rect l="l" t="t" r="r" b="b"/>
              <a:pathLst>
                <a:path w="8362" h="6228" extrusionOk="0">
                  <a:moveTo>
                    <a:pt x="2028" y="1"/>
                  </a:moveTo>
                  <a:cubicBezTo>
                    <a:pt x="1530" y="1"/>
                    <a:pt x="1103" y="356"/>
                    <a:pt x="996" y="855"/>
                  </a:cubicBezTo>
                  <a:lnTo>
                    <a:pt x="36" y="5907"/>
                  </a:lnTo>
                  <a:cubicBezTo>
                    <a:pt x="0" y="6049"/>
                    <a:pt x="142" y="6227"/>
                    <a:pt x="320" y="6227"/>
                  </a:cubicBezTo>
                  <a:lnTo>
                    <a:pt x="8041" y="6227"/>
                  </a:lnTo>
                  <a:cubicBezTo>
                    <a:pt x="8219" y="6227"/>
                    <a:pt x="8362" y="6049"/>
                    <a:pt x="8326" y="5907"/>
                  </a:cubicBezTo>
                  <a:lnTo>
                    <a:pt x="7365" y="855"/>
                  </a:lnTo>
                  <a:cubicBezTo>
                    <a:pt x="7259" y="356"/>
                    <a:pt x="6832" y="1"/>
                    <a:pt x="6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73"/>
          <p:cNvGrpSpPr/>
          <p:nvPr/>
        </p:nvGrpSpPr>
        <p:grpSpPr>
          <a:xfrm>
            <a:off x="2484713" y="3408875"/>
            <a:ext cx="485700" cy="440650"/>
            <a:chOff x="2484713" y="3408875"/>
            <a:chExt cx="485700" cy="440650"/>
          </a:xfrm>
        </p:grpSpPr>
        <p:sp>
          <p:nvSpPr>
            <p:cNvPr id="2252" name="Google Shape;2252;p73"/>
            <p:cNvSpPr/>
            <p:nvPr/>
          </p:nvSpPr>
          <p:spPr>
            <a:xfrm>
              <a:off x="2632388" y="3559600"/>
              <a:ext cx="163675" cy="139525"/>
            </a:xfrm>
            <a:custGeom>
              <a:avLst/>
              <a:gdLst/>
              <a:ahLst/>
              <a:cxnLst/>
              <a:rect l="l" t="t" r="r" b="b"/>
              <a:pathLst>
                <a:path w="6547" h="5581" extrusionOk="0">
                  <a:moveTo>
                    <a:pt x="3772" y="0"/>
                  </a:moveTo>
                  <a:cubicBezTo>
                    <a:pt x="1245" y="0"/>
                    <a:pt x="0" y="2989"/>
                    <a:pt x="1779" y="4768"/>
                  </a:cubicBezTo>
                  <a:cubicBezTo>
                    <a:pt x="2340" y="5329"/>
                    <a:pt x="3034" y="5581"/>
                    <a:pt x="3717" y="5581"/>
                  </a:cubicBezTo>
                  <a:cubicBezTo>
                    <a:pt x="5156" y="5581"/>
                    <a:pt x="6547" y="4465"/>
                    <a:pt x="6547" y="2776"/>
                  </a:cubicBezTo>
                  <a:cubicBezTo>
                    <a:pt x="6547" y="2598"/>
                    <a:pt x="6511" y="2420"/>
                    <a:pt x="6476" y="2242"/>
                  </a:cubicBezTo>
                  <a:lnTo>
                    <a:pt x="4839" y="3879"/>
                  </a:lnTo>
                  <a:cubicBezTo>
                    <a:pt x="4509" y="4177"/>
                    <a:pt x="4147" y="4303"/>
                    <a:pt x="3801" y="4303"/>
                  </a:cubicBezTo>
                  <a:cubicBezTo>
                    <a:pt x="2620" y="4303"/>
                    <a:pt x="1623" y="2828"/>
                    <a:pt x="2669" y="1673"/>
                  </a:cubicBezTo>
                  <a:lnTo>
                    <a:pt x="4305" y="36"/>
                  </a:lnTo>
                  <a:cubicBezTo>
                    <a:pt x="4127" y="0"/>
                    <a:pt x="3950" y="0"/>
                    <a:pt x="3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3"/>
            <p:cNvSpPr/>
            <p:nvPr/>
          </p:nvSpPr>
          <p:spPr>
            <a:xfrm>
              <a:off x="2484713" y="3408875"/>
              <a:ext cx="485700" cy="440650"/>
            </a:xfrm>
            <a:custGeom>
              <a:avLst/>
              <a:gdLst/>
              <a:ahLst/>
              <a:cxnLst/>
              <a:rect l="l" t="t" r="r" b="b"/>
              <a:pathLst>
                <a:path w="19428" h="17626" extrusionOk="0">
                  <a:moveTo>
                    <a:pt x="9660" y="1"/>
                  </a:moveTo>
                  <a:cubicBezTo>
                    <a:pt x="6843" y="1"/>
                    <a:pt x="4105" y="1359"/>
                    <a:pt x="2420" y="3788"/>
                  </a:cubicBezTo>
                  <a:cubicBezTo>
                    <a:pt x="1" y="7275"/>
                    <a:pt x="428" y="12042"/>
                    <a:pt x="3416" y="15031"/>
                  </a:cubicBezTo>
                  <a:cubicBezTo>
                    <a:pt x="5131" y="16745"/>
                    <a:pt x="7393" y="17625"/>
                    <a:pt x="9667" y="17625"/>
                  </a:cubicBezTo>
                  <a:cubicBezTo>
                    <a:pt x="11405" y="17625"/>
                    <a:pt x="13149" y="17111"/>
                    <a:pt x="14660" y="16063"/>
                  </a:cubicBezTo>
                  <a:cubicBezTo>
                    <a:pt x="18183" y="13644"/>
                    <a:pt x="19428" y="9054"/>
                    <a:pt x="17684" y="5175"/>
                  </a:cubicBezTo>
                  <a:lnTo>
                    <a:pt x="17684" y="5175"/>
                  </a:lnTo>
                  <a:lnTo>
                    <a:pt x="16581" y="6278"/>
                  </a:lnTo>
                  <a:cubicBezTo>
                    <a:pt x="16475" y="6385"/>
                    <a:pt x="16332" y="6492"/>
                    <a:pt x="16190" y="6563"/>
                  </a:cubicBezTo>
                  <a:cubicBezTo>
                    <a:pt x="17257" y="9587"/>
                    <a:pt x="16048" y="12968"/>
                    <a:pt x="13308" y="14675"/>
                  </a:cubicBezTo>
                  <a:cubicBezTo>
                    <a:pt x="12184" y="15385"/>
                    <a:pt x="10913" y="15732"/>
                    <a:pt x="9648" y="15732"/>
                  </a:cubicBezTo>
                  <a:cubicBezTo>
                    <a:pt x="7868" y="15732"/>
                    <a:pt x="6099" y="15046"/>
                    <a:pt x="4769" y="13715"/>
                  </a:cubicBezTo>
                  <a:cubicBezTo>
                    <a:pt x="2491" y="11438"/>
                    <a:pt x="2064" y="7880"/>
                    <a:pt x="3772" y="5140"/>
                  </a:cubicBezTo>
                  <a:cubicBezTo>
                    <a:pt x="5066" y="3064"/>
                    <a:pt x="7320" y="1887"/>
                    <a:pt x="9667" y="1887"/>
                  </a:cubicBezTo>
                  <a:cubicBezTo>
                    <a:pt x="10418" y="1887"/>
                    <a:pt x="11179" y="2008"/>
                    <a:pt x="11920" y="2258"/>
                  </a:cubicBezTo>
                  <a:cubicBezTo>
                    <a:pt x="11991" y="2115"/>
                    <a:pt x="12063" y="2009"/>
                    <a:pt x="12205" y="1902"/>
                  </a:cubicBezTo>
                  <a:lnTo>
                    <a:pt x="13308" y="799"/>
                  </a:lnTo>
                  <a:cubicBezTo>
                    <a:pt x="12131" y="259"/>
                    <a:pt x="10888" y="1"/>
                    <a:pt x="96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3"/>
            <p:cNvSpPr/>
            <p:nvPr/>
          </p:nvSpPr>
          <p:spPr>
            <a:xfrm>
              <a:off x="2523963" y="3481400"/>
              <a:ext cx="364625" cy="295300"/>
            </a:xfrm>
            <a:custGeom>
              <a:avLst/>
              <a:gdLst/>
              <a:ahLst/>
              <a:cxnLst/>
              <a:rect l="l" t="t" r="r" b="b"/>
              <a:pathLst>
                <a:path w="14585" h="11812" extrusionOk="0">
                  <a:moveTo>
                    <a:pt x="7976" y="1"/>
                  </a:moveTo>
                  <a:cubicBezTo>
                    <a:pt x="3181" y="1"/>
                    <a:pt x="0" y="6157"/>
                    <a:pt x="3910" y="10067"/>
                  </a:cubicBezTo>
                  <a:cubicBezTo>
                    <a:pt x="5062" y="11218"/>
                    <a:pt x="6570" y="11811"/>
                    <a:pt x="8091" y="11811"/>
                  </a:cubicBezTo>
                  <a:cubicBezTo>
                    <a:pt x="9202" y="11811"/>
                    <a:pt x="10320" y="11495"/>
                    <a:pt x="11311" y="10849"/>
                  </a:cubicBezTo>
                  <a:cubicBezTo>
                    <a:pt x="13624" y="9355"/>
                    <a:pt x="14584" y="6402"/>
                    <a:pt x="13588" y="3804"/>
                  </a:cubicBezTo>
                  <a:lnTo>
                    <a:pt x="12485" y="3733"/>
                  </a:lnTo>
                  <a:lnTo>
                    <a:pt x="11667" y="4552"/>
                  </a:lnTo>
                  <a:cubicBezTo>
                    <a:pt x="12753" y="7346"/>
                    <a:pt x="10491" y="9783"/>
                    <a:pt x="8041" y="9783"/>
                  </a:cubicBezTo>
                  <a:cubicBezTo>
                    <a:pt x="7121" y="9783"/>
                    <a:pt x="6175" y="9439"/>
                    <a:pt x="5369" y="8643"/>
                  </a:cubicBezTo>
                  <a:cubicBezTo>
                    <a:pt x="2827" y="6070"/>
                    <a:pt x="4904" y="2066"/>
                    <a:pt x="8022" y="2066"/>
                  </a:cubicBezTo>
                  <a:cubicBezTo>
                    <a:pt x="8483" y="2066"/>
                    <a:pt x="8966" y="2153"/>
                    <a:pt x="9461" y="2346"/>
                  </a:cubicBezTo>
                  <a:lnTo>
                    <a:pt x="10279" y="1527"/>
                  </a:lnTo>
                  <a:lnTo>
                    <a:pt x="10172" y="424"/>
                  </a:lnTo>
                  <a:cubicBezTo>
                    <a:pt x="9417" y="133"/>
                    <a:pt x="8679" y="1"/>
                    <a:pt x="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3"/>
            <p:cNvSpPr/>
            <p:nvPr/>
          </p:nvSpPr>
          <p:spPr>
            <a:xfrm>
              <a:off x="2709763" y="3415225"/>
              <a:ext cx="234850" cy="227125"/>
            </a:xfrm>
            <a:custGeom>
              <a:avLst/>
              <a:gdLst/>
              <a:ahLst/>
              <a:cxnLst/>
              <a:rect l="l" t="t" r="r" b="b"/>
              <a:pathLst>
                <a:path w="9394" h="9085" extrusionOk="0">
                  <a:moveTo>
                    <a:pt x="6480" y="1"/>
                  </a:moveTo>
                  <a:cubicBezTo>
                    <a:pt x="6354" y="1"/>
                    <a:pt x="6226" y="48"/>
                    <a:pt x="6121" y="154"/>
                  </a:cubicBezTo>
                  <a:lnTo>
                    <a:pt x="3915" y="2360"/>
                  </a:lnTo>
                  <a:cubicBezTo>
                    <a:pt x="3808" y="2466"/>
                    <a:pt x="3772" y="2609"/>
                    <a:pt x="3772" y="2787"/>
                  </a:cubicBezTo>
                  <a:lnTo>
                    <a:pt x="3808" y="2787"/>
                  </a:lnTo>
                  <a:lnTo>
                    <a:pt x="3950" y="4566"/>
                  </a:lnTo>
                  <a:lnTo>
                    <a:pt x="321" y="8195"/>
                  </a:lnTo>
                  <a:cubicBezTo>
                    <a:pt x="1" y="8515"/>
                    <a:pt x="214" y="9084"/>
                    <a:pt x="677" y="9084"/>
                  </a:cubicBezTo>
                  <a:cubicBezTo>
                    <a:pt x="819" y="9084"/>
                    <a:pt x="961" y="9013"/>
                    <a:pt x="1032" y="8942"/>
                  </a:cubicBezTo>
                  <a:lnTo>
                    <a:pt x="4662" y="5313"/>
                  </a:lnTo>
                  <a:lnTo>
                    <a:pt x="6441" y="5455"/>
                  </a:lnTo>
                  <a:lnTo>
                    <a:pt x="6512" y="5455"/>
                  </a:lnTo>
                  <a:cubicBezTo>
                    <a:pt x="6619" y="5455"/>
                    <a:pt x="6761" y="5384"/>
                    <a:pt x="6868" y="5313"/>
                  </a:cubicBezTo>
                  <a:lnTo>
                    <a:pt x="9074" y="3107"/>
                  </a:lnTo>
                  <a:cubicBezTo>
                    <a:pt x="9394" y="2787"/>
                    <a:pt x="9181" y="2253"/>
                    <a:pt x="8718" y="2217"/>
                  </a:cubicBezTo>
                  <a:lnTo>
                    <a:pt x="7152" y="2075"/>
                  </a:lnTo>
                  <a:lnTo>
                    <a:pt x="7010" y="509"/>
                  </a:lnTo>
                  <a:cubicBezTo>
                    <a:pt x="6986" y="199"/>
                    <a:pt x="6738" y="1"/>
                    <a:pt x="6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73"/>
          <p:cNvGrpSpPr/>
          <p:nvPr/>
        </p:nvGrpSpPr>
        <p:grpSpPr>
          <a:xfrm>
            <a:off x="2505188" y="2717675"/>
            <a:ext cx="441225" cy="414975"/>
            <a:chOff x="2505188" y="2717675"/>
            <a:chExt cx="441225" cy="414975"/>
          </a:xfrm>
        </p:grpSpPr>
        <p:sp>
          <p:nvSpPr>
            <p:cNvPr id="2257" name="Google Shape;2257;p73"/>
            <p:cNvSpPr/>
            <p:nvPr/>
          </p:nvSpPr>
          <p:spPr>
            <a:xfrm>
              <a:off x="2505188" y="2780375"/>
              <a:ext cx="441225" cy="352275"/>
            </a:xfrm>
            <a:custGeom>
              <a:avLst/>
              <a:gdLst/>
              <a:ahLst/>
              <a:cxnLst/>
              <a:rect l="l" t="t" r="r" b="b"/>
              <a:pathLst>
                <a:path w="17649" h="14091" extrusionOk="0">
                  <a:moveTo>
                    <a:pt x="10923" y="3381"/>
                  </a:moveTo>
                  <a:cubicBezTo>
                    <a:pt x="11599" y="3381"/>
                    <a:pt x="11599" y="4413"/>
                    <a:pt x="10923" y="4413"/>
                  </a:cubicBezTo>
                  <a:lnTo>
                    <a:pt x="6760" y="4413"/>
                  </a:lnTo>
                  <a:cubicBezTo>
                    <a:pt x="6084" y="4413"/>
                    <a:pt x="6084" y="3381"/>
                    <a:pt x="6760" y="3381"/>
                  </a:cubicBezTo>
                  <a:close/>
                  <a:moveTo>
                    <a:pt x="4546" y="4660"/>
                  </a:moveTo>
                  <a:cubicBezTo>
                    <a:pt x="4818" y="4660"/>
                    <a:pt x="5088" y="4877"/>
                    <a:pt x="5088" y="5195"/>
                  </a:cubicBezTo>
                  <a:cubicBezTo>
                    <a:pt x="5088" y="5480"/>
                    <a:pt x="4839" y="5694"/>
                    <a:pt x="4554" y="5694"/>
                  </a:cubicBezTo>
                  <a:cubicBezTo>
                    <a:pt x="4092" y="5694"/>
                    <a:pt x="3878" y="5160"/>
                    <a:pt x="4199" y="4804"/>
                  </a:cubicBezTo>
                  <a:cubicBezTo>
                    <a:pt x="4298" y="4704"/>
                    <a:pt x="4422" y="4660"/>
                    <a:pt x="4546" y="4660"/>
                  </a:cubicBezTo>
                  <a:close/>
                  <a:moveTo>
                    <a:pt x="2953" y="1"/>
                  </a:moveTo>
                  <a:cubicBezTo>
                    <a:pt x="2669" y="1"/>
                    <a:pt x="2455" y="214"/>
                    <a:pt x="2455" y="499"/>
                  </a:cubicBezTo>
                  <a:lnTo>
                    <a:pt x="2455" y="2989"/>
                  </a:lnTo>
                  <a:cubicBezTo>
                    <a:pt x="1957" y="3488"/>
                    <a:pt x="1566" y="4092"/>
                    <a:pt x="1317" y="4769"/>
                  </a:cubicBezTo>
                  <a:lnTo>
                    <a:pt x="534" y="4769"/>
                  </a:lnTo>
                  <a:cubicBezTo>
                    <a:pt x="249" y="4769"/>
                    <a:pt x="0" y="4982"/>
                    <a:pt x="0" y="5267"/>
                  </a:cubicBezTo>
                  <a:lnTo>
                    <a:pt x="0" y="8042"/>
                  </a:lnTo>
                  <a:cubicBezTo>
                    <a:pt x="0" y="8327"/>
                    <a:pt x="249" y="8540"/>
                    <a:pt x="534" y="8540"/>
                  </a:cubicBezTo>
                  <a:lnTo>
                    <a:pt x="1317" y="8540"/>
                  </a:lnTo>
                  <a:cubicBezTo>
                    <a:pt x="1886" y="9999"/>
                    <a:pt x="3060" y="11137"/>
                    <a:pt x="4519" y="11671"/>
                  </a:cubicBezTo>
                  <a:lnTo>
                    <a:pt x="4519" y="13593"/>
                  </a:lnTo>
                  <a:cubicBezTo>
                    <a:pt x="4519" y="13877"/>
                    <a:pt x="4732" y="14091"/>
                    <a:pt x="5053" y="14091"/>
                  </a:cubicBezTo>
                  <a:lnTo>
                    <a:pt x="7116" y="14091"/>
                  </a:lnTo>
                  <a:cubicBezTo>
                    <a:pt x="7401" y="14091"/>
                    <a:pt x="7614" y="13877"/>
                    <a:pt x="7614" y="13593"/>
                  </a:cubicBezTo>
                  <a:lnTo>
                    <a:pt x="7614" y="11991"/>
                  </a:lnTo>
                  <a:lnTo>
                    <a:pt x="10034" y="11991"/>
                  </a:lnTo>
                  <a:lnTo>
                    <a:pt x="10034" y="13593"/>
                  </a:lnTo>
                  <a:cubicBezTo>
                    <a:pt x="10034" y="13877"/>
                    <a:pt x="10247" y="14091"/>
                    <a:pt x="10568" y="14091"/>
                  </a:cubicBezTo>
                  <a:lnTo>
                    <a:pt x="12631" y="14091"/>
                  </a:lnTo>
                  <a:cubicBezTo>
                    <a:pt x="12916" y="14091"/>
                    <a:pt x="13129" y="13877"/>
                    <a:pt x="13129" y="13593"/>
                  </a:cubicBezTo>
                  <a:lnTo>
                    <a:pt x="13129" y="11529"/>
                  </a:lnTo>
                  <a:cubicBezTo>
                    <a:pt x="13734" y="11244"/>
                    <a:pt x="14268" y="10888"/>
                    <a:pt x="14695" y="10426"/>
                  </a:cubicBezTo>
                  <a:cubicBezTo>
                    <a:pt x="15620" y="9536"/>
                    <a:pt x="16154" y="8362"/>
                    <a:pt x="16260" y="7117"/>
                  </a:cubicBezTo>
                  <a:cubicBezTo>
                    <a:pt x="17072" y="6870"/>
                    <a:pt x="17638" y="6133"/>
                    <a:pt x="17648" y="5289"/>
                  </a:cubicBezTo>
                  <a:lnTo>
                    <a:pt x="17648" y="5289"/>
                  </a:lnTo>
                  <a:cubicBezTo>
                    <a:pt x="17648" y="5293"/>
                    <a:pt x="17648" y="5298"/>
                    <a:pt x="17648" y="5302"/>
                  </a:cubicBezTo>
                  <a:lnTo>
                    <a:pt x="17648" y="5267"/>
                  </a:lnTo>
                  <a:cubicBezTo>
                    <a:pt x="17648" y="5274"/>
                    <a:pt x="17648" y="5281"/>
                    <a:pt x="17648" y="5289"/>
                  </a:cubicBezTo>
                  <a:lnTo>
                    <a:pt x="17648" y="5289"/>
                  </a:lnTo>
                  <a:cubicBezTo>
                    <a:pt x="17642" y="4942"/>
                    <a:pt x="17387" y="4769"/>
                    <a:pt x="17132" y="4769"/>
                  </a:cubicBezTo>
                  <a:cubicBezTo>
                    <a:pt x="16874" y="4769"/>
                    <a:pt x="16616" y="4946"/>
                    <a:pt x="16616" y="5302"/>
                  </a:cubicBezTo>
                  <a:cubicBezTo>
                    <a:pt x="16616" y="5587"/>
                    <a:pt x="16474" y="5836"/>
                    <a:pt x="16260" y="6014"/>
                  </a:cubicBezTo>
                  <a:cubicBezTo>
                    <a:pt x="15905" y="3381"/>
                    <a:pt x="13699" y="1388"/>
                    <a:pt x="11030" y="1317"/>
                  </a:cubicBezTo>
                  <a:cubicBezTo>
                    <a:pt x="10496" y="1958"/>
                    <a:pt x="9678" y="2313"/>
                    <a:pt x="8860" y="2313"/>
                  </a:cubicBezTo>
                  <a:cubicBezTo>
                    <a:pt x="8824" y="2315"/>
                    <a:pt x="8788" y="2316"/>
                    <a:pt x="8752" y="2316"/>
                  </a:cubicBezTo>
                  <a:cubicBezTo>
                    <a:pt x="7937" y="2316"/>
                    <a:pt x="7163" y="1931"/>
                    <a:pt x="6618" y="1317"/>
                  </a:cubicBezTo>
                  <a:lnTo>
                    <a:pt x="6298" y="1317"/>
                  </a:lnTo>
                  <a:cubicBezTo>
                    <a:pt x="6084" y="1317"/>
                    <a:pt x="5871" y="1353"/>
                    <a:pt x="5622" y="1353"/>
                  </a:cubicBezTo>
                  <a:cubicBezTo>
                    <a:pt x="5017" y="499"/>
                    <a:pt x="4021" y="1"/>
                    <a:pt x="2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3"/>
            <p:cNvSpPr/>
            <p:nvPr/>
          </p:nvSpPr>
          <p:spPr>
            <a:xfrm>
              <a:off x="2679513" y="2717675"/>
              <a:ext cx="110325" cy="94750"/>
            </a:xfrm>
            <a:custGeom>
              <a:avLst/>
              <a:gdLst/>
              <a:ahLst/>
              <a:cxnLst/>
              <a:rect l="l" t="t" r="r" b="b"/>
              <a:pathLst>
                <a:path w="4413" h="3790" extrusionOk="0">
                  <a:moveTo>
                    <a:pt x="1904" y="0"/>
                  </a:moveTo>
                  <a:cubicBezTo>
                    <a:pt x="929" y="0"/>
                    <a:pt x="1" y="749"/>
                    <a:pt x="1" y="1904"/>
                  </a:cubicBezTo>
                  <a:cubicBezTo>
                    <a:pt x="1" y="2936"/>
                    <a:pt x="855" y="3790"/>
                    <a:pt x="1887" y="3790"/>
                  </a:cubicBezTo>
                  <a:cubicBezTo>
                    <a:pt x="3559" y="3790"/>
                    <a:pt x="4413" y="1762"/>
                    <a:pt x="3239" y="552"/>
                  </a:cubicBezTo>
                  <a:cubicBezTo>
                    <a:pt x="2847" y="172"/>
                    <a:pt x="2370" y="0"/>
                    <a:pt x="19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73"/>
          <p:cNvSpPr/>
          <p:nvPr/>
        </p:nvSpPr>
        <p:spPr>
          <a:xfrm>
            <a:off x="2528313" y="2026950"/>
            <a:ext cx="395850" cy="441225"/>
          </a:xfrm>
          <a:custGeom>
            <a:avLst/>
            <a:gdLst/>
            <a:ahLst/>
            <a:cxnLst/>
            <a:rect l="l" t="t" r="r" b="b"/>
            <a:pathLst>
              <a:path w="15834" h="17649" extrusionOk="0">
                <a:moveTo>
                  <a:pt x="7935" y="2118"/>
                </a:moveTo>
                <a:cubicBezTo>
                  <a:pt x="8184" y="2118"/>
                  <a:pt x="8433" y="2278"/>
                  <a:pt x="8468" y="2598"/>
                </a:cubicBezTo>
                <a:lnTo>
                  <a:pt x="8468" y="2776"/>
                </a:lnTo>
                <a:lnTo>
                  <a:pt x="8967" y="2776"/>
                </a:lnTo>
                <a:cubicBezTo>
                  <a:pt x="9643" y="2776"/>
                  <a:pt x="9643" y="3808"/>
                  <a:pt x="8967" y="3808"/>
                </a:cubicBezTo>
                <a:lnTo>
                  <a:pt x="7935" y="3808"/>
                </a:lnTo>
                <a:cubicBezTo>
                  <a:pt x="7913" y="3806"/>
                  <a:pt x="7891" y="3805"/>
                  <a:pt x="7871" y="3805"/>
                </a:cubicBezTo>
                <a:cubicBezTo>
                  <a:pt x="7209" y="3805"/>
                  <a:pt x="7209" y="4843"/>
                  <a:pt x="7871" y="4843"/>
                </a:cubicBezTo>
                <a:cubicBezTo>
                  <a:pt x="7891" y="4843"/>
                  <a:pt x="7913" y="4842"/>
                  <a:pt x="7935" y="4840"/>
                </a:cubicBezTo>
                <a:cubicBezTo>
                  <a:pt x="9678" y="4875"/>
                  <a:pt x="10070" y="7259"/>
                  <a:pt x="8433" y="7864"/>
                </a:cubicBezTo>
                <a:lnTo>
                  <a:pt x="8433" y="8113"/>
                </a:lnTo>
                <a:cubicBezTo>
                  <a:pt x="8415" y="8434"/>
                  <a:pt x="8175" y="8594"/>
                  <a:pt x="7930" y="8594"/>
                </a:cubicBezTo>
                <a:cubicBezTo>
                  <a:pt x="7686" y="8594"/>
                  <a:pt x="7437" y="8434"/>
                  <a:pt x="7401" y="8113"/>
                </a:cubicBezTo>
                <a:lnTo>
                  <a:pt x="7401" y="7935"/>
                </a:lnTo>
                <a:lnTo>
                  <a:pt x="6903" y="7935"/>
                </a:lnTo>
                <a:cubicBezTo>
                  <a:pt x="6227" y="7935"/>
                  <a:pt x="6227" y="6904"/>
                  <a:pt x="6903" y="6904"/>
                </a:cubicBezTo>
                <a:lnTo>
                  <a:pt x="7935" y="6904"/>
                </a:lnTo>
                <a:cubicBezTo>
                  <a:pt x="8575" y="6868"/>
                  <a:pt x="8575" y="5943"/>
                  <a:pt x="7935" y="5872"/>
                </a:cubicBezTo>
                <a:cubicBezTo>
                  <a:pt x="6191" y="5872"/>
                  <a:pt x="5800" y="3452"/>
                  <a:pt x="7401" y="2883"/>
                </a:cubicBezTo>
                <a:lnTo>
                  <a:pt x="7401" y="2598"/>
                </a:lnTo>
                <a:cubicBezTo>
                  <a:pt x="7437" y="2278"/>
                  <a:pt x="7686" y="2118"/>
                  <a:pt x="7935" y="2118"/>
                </a:cubicBezTo>
                <a:close/>
                <a:moveTo>
                  <a:pt x="7922" y="10417"/>
                </a:moveTo>
                <a:cubicBezTo>
                  <a:pt x="8189" y="10417"/>
                  <a:pt x="8433" y="10623"/>
                  <a:pt x="8433" y="10960"/>
                </a:cubicBezTo>
                <a:cubicBezTo>
                  <a:pt x="8468" y="11244"/>
                  <a:pt x="8219" y="11458"/>
                  <a:pt x="7935" y="11458"/>
                </a:cubicBezTo>
                <a:cubicBezTo>
                  <a:pt x="7472" y="11458"/>
                  <a:pt x="7223" y="10889"/>
                  <a:pt x="7543" y="10568"/>
                </a:cubicBezTo>
                <a:cubicBezTo>
                  <a:pt x="7659" y="10464"/>
                  <a:pt x="7793" y="10417"/>
                  <a:pt x="7922" y="10417"/>
                </a:cubicBezTo>
                <a:close/>
                <a:moveTo>
                  <a:pt x="7906" y="12488"/>
                </a:moveTo>
                <a:cubicBezTo>
                  <a:pt x="8180" y="12488"/>
                  <a:pt x="8433" y="12705"/>
                  <a:pt x="8433" y="13023"/>
                </a:cubicBezTo>
                <a:cubicBezTo>
                  <a:pt x="8468" y="13308"/>
                  <a:pt x="8219" y="13522"/>
                  <a:pt x="7935" y="13522"/>
                </a:cubicBezTo>
                <a:cubicBezTo>
                  <a:pt x="7472" y="13522"/>
                  <a:pt x="7223" y="12988"/>
                  <a:pt x="7543" y="12632"/>
                </a:cubicBezTo>
                <a:cubicBezTo>
                  <a:pt x="7654" y="12532"/>
                  <a:pt x="7782" y="12488"/>
                  <a:pt x="7906" y="12488"/>
                </a:cubicBezTo>
                <a:close/>
                <a:moveTo>
                  <a:pt x="7935" y="14553"/>
                </a:moveTo>
                <a:cubicBezTo>
                  <a:pt x="8219" y="14553"/>
                  <a:pt x="8433" y="14802"/>
                  <a:pt x="8433" y="15087"/>
                </a:cubicBezTo>
                <a:cubicBezTo>
                  <a:pt x="8457" y="15398"/>
                  <a:pt x="8208" y="15596"/>
                  <a:pt x="7945" y="15596"/>
                </a:cubicBezTo>
                <a:cubicBezTo>
                  <a:pt x="7816" y="15596"/>
                  <a:pt x="7684" y="15548"/>
                  <a:pt x="7579" y="15443"/>
                </a:cubicBezTo>
                <a:cubicBezTo>
                  <a:pt x="7223" y="15123"/>
                  <a:pt x="7472" y="14553"/>
                  <a:pt x="7935" y="14553"/>
                </a:cubicBezTo>
                <a:close/>
                <a:moveTo>
                  <a:pt x="676" y="1"/>
                </a:moveTo>
                <a:cubicBezTo>
                  <a:pt x="0" y="1"/>
                  <a:pt x="0" y="1033"/>
                  <a:pt x="676" y="1033"/>
                </a:cubicBezTo>
                <a:lnTo>
                  <a:pt x="1210" y="1033"/>
                </a:lnTo>
                <a:lnTo>
                  <a:pt x="1210" y="2812"/>
                </a:lnTo>
                <a:cubicBezTo>
                  <a:pt x="1210" y="3701"/>
                  <a:pt x="1423" y="4555"/>
                  <a:pt x="1850" y="5338"/>
                </a:cubicBezTo>
                <a:cubicBezTo>
                  <a:pt x="2313" y="6156"/>
                  <a:pt x="2918" y="6868"/>
                  <a:pt x="3665" y="7402"/>
                </a:cubicBezTo>
                <a:lnTo>
                  <a:pt x="4056" y="7722"/>
                </a:lnTo>
                <a:cubicBezTo>
                  <a:pt x="4412" y="7971"/>
                  <a:pt x="4626" y="8362"/>
                  <a:pt x="4626" y="8789"/>
                </a:cubicBezTo>
                <a:cubicBezTo>
                  <a:pt x="4626" y="9252"/>
                  <a:pt x="4448" y="9643"/>
                  <a:pt x="4092" y="9928"/>
                </a:cubicBezTo>
                <a:lnTo>
                  <a:pt x="3665" y="10248"/>
                </a:lnTo>
                <a:cubicBezTo>
                  <a:pt x="2918" y="10817"/>
                  <a:pt x="2313" y="11529"/>
                  <a:pt x="1850" y="12312"/>
                </a:cubicBezTo>
                <a:cubicBezTo>
                  <a:pt x="1423" y="13095"/>
                  <a:pt x="1210" y="13984"/>
                  <a:pt x="1210" y="14838"/>
                </a:cubicBezTo>
                <a:lnTo>
                  <a:pt x="1210" y="16617"/>
                </a:lnTo>
                <a:lnTo>
                  <a:pt x="676" y="16617"/>
                </a:lnTo>
                <a:cubicBezTo>
                  <a:pt x="36" y="16688"/>
                  <a:pt x="36" y="17613"/>
                  <a:pt x="676" y="17649"/>
                </a:cubicBezTo>
                <a:lnTo>
                  <a:pt x="15158" y="17649"/>
                </a:lnTo>
                <a:cubicBezTo>
                  <a:pt x="15798" y="17613"/>
                  <a:pt x="15798" y="16688"/>
                  <a:pt x="15158" y="16617"/>
                </a:cubicBezTo>
                <a:lnTo>
                  <a:pt x="13450" y="16617"/>
                </a:lnTo>
                <a:cubicBezTo>
                  <a:pt x="12774" y="16617"/>
                  <a:pt x="12774" y="15585"/>
                  <a:pt x="13450" y="15585"/>
                </a:cubicBezTo>
                <a:lnTo>
                  <a:pt x="14624" y="15585"/>
                </a:lnTo>
                <a:lnTo>
                  <a:pt x="14624" y="14874"/>
                </a:lnTo>
                <a:cubicBezTo>
                  <a:pt x="14624" y="13984"/>
                  <a:pt x="14410" y="13130"/>
                  <a:pt x="13983" y="12347"/>
                </a:cubicBezTo>
                <a:cubicBezTo>
                  <a:pt x="13521" y="11529"/>
                  <a:pt x="12916" y="10817"/>
                  <a:pt x="12169" y="10248"/>
                </a:cubicBezTo>
                <a:lnTo>
                  <a:pt x="11777" y="9963"/>
                </a:lnTo>
                <a:cubicBezTo>
                  <a:pt x="11422" y="9679"/>
                  <a:pt x="11208" y="9287"/>
                  <a:pt x="11208" y="8860"/>
                </a:cubicBezTo>
                <a:cubicBezTo>
                  <a:pt x="11208" y="8434"/>
                  <a:pt x="11386" y="8007"/>
                  <a:pt x="11742" y="7757"/>
                </a:cubicBezTo>
                <a:lnTo>
                  <a:pt x="12169" y="7437"/>
                </a:lnTo>
                <a:cubicBezTo>
                  <a:pt x="12916" y="6868"/>
                  <a:pt x="13521" y="6156"/>
                  <a:pt x="13983" y="5338"/>
                </a:cubicBezTo>
                <a:cubicBezTo>
                  <a:pt x="14410" y="4555"/>
                  <a:pt x="14624" y="3701"/>
                  <a:pt x="14624" y="2812"/>
                </a:cubicBezTo>
                <a:lnTo>
                  <a:pt x="14624" y="2065"/>
                </a:lnTo>
                <a:lnTo>
                  <a:pt x="13450" y="2065"/>
                </a:lnTo>
                <a:cubicBezTo>
                  <a:pt x="12809" y="1993"/>
                  <a:pt x="12809" y="1104"/>
                  <a:pt x="13450" y="1033"/>
                </a:cubicBezTo>
                <a:lnTo>
                  <a:pt x="15158" y="1033"/>
                </a:lnTo>
                <a:cubicBezTo>
                  <a:pt x="15834" y="1033"/>
                  <a:pt x="15834" y="1"/>
                  <a:pt x="15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0" name="Google Shape;2260;p73"/>
          <p:cNvGrpSpPr/>
          <p:nvPr/>
        </p:nvGrpSpPr>
        <p:grpSpPr>
          <a:xfrm>
            <a:off x="2501613" y="1371400"/>
            <a:ext cx="450125" cy="441875"/>
            <a:chOff x="2501613" y="1371400"/>
            <a:chExt cx="450125" cy="441875"/>
          </a:xfrm>
        </p:grpSpPr>
        <p:sp>
          <p:nvSpPr>
            <p:cNvPr id="2261" name="Google Shape;2261;p73"/>
            <p:cNvSpPr/>
            <p:nvPr/>
          </p:nvSpPr>
          <p:spPr>
            <a:xfrm>
              <a:off x="2604813" y="1582200"/>
              <a:ext cx="30250" cy="26100"/>
            </a:xfrm>
            <a:custGeom>
              <a:avLst/>
              <a:gdLst/>
              <a:ahLst/>
              <a:cxnLst/>
              <a:rect l="l" t="t" r="r" b="b"/>
              <a:pathLst>
                <a:path w="1210" h="1044" extrusionOk="0">
                  <a:moveTo>
                    <a:pt x="676" y="1"/>
                  </a:moveTo>
                  <a:cubicBezTo>
                    <a:pt x="214" y="1"/>
                    <a:pt x="0" y="570"/>
                    <a:pt x="320" y="890"/>
                  </a:cubicBezTo>
                  <a:cubicBezTo>
                    <a:pt x="426" y="995"/>
                    <a:pt x="558" y="1043"/>
                    <a:pt x="688" y="1043"/>
                  </a:cubicBezTo>
                  <a:cubicBezTo>
                    <a:pt x="953" y="1043"/>
                    <a:pt x="1210" y="845"/>
                    <a:pt x="1210" y="534"/>
                  </a:cubicBezTo>
                  <a:cubicBezTo>
                    <a:pt x="1210" y="250"/>
                    <a:pt x="961" y="1"/>
                    <a:pt x="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3"/>
            <p:cNvSpPr/>
            <p:nvPr/>
          </p:nvSpPr>
          <p:spPr>
            <a:xfrm>
              <a:off x="2502513" y="1371400"/>
              <a:ext cx="447450" cy="25800"/>
            </a:xfrm>
            <a:custGeom>
              <a:avLst/>
              <a:gdLst/>
              <a:ahLst/>
              <a:cxnLst/>
              <a:rect l="l" t="t" r="r" b="b"/>
              <a:pathLst>
                <a:path w="17898" h="1032" extrusionOk="0">
                  <a:moveTo>
                    <a:pt x="641" y="0"/>
                  </a:moveTo>
                  <a:cubicBezTo>
                    <a:pt x="0" y="71"/>
                    <a:pt x="0" y="961"/>
                    <a:pt x="641" y="1032"/>
                  </a:cubicBezTo>
                  <a:lnTo>
                    <a:pt x="17257" y="1032"/>
                  </a:lnTo>
                  <a:cubicBezTo>
                    <a:pt x="17897" y="961"/>
                    <a:pt x="17897" y="71"/>
                    <a:pt x="17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3"/>
            <p:cNvSpPr/>
            <p:nvPr/>
          </p:nvSpPr>
          <p:spPr>
            <a:xfrm>
              <a:off x="2501613" y="1422975"/>
              <a:ext cx="450125" cy="390300"/>
            </a:xfrm>
            <a:custGeom>
              <a:avLst/>
              <a:gdLst/>
              <a:ahLst/>
              <a:cxnLst/>
              <a:rect l="l" t="t" r="r" b="b"/>
              <a:pathLst>
                <a:path w="18005" h="15612" extrusionOk="0">
                  <a:moveTo>
                    <a:pt x="6174" y="1050"/>
                  </a:moveTo>
                  <a:cubicBezTo>
                    <a:pt x="6307" y="1050"/>
                    <a:pt x="6441" y="1104"/>
                    <a:pt x="6548" y="1210"/>
                  </a:cubicBezTo>
                  <a:lnTo>
                    <a:pt x="7224" y="1851"/>
                  </a:lnTo>
                  <a:lnTo>
                    <a:pt x="7864" y="1210"/>
                  </a:lnTo>
                  <a:cubicBezTo>
                    <a:pt x="7981" y="1102"/>
                    <a:pt x="8110" y="1056"/>
                    <a:pt x="8233" y="1056"/>
                  </a:cubicBezTo>
                  <a:cubicBezTo>
                    <a:pt x="8632" y="1056"/>
                    <a:pt x="8965" y="1541"/>
                    <a:pt x="8611" y="1922"/>
                  </a:cubicBezTo>
                  <a:lnTo>
                    <a:pt x="7935" y="2598"/>
                  </a:lnTo>
                  <a:lnTo>
                    <a:pt x="8611" y="3274"/>
                  </a:lnTo>
                  <a:cubicBezTo>
                    <a:pt x="8825" y="3452"/>
                    <a:pt x="8825" y="3808"/>
                    <a:pt x="8611" y="3986"/>
                  </a:cubicBezTo>
                  <a:cubicBezTo>
                    <a:pt x="8505" y="4092"/>
                    <a:pt x="8398" y="4164"/>
                    <a:pt x="8255" y="4164"/>
                  </a:cubicBezTo>
                  <a:cubicBezTo>
                    <a:pt x="8113" y="4164"/>
                    <a:pt x="7971" y="4092"/>
                    <a:pt x="7864" y="3986"/>
                  </a:cubicBezTo>
                  <a:lnTo>
                    <a:pt x="7224" y="3345"/>
                  </a:lnTo>
                  <a:lnTo>
                    <a:pt x="6548" y="4021"/>
                  </a:lnTo>
                  <a:cubicBezTo>
                    <a:pt x="6441" y="4092"/>
                    <a:pt x="6299" y="4164"/>
                    <a:pt x="6192" y="4164"/>
                  </a:cubicBezTo>
                  <a:cubicBezTo>
                    <a:pt x="5694" y="4164"/>
                    <a:pt x="5480" y="3594"/>
                    <a:pt x="5800" y="3274"/>
                  </a:cubicBezTo>
                  <a:lnTo>
                    <a:pt x="6476" y="2598"/>
                  </a:lnTo>
                  <a:lnTo>
                    <a:pt x="5800" y="1922"/>
                  </a:lnTo>
                  <a:cubicBezTo>
                    <a:pt x="5622" y="1709"/>
                    <a:pt x="5622" y="1388"/>
                    <a:pt x="5800" y="1210"/>
                  </a:cubicBezTo>
                  <a:cubicBezTo>
                    <a:pt x="5907" y="1104"/>
                    <a:pt x="6041" y="1050"/>
                    <a:pt x="6174" y="1050"/>
                  </a:cubicBezTo>
                  <a:close/>
                  <a:moveTo>
                    <a:pt x="12098" y="1067"/>
                  </a:moveTo>
                  <a:cubicBezTo>
                    <a:pt x="12110" y="1067"/>
                    <a:pt x="12122" y="1067"/>
                    <a:pt x="12134" y="1068"/>
                  </a:cubicBezTo>
                  <a:lnTo>
                    <a:pt x="14482" y="1068"/>
                  </a:lnTo>
                  <a:cubicBezTo>
                    <a:pt x="14518" y="1068"/>
                    <a:pt x="14518" y="1104"/>
                    <a:pt x="14553" y="1139"/>
                  </a:cubicBezTo>
                  <a:lnTo>
                    <a:pt x="14553" y="1175"/>
                  </a:lnTo>
                  <a:cubicBezTo>
                    <a:pt x="14553" y="1210"/>
                    <a:pt x="14553" y="1210"/>
                    <a:pt x="14553" y="1210"/>
                  </a:cubicBezTo>
                  <a:lnTo>
                    <a:pt x="14553" y="1246"/>
                  </a:lnTo>
                  <a:lnTo>
                    <a:pt x="14553" y="1282"/>
                  </a:lnTo>
                  <a:lnTo>
                    <a:pt x="14553" y="1317"/>
                  </a:lnTo>
                  <a:lnTo>
                    <a:pt x="14553" y="3452"/>
                  </a:lnTo>
                  <a:lnTo>
                    <a:pt x="14731" y="3630"/>
                  </a:lnTo>
                  <a:cubicBezTo>
                    <a:pt x="14731" y="3986"/>
                    <a:pt x="14473" y="4164"/>
                    <a:pt x="14215" y="4164"/>
                  </a:cubicBezTo>
                  <a:cubicBezTo>
                    <a:pt x="13957" y="4164"/>
                    <a:pt x="13699" y="3986"/>
                    <a:pt x="13699" y="3630"/>
                  </a:cubicBezTo>
                  <a:lnTo>
                    <a:pt x="13699" y="2812"/>
                  </a:lnTo>
                  <a:lnTo>
                    <a:pt x="8362" y="8149"/>
                  </a:lnTo>
                  <a:cubicBezTo>
                    <a:pt x="8246" y="8265"/>
                    <a:pt x="8118" y="8313"/>
                    <a:pt x="7996" y="8313"/>
                  </a:cubicBezTo>
                  <a:cubicBezTo>
                    <a:pt x="7596" y="8313"/>
                    <a:pt x="7260" y="7792"/>
                    <a:pt x="7615" y="7437"/>
                  </a:cubicBezTo>
                  <a:lnTo>
                    <a:pt x="12952" y="2100"/>
                  </a:lnTo>
                  <a:lnTo>
                    <a:pt x="12134" y="2100"/>
                  </a:lnTo>
                  <a:cubicBezTo>
                    <a:pt x="11434" y="2065"/>
                    <a:pt x="11422" y="1067"/>
                    <a:pt x="12098" y="1067"/>
                  </a:cubicBezTo>
                  <a:close/>
                  <a:moveTo>
                    <a:pt x="4834" y="5351"/>
                  </a:moveTo>
                  <a:cubicBezTo>
                    <a:pt x="5639" y="5351"/>
                    <a:pt x="6405" y="5964"/>
                    <a:pt x="6405" y="6903"/>
                  </a:cubicBezTo>
                  <a:cubicBezTo>
                    <a:pt x="6370" y="7757"/>
                    <a:pt x="5694" y="8433"/>
                    <a:pt x="4840" y="8469"/>
                  </a:cubicBezTo>
                  <a:cubicBezTo>
                    <a:pt x="3452" y="8469"/>
                    <a:pt x="2776" y="6797"/>
                    <a:pt x="3737" y="5800"/>
                  </a:cubicBezTo>
                  <a:cubicBezTo>
                    <a:pt x="4058" y="5490"/>
                    <a:pt x="4451" y="5351"/>
                    <a:pt x="4834" y="5351"/>
                  </a:cubicBezTo>
                  <a:close/>
                  <a:moveTo>
                    <a:pt x="13160" y="6560"/>
                  </a:moveTo>
                  <a:cubicBezTo>
                    <a:pt x="13965" y="6560"/>
                    <a:pt x="14731" y="7174"/>
                    <a:pt x="14731" y="8113"/>
                  </a:cubicBezTo>
                  <a:cubicBezTo>
                    <a:pt x="14731" y="8967"/>
                    <a:pt x="14020" y="9679"/>
                    <a:pt x="13166" y="9679"/>
                  </a:cubicBezTo>
                  <a:cubicBezTo>
                    <a:pt x="11778" y="9679"/>
                    <a:pt x="11102" y="8006"/>
                    <a:pt x="12063" y="7010"/>
                  </a:cubicBezTo>
                  <a:cubicBezTo>
                    <a:pt x="12384" y="6700"/>
                    <a:pt x="12777" y="6560"/>
                    <a:pt x="13160" y="6560"/>
                  </a:cubicBezTo>
                  <a:close/>
                  <a:moveTo>
                    <a:pt x="1210" y="1"/>
                  </a:moveTo>
                  <a:lnTo>
                    <a:pt x="1210" y="9643"/>
                  </a:lnTo>
                  <a:lnTo>
                    <a:pt x="677" y="9643"/>
                  </a:lnTo>
                  <a:cubicBezTo>
                    <a:pt x="1" y="9643"/>
                    <a:pt x="1" y="10675"/>
                    <a:pt x="677" y="10675"/>
                  </a:cubicBezTo>
                  <a:lnTo>
                    <a:pt x="8469" y="10675"/>
                  </a:lnTo>
                  <a:lnTo>
                    <a:pt x="8469" y="11742"/>
                  </a:lnTo>
                  <a:lnTo>
                    <a:pt x="5516" y="14695"/>
                  </a:lnTo>
                  <a:cubicBezTo>
                    <a:pt x="5338" y="14873"/>
                    <a:pt x="5338" y="15229"/>
                    <a:pt x="5516" y="15407"/>
                  </a:cubicBezTo>
                  <a:cubicBezTo>
                    <a:pt x="5622" y="15514"/>
                    <a:pt x="5756" y="15567"/>
                    <a:pt x="5889" y="15567"/>
                  </a:cubicBezTo>
                  <a:cubicBezTo>
                    <a:pt x="6023" y="15567"/>
                    <a:pt x="6156" y="15514"/>
                    <a:pt x="6263" y="15407"/>
                  </a:cubicBezTo>
                  <a:lnTo>
                    <a:pt x="8469" y="13201"/>
                  </a:lnTo>
                  <a:lnTo>
                    <a:pt x="8469" y="15051"/>
                  </a:lnTo>
                  <a:cubicBezTo>
                    <a:pt x="8433" y="15425"/>
                    <a:pt x="8709" y="15612"/>
                    <a:pt x="8985" y="15612"/>
                  </a:cubicBezTo>
                  <a:cubicBezTo>
                    <a:pt x="9261" y="15612"/>
                    <a:pt x="9536" y="15425"/>
                    <a:pt x="9501" y="15051"/>
                  </a:cubicBezTo>
                  <a:lnTo>
                    <a:pt x="9501" y="13201"/>
                  </a:lnTo>
                  <a:lnTo>
                    <a:pt x="11742" y="15407"/>
                  </a:lnTo>
                  <a:cubicBezTo>
                    <a:pt x="11849" y="15514"/>
                    <a:pt x="11956" y="15549"/>
                    <a:pt x="12098" y="15549"/>
                  </a:cubicBezTo>
                  <a:cubicBezTo>
                    <a:pt x="12561" y="15549"/>
                    <a:pt x="12810" y="15016"/>
                    <a:pt x="12454" y="14660"/>
                  </a:cubicBezTo>
                  <a:lnTo>
                    <a:pt x="9536" y="11742"/>
                  </a:lnTo>
                  <a:lnTo>
                    <a:pt x="9536" y="10675"/>
                  </a:lnTo>
                  <a:lnTo>
                    <a:pt x="17293" y="10675"/>
                  </a:lnTo>
                  <a:cubicBezTo>
                    <a:pt x="18005" y="10675"/>
                    <a:pt x="18005" y="9643"/>
                    <a:pt x="17293" y="9643"/>
                  </a:cubicBezTo>
                  <a:lnTo>
                    <a:pt x="16759" y="9643"/>
                  </a:lnTo>
                  <a:lnTo>
                    <a:pt x="16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3"/>
            <p:cNvSpPr/>
            <p:nvPr/>
          </p:nvSpPr>
          <p:spPr>
            <a:xfrm>
              <a:off x="2812963" y="1612450"/>
              <a:ext cx="30250" cy="26075"/>
            </a:xfrm>
            <a:custGeom>
              <a:avLst/>
              <a:gdLst/>
              <a:ahLst/>
              <a:cxnLst/>
              <a:rect l="l" t="t" r="r" b="b"/>
              <a:pathLst>
                <a:path w="1210" h="1043" extrusionOk="0">
                  <a:moveTo>
                    <a:pt x="712" y="0"/>
                  </a:moveTo>
                  <a:cubicBezTo>
                    <a:pt x="249" y="0"/>
                    <a:pt x="0" y="570"/>
                    <a:pt x="356" y="890"/>
                  </a:cubicBezTo>
                  <a:cubicBezTo>
                    <a:pt x="461" y="995"/>
                    <a:pt x="590" y="1043"/>
                    <a:pt x="714" y="1043"/>
                  </a:cubicBezTo>
                  <a:cubicBezTo>
                    <a:pt x="969" y="1043"/>
                    <a:pt x="1210" y="845"/>
                    <a:pt x="1210" y="534"/>
                  </a:cubicBezTo>
                  <a:cubicBezTo>
                    <a:pt x="1210" y="249"/>
                    <a:pt x="996" y="0"/>
                    <a:pt x="7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73"/>
          <p:cNvGrpSpPr/>
          <p:nvPr/>
        </p:nvGrpSpPr>
        <p:grpSpPr>
          <a:xfrm>
            <a:off x="1752638" y="4167125"/>
            <a:ext cx="484825" cy="440800"/>
            <a:chOff x="1752638" y="4167125"/>
            <a:chExt cx="484825" cy="440800"/>
          </a:xfrm>
        </p:grpSpPr>
        <p:sp>
          <p:nvSpPr>
            <p:cNvPr id="2266" name="Google Shape;2266;p73"/>
            <p:cNvSpPr/>
            <p:nvPr/>
          </p:nvSpPr>
          <p:spPr>
            <a:xfrm>
              <a:off x="1903863" y="4167125"/>
              <a:ext cx="181475" cy="103225"/>
            </a:xfrm>
            <a:custGeom>
              <a:avLst/>
              <a:gdLst/>
              <a:ahLst/>
              <a:cxnLst/>
              <a:rect l="l" t="t" r="r" b="b"/>
              <a:pathLst>
                <a:path w="7259" h="4129" extrusionOk="0">
                  <a:moveTo>
                    <a:pt x="498" y="1"/>
                  </a:moveTo>
                  <a:cubicBezTo>
                    <a:pt x="214" y="1"/>
                    <a:pt x="0" y="250"/>
                    <a:pt x="0" y="535"/>
                  </a:cubicBezTo>
                  <a:cubicBezTo>
                    <a:pt x="0" y="1816"/>
                    <a:pt x="427" y="3096"/>
                    <a:pt x="1246" y="4128"/>
                  </a:cubicBezTo>
                  <a:lnTo>
                    <a:pt x="6014" y="4128"/>
                  </a:lnTo>
                  <a:cubicBezTo>
                    <a:pt x="6832" y="3096"/>
                    <a:pt x="7259" y="1816"/>
                    <a:pt x="7259" y="535"/>
                  </a:cubicBezTo>
                  <a:cubicBezTo>
                    <a:pt x="7259" y="250"/>
                    <a:pt x="7010" y="1"/>
                    <a:pt x="6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3"/>
            <p:cNvSpPr/>
            <p:nvPr/>
          </p:nvSpPr>
          <p:spPr>
            <a:xfrm>
              <a:off x="1752638" y="4296125"/>
              <a:ext cx="484825" cy="311800"/>
            </a:xfrm>
            <a:custGeom>
              <a:avLst/>
              <a:gdLst/>
              <a:ahLst/>
              <a:cxnLst/>
              <a:rect l="l" t="t" r="r" b="b"/>
              <a:pathLst>
                <a:path w="19393" h="12472" extrusionOk="0">
                  <a:moveTo>
                    <a:pt x="9670" y="2126"/>
                  </a:moveTo>
                  <a:cubicBezTo>
                    <a:pt x="9928" y="2126"/>
                    <a:pt x="10195" y="2295"/>
                    <a:pt x="10212" y="2633"/>
                  </a:cubicBezTo>
                  <a:lnTo>
                    <a:pt x="10212" y="3131"/>
                  </a:lnTo>
                  <a:lnTo>
                    <a:pt x="10710" y="3131"/>
                  </a:lnTo>
                  <a:cubicBezTo>
                    <a:pt x="11386" y="3131"/>
                    <a:pt x="11386" y="4163"/>
                    <a:pt x="10710" y="4163"/>
                  </a:cubicBezTo>
                  <a:lnTo>
                    <a:pt x="9679" y="4163"/>
                  </a:lnTo>
                  <a:cubicBezTo>
                    <a:pt x="9038" y="4234"/>
                    <a:pt x="9038" y="5159"/>
                    <a:pt x="9679" y="5230"/>
                  </a:cubicBezTo>
                  <a:cubicBezTo>
                    <a:pt x="9691" y="5230"/>
                    <a:pt x="9704" y="5230"/>
                    <a:pt x="9716" y="5230"/>
                  </a:cubicBezTo>
                  <a:cubicBezTo>
                    <a:pt x="11428" y="5230"/>
                    <a:pt x="11837" y="7654"/>
                    <a:pt x="10212" y="8219"/>
                  </a:cubicBezTo>
                  <a:lnTo>
                    <a:pt x="10212" y="8824"/>
                  </a:lnTo>
                  <a:cubicBezTo>
                    <a:pt x="10212" y="9162"/>
                    <a:pt x="9954" y="9331"/>
                    <a:pt x="9696" y="9331"/>
                  </a:cubicBezTo>
                  <a:cubicBezTo>
                    <a:pt x="9438" y="9331"/>
                    <a:pt x="9180" y="9162"/>
                    <a:pt x="9180" y="8824"/>
                  </a:cubicBezTo>
                  <a:lnTo>
                    <a:pt x="9180" y="8326"/>
                  </a:lnTo>
                  <a:lnTo>
                    <a:pt x="8647" y="8326"/>
                  </a:lnTo>
                  <a:cubicBezTo>
                    <a:pt x="7971" y="8326"/>
                    <a:pt x="7971" y="7294"/>
                    <a:pt x="8647" y="7294"/>
                  </a:cubicBezTo>
                  <a:lnTo>
                    <a:pt x="9679" y="7294"/>
                  </a:lnTo>
                  <a:cubicBezTo>
                    <a:pt x="10319" y="7223"/>
                    <a:pt x="10319" y="6298"/>
                    <a:pt x="9679" y="6262"/>
                  </a:cubicBezTo>
                  <a:cubicBezTo>
                    <a:pt x="7935" y="6227"/>
                    <a:pt x="7544" y="3807"/>
                    <a:pt x="9180" y="3238"/>
                  </a:cubicBezTo>
                  <a:lnTo>
                    <a:pt x="9180" y="2633"/>
                  </a:lnTo>
                  <a:cubicBezTo>
                    <a:pt x="9163" y="2295"/>
                    <a:pt x="9412" y="2126"/>
                    <a:pt x="9670" y="2126"/>
                  </a:cubicBezTo>
                  <a:close/>
                  <a:moveTo>
                    <a:pt x="6832" y="0"/>
                  </a:moveTo>
                  <a:lnTo>
                    <a:pt x="4519" y="1566"/>
                  </a:lnTo>
                  <a:cubicBezTo>
                    <a:pt x="1" y="4590"/>
                    <a:pt x="1637" y="11599"/>
                    <a:pt x="7010" y="12311"/>
                  </a:cubicBezTo>
                  <a:cubicBezTo>
                    <a:pt x="7900" y="12418"/>
                    <a:pt x="8789" y="12471"/>
                    <a:pt x="9679" y="12471"/>
                  </a:cubicBezTo>
                  <a:cubicBezTo>
                    <a:pt x="10568" y="12471"/>
                    <a:pt x="11458" y="12418"/>
                    <a:pt x="12347" y="12311"/>
                  </a:cubicBezTo>
                  <a:cubicBezTo>
                    <a:pt x="17755" y="11599"/>
                    <a:pt x="19392" y="4590"/>
                    <a:pt x="14873" y="1566"/>
                  </a:cubicBezTo>
                  <a:lnTo>
                    <a:pt x="125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73"/>
          <p:cNvGrpSpPr/>
          <p:nvPr/>
        </p:nvGrpSpPr>
        <p:grpSpPr>
          <a:xfrm>
            <a:off x="1769538" y="3408375"/>
            <a:ext cx="450125" cy="442125"/>
            <a:chOff x="1769538" y="3408375"/>
            <a:chExt cx="450125" cy="442125"/>
          </a:xfrm>
        </p:grpSpPr>
        <p:sp>
          <p:nvSpPr>
            <p:cNvPr id="2269" name="Google Shape;2269;p73"/>
            <p:cNvSpPr/>
            <p:nvPr/>
          </p:nvSpPr>
          <p:spPr>
            <a:xfrm>
              <a:off x="1792663" y="3597850"/>
              <a:ext cx="94325" cy="200150"/>
            </a:xfrm>
            <a:custGeom>
              <a:avLst/>
              <a:gdLst/>
              <a:ahLst/>
              <a:cxnLst/>
              <a:rect l="l" t="t" r="r" b="b"/>
              <a:pathLst>
                <a:path w="3773" h="8006" extrusionOk="0">
                  <a:moveTo>
                    <a:pt x="1" y="0"/>
                  </a:moveTo>
                  <a:lnTo>
                    <a:pt x="1" y="8006"/>
                  </a:lnTo>
                  <a:lnTo>
                    <a:pt x="3772" y="8006"/>
                  </a:lnTo>
                  <a:lnTo>
                    <a:pt x="37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3"/>
            <p:cNvSpPr/>
            <p:nvPr/>
          </p:nvSpPr>
          <p:spPr>
            <a:xfrm>
              <a:off x="2102213" y="3597850"/>
              <a:ext cx="95225" cy="200150"/>
            </a:xfrm>
            <a:custGeom>
              <a:avLst/>
              <a:gdLst/>
              <a:ahLst/>
              <a:cxnLst/>
              <a:rect l="l" t="t" r="r" b="b"/>
              <a:pathLst>
                <a:path w="3809" h="8006" extrusionOk="0">
                  <a:moveTo>
                    <a:pt x="1" y="0"/>
                  </a:moveTo>
                  <a:lnTo>
                    <a:pt x="1" y="8006"/>
                  </a:lnTo>
                  <a:lnTo>
                    <a:pt x="3808" y="8006"/>
                  </a:lnTo>
                  <a:lnTo>
                    <a:pt x="38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3"/>
            <p:cNvSpPr/>
            <p:nvPr/>
          </p:nvSpPr>
          <p:spPr>
            <a:xfrm>
              <a:off x="1769813" y="3408375"/>
              <a:ext cx="446300" cy="163725"/>
            </a:xfrm>
            <a:custGeom>
              <a:avLst/>
              <a:gdLst/>
              <a:ahLst/>
              <a:cxnLst/>
              <a:rect l="l" t="t" r="r" b="b"/>
              <a:pathLst>
                <a:path w="17852" h="6549" extrusionOk="0">
                  <a:moveTo>
                    <a:pt x="8992" y="1"/>
                  </a:moveTo>
                  <a:cubicBezTo>
                    <a:pt x="8894" y="1"/>
                    <a:pt x="8796" y="36"/>
                    <a:pt x="8707" y="107"/>
                  </a:cubicBezTo>
                  <a:lnTo>
                    <a:pt x="417" y="5622"/>
                  </a:lnTo>
                  <a:cubicBezTo>
                    <a:pt x="1" y="5900"/>
                    <a:pt x="159" y="6549"/>
                    <a:pt x="661" y="6549"/>
                  </a:cubicBezTo>
                  <a:cubicBezTo>
                    <a:pt x="674" y="6549"/>
                    <a:pt x="688" y="6548"/>
                    <a:pt x="701" y="6547"/>
                  </a:cubicBezTo>
                  <a:lnTo>
                    <a:pt x="17318" y="6547"/>
                  </a:lnTo>
                  <a:cubicBezTo>
                    <a:pt x="17531" y="6547"/>
                    <a:pt x="17745" y="6405"/>
                    <a:pt x="17816" y="6192"/>
                  </a:cubicBezTo>
                  <a:cubicBezTo>
                    <a:pt x="17851" y="5978"/>
                    <a:pt x="17780" y="5729"/>
                    <a:pt x="17602" y="5622"/>
                  </a:cubicBezTo>
                  <a:lnTo>
                    <a:pt x="9276" y="107"/>
                  </a:lnTo>
                  <a:cubicBezTo>
                    <a:pt x="9187" y="36"/>
                    <a:pt x="9089" y="1"/>
                    <a:pt x="89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3"/>
            <p:cNvSpPr/>
            <p:nvPr/>
          </p:nvSpPr>
          <p:spPr>
            <a:xfrm>
              <a:off x="1769538" y="3824675"/>
              <a:ext cx="450125" cy="25825"/>
            </a:xfrm>
            <a:custGeom>
              <a:avLst/>
              <a:gdLst/>
              <a:ahLst/>
              <a:cxnLst/>
              <a:rect l="l" t="t" r="r" b="b"/>
              <a:pathLst>
                <a:path w="18005" h="1033" extrusionOk="0">
                  <a:moveTo>
                    <a:pt x="712" y="0"/>
                  </a:moveTo>
                  <a:cubicBezTo>
                    <a:pt x="1" y="0"/>
                    <a:pt x="1" y="1032"/>
                    <a:pt x="712" y="1032"/>
                  </a:cubicBezTo>
                  <a:lnTo>
                    <a:pt x="17329" y="1032"/>
                  </a:lnTo>
                  <a:cubicBezTo>
                    <a:pt x="18005" y="1032"/>
                    <a:pt x="18005" y="0"/>
                    <a:pt x="17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3"/>
            <p:cNvSpPr/>
            <p:nvPr/>
          </p:nvSpPr>
          <p:spPr>
            <a:xfrm>
              <a:off x="1940338" y="3616300"/>
              <a:ext cx="108250" cy="163250"/>
            </a:xfrm>
            <a:custGeom>
              <a:avLst/>
              <a:gdLst/>
              <a:ahLst/>
              <a:cxnLst/>
              <a:rect l="l" t="t" r="r" b="b"/>
              <a:pathLst>
                <a:path w="4330" h="6530" extrusionOk="0">
                  <a:moveTo>
                    <a:pt x="2188" y="1"/>
                  </a:moveTo>
                  <a:cubicBezTo>
                    <a:pt x="1930" y="1"/>
                    <a:pt x="1672" y="170"/>
                    <a:pt x="1672" y="508"/>
                  </a:cubicBezTo>
                  <a:lnTo>
                    <a:pt x="1672" y="757"/>
                  </a:lnTo>
                  <a:cubicBezTo>
                    <a:pt x="0" y="1326"/>
                    <a:pt x="427" y="3781"/>
                    <a:pt x="2171" y="3781"/>
                  </a:cubicBezTo>
                  <a:cubicBezTo>
                    <a:pt x="2847" y="3781"/>
                    <a:pt x="2847" y="4813"/>
                    <a:pt x="2171" y="4813"/>
                  </a:cubicBezTo>
                  <a:lnTo>
                    <a:pt x="1139" y="4813"/>
                  </a:lnTo>
                  <a:cubicBezTo>
                    <a:pt x="463" y="4813"/>
                    <a:pt x="463" y="5845"/>
                    <a:pt x="1139" y="5845"/>
                  </a:cubicBezTo>
                  <a:lnTo>
                    <a:pt x="1672" y="5845"/>
                  </a:lnTo>
                  <a:lnTo>
                    <a:pt x="1672" y="6023"/>
                  </a:lnTo>
                  <a:cubicBezTo>
                    <a:pt x="1655" y="6361"/>
                    <a:pt x="1904" y="6530"/>
                    <a:pt x="2162" y="6530"/>
                  </a:cubicBezTo>
                  <a:cubicBezTo>
                    <a:pt x="2420" y="6530"/>
                    <a:pt x="2687" y="6361"/>
                    <a:pt x="2704" y="6023"/>
                  </a:cubicBezTo>
                  <a:lnTo>
                    <a:pt x="2704" y="5738"/>
                  </a:lnTo>
                  <a:cubicBezTo>
                    <a:pt x="4329" y="5173"/>
                    <a:pt x="3920" y="2749"/>
                    <a:pt x="2208" y="2749"/>
                  </a:cubicBezTo>
                  <a:cubicBezTo>
                    <a:pt x="2196" y="2749"/>
                    <a:pt x="2183" y="2749"/>
                    <a:pt x="2171" y="2749"/>
                  </a:cubicBezTo>
                  <a:cubicBezTo>
                    <a:pt x="1495" y="2749"/>
                    <a:pt x="1495" y="1717"/>
                    <a:pt x="2171" y="1717"/>
                  </a:cubicBezTo>
                  <a:lnTo>
                    <a:pt x="3202" y="1717"/>
                  </a:lnTo>
                  <a:cubicBezTo>
                    <a:pt x="3843" y="1682"/>
                    <a:pt x="3843" y="757"/>
                    <a:pt x="3202" y="686"/>
                  </a:cubicBezTo>
                  <a:lnTo>
                    <a:pt x="2704" y="686"/>
                  </a:lnTo>
                  <a:lnTo>
                    <a:pt x="2704" y="508"/>
                  </a:lnTo>
                  <a:cubicBezTo>
                    <a:pt x="2704" y="170"/>
                    <a:pt x="2446" y="1"/>
                    <a:pt x="2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73"/>
          <p:cNvGrpSpPr/>
          <p:nvPr/>
        </p:nvGrpSpPr>
        <p:grpSpPr>
          <a:xfrm>
            <a:off x="1773988" y="2704775"/>
            <a:ext cx="442125" cy="441225"/>
            <a:chOff x="1773988" y="2704775"/>
            <a:chExt cx="442125" cy="441225"/>
          </a:xfrm>
        </p:grpSpPr>
        <p:sp>
          <p:nvSpPr>
            <p:cNvPr id="2275" name="Google Shape;2275;p73"/>
            <p:cNvSpPr/>
            <p:nvPr/>
          </p:nvSpPr>
          <p:spPr>
            <a:xfrm>
              <a:off x="1861163" y="2783050"/>
              <a:ext cx="42725" cy="25825"/>
            </a:xfrm>
            <a:custGeom>
              <a:avLst/>
              <a:gdLst/>
              <a:ahLst/>
              <a:cxnLst/>
              <a:rect l="l" t="t" r="r" b="b"/>
              <a:pathLst>
                <a:path w="1709" h="1033" extrusionOk="0">
                  <a:moveTo>
                    <a:pt x="0" y="0"/>
                  </a:moveTo>
                  <a:lnTo>
                    <a:pt x="0" y="1032"/>
                  </a:lnTo>
                  <a:lnTo>
                    <a:pt x="1210" y="1032"/>
                  </a:lnTo>
                  <a:cubicBezTo>
                    <a:pt x="1495" y="1032"/>
                    <a:pt x="1708" y="783"/>
                    <a:pt x="1708" y="499"/>
                  </a:cubicBezTo>
                  <a:cubicBezTo>
                    <a:pt x="1708" y="214"/>
                    <a:pt x="1495"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3"/>
            <p:cNvSpPr/>
            <p:nvPr/>
          </p:nvSpPr>
          <p:spPr>
            <a:xfrm>
              <a:off x="1860263" y="2834650"/>
              <a:ext cx="43625" cy="25800"/>
            </a:xfrm>
            <a:custGeom>
              <a:avLst/>
              <a:gdLst/>
              <a:ahLst/>
              <a:cxnLst/>
              <a:rect l="l" t="t" r="r" b="b"/>
              <a:pathLst>
                <a:path w="1745" h="1032" extrusionOk="0">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3"/>
            <p:cNvSpPr/>
            <p:nvPr/>
          </p:nvSpPr>
          <p:spPr>
            <a:xfrm>
              <a:off x="1773988" y="2704775"/>
              <a:ext cx="338050" cy="441225"/>
            </a:xfrm>
            <a:custGeom>
              <a:avLst/>
              <a:gdLst/>
              <a:ahLst/>
              <a:cxnLst/>
              <a:rect l="l" t="t" r="r" b="b"/>
              <a:pathLst>
                <a:path w="13522" h="17649" extrusionOk="0">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3"/>
            <p:cNvSpPr/>
            <p:nvPr/>
          </p:nvSpPr>
          <p:spPr>
            <a:xfrm>
              <a:off x="2047963" y="2883575"/>
              <a:ext cx="28500" cy="28475"/>
            </a:xfrm>
            <a:custGeom>
              <a:avLst/>
              <a:gdLst/>
              <a:ahLst/>
              <a:cxnLst/>
              <a:rect l="l" t="t" r="r" b="b"/>
              <a:pathLst>
                <a:path w="1140" h="1139" extrusionOk="0">
                  <a:moveTo>
                    <a:pt x="285" y="0"/>
                  </a:moveTo>
                  <a:lnTo>
                    <a:pt x="0" y="1139"/>
                  </a:lnTo>
                  <a:lnTo>
                    <a:pt x="1139" y="890"/>
                  </a:lnTo>
                  <a:lnTo>
                    <a:pt x="2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3"/>
            <p:cNvSpPr/>
            <p:nvPr/>
          </p:nvSpPr>
          <p:spPr>
            <a:xfrm>
              <a:off x="2065763" y="2744800"/>
              <a:ext cx="150350" cy="149475"/>
            </a:xfrm>
            <a:custGeom>
              <a:avLst/>
              <a:gdLst/>
              <a:ahLst/>
              <a:cxnLst/>
              <a:rect l="l" t="t" r="r" b="b"/>
              <a:pathLst>
                <a:path w="6014" h="5979" extrusionOk="0">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73"/>
          <p:cNvGrpSpPr/>
          <p:nvPr/>
        </p:nvGrpSpPr>
        <p:grpSpPr>
          <a:xfrm>
            <a:off x="1773988" y="2026750"/>
            <a:ext cx="441225" cy="442325"/>
            <a:chOff x="1773988" y="2026750"/>
            <a:chExt cx="441225" cy="442325"/>
          </a:xfrm>
        </p:grpSpPr>
        <p:sp>
          <p:nvSpPr>
            <p:cNvPr id="2281" name="Google Shape;2281;p73"/>
            <p:cNvSpPr/>
            <p:nvPr/>
          </p:nvSpPr>
          <p:spPr>
            <a:xfrm>
              <a:off x="1773988" y="2184400"/>
              <a:ext cx="441225" cy="284675"/>
            </a:xfrm>
            <a:custGeom>
              <a:avLst/>
              <a:gdLst/>
              <a:ahLst/>
              <a:cxnLst/>
              <a:rect l="l" t="t" r="r" b="b"/>
              <a:pathLst>
                <a:path w="17649" h="11387" extrusionOk="0">
                  <a:moveTo>
                    <a:pt x="15087" y="6192"/>
                  </a:moveTo>
                  <a:cubicBezTo>
                    <a:pt x="15692" y="6263"/>
                    <a:pt x="15692" y="7188"/>
                    <a:pt x="15087" y="7224"/>
                  </a:cubicBezTo>
                  <a:lnTo>
                    <a:pt x="10604" y="7224"/>
                  </a:lnTo>
                  <a:cubicBezTo>
                    <a:pt x="9963" y="7188"/>
                    <a:pt x="9963" y="6263"/>
                    <a:pt x="10604" y="6192"/>
                  </a:cubicBezTo>
                  <a:close/>
                  <a:moveTo>
                    <a:pt x="3612" y="2411"/>
                  </a:moveTo>
                  <a:cubicBezTo>
                    <a:pt x="3870" y="2411"/>
                    <a:pt x="4128" y="2580"/>
                    <a:pt x="4128" y="2918"/>
                  </a:cubicBezTo>
                  <a:lnTo>
                    <a:pt x="4128" y="3096"/>
                  </a:lnTo>
                  <a:lnTo>
                    <a:pt x="4662" y="3096"/>
                  </a:lnTo>
                  <a:cubicBezTo>
                    <a:pt x="5338" y="3096"/>
                    <a:pt x="5338" y="4128"/>
                    <a:pt x="4662" y="4128"/>
                  </a:cubicBezTo>
                  <a:lnTo>
                    <a:pt x="3630" y="4128"/>
                  </a:lnTo>
                  <a:cubicBezTo>
                    <a:pt x="2989" y="4199"/>
                    <a:pt x="2989" y="5089"/>
                    <a:pt x="3630" y="5160"/>
                  </a:cubicBezTo>
                  <a:cubicBezTo>
                    <a:pt x="5373" y="5160"/>
                    <a:pt x="5800" y="7615"/>
                    <a:pt x="4128" y="8184"/>
                  </a:cubicBezTo>
                  <a:lnTo>
                    <a:pt x="4128" y="8433"/>
                  </a:lnTo>
                  <a:cubicBezTo>
                    <a:pt x="4128" y="8771"/>
                    <a:pt x="3870" y="8940"/>
                    <a:pt x="3612" y="8940"/>
                  </a:cubicBezTo>
                  <a:cubicBezTo>
                    <a:pt x="3354" y="8940"/>
                    <a:pt x="3096" y="8771"/>
                    <a:pt x="3096" y="8433"/>
                  </a:cubicBezTo>
                  <a:lnTo>
                    <a:pt x="3096" y="8255"/>
                  </a:lnTo>
                  <a:lnTo>
                    <a:pt x="2598" y="8255"/>
                  </a:lnTo>
                  <a:cubicBezTo>
                    <a:pt x="1922" y="8255"/>
                    <a:pt x="1922" y="7224"/>
                    <a:pt x="2598" y="7224"/>
                  </a:cubicBezTo>
                  <a:lnTo>
                    <a:pt x="3630" y="7224"/>
                  </a:lnTo>
                  <a:cubicBezTo>
                    <a:pt x="4270" y="7188"/>
                    <a:pt x="4270" y="6263"/>
                    <a:pt x="3630" y="6192"/>
                  </a:cubicBezTo>
                  <a:cubicBezTo>
                    <a:pt x="1886" y="6192"/>
                    <a:pt x="1459" y="3772"/>
                    <a:pt x="3096" y="3203"/>
                  </a:cubicBezTo>
                  <a:lnTo>
                    <a:pt x="3096" y="2918"/>
                  </a:lnTo>
                  <a:cubicBezTo>
                    <a:pt x="3096" y="2580"/>
                    <a:pt x="3354" y="2411"/>
                    <a:pt x="3612" y="2411"/>
                  </a:cubicBezTo>
                  <a:close/>
                  <a:moveTo>
                    <a:pt x="15087" y="8255"/>
                  </a:moveTo>
                  <a:cubicBezTo>
                    <a:pt x="15692" y="8327"/>
                    <a:pt x="15692" y="9252"/>
                    <a:pt x="15087" y="9287"/>
                  </a:cubicBezTo>
                  <a:lnTo>
                    <a:pt x="7508" y="9287"/>
                  </a:lnTo>
                  <a:cubicBezTo>
                    <a:pt x="6868" y="9252"/>
                    <a:pt x="6868" y="8327"/>
                    <a:pt x="7508" y="8255"/>
                  </a:cubicBezTo>
                  <a:close/>
                  <a:moveTo>
                    <a:pt x="534" y="1"/>
                  </a:moveTo>
                  <a:cubicBezTo>
                    <a:pt x="250" y="1"/>
                    <a:pt x="1" y="214"/>
                    <a:pt x="1" y="499"/>
                  </a:cubicBezTo>
                  <a:lnTo>
                    <a:pt x="1" y="10853"/>
                  </a:lnTo>
                  <a:cubicBezTo>
                    <a:pt x="1" y="11137"/>
                    <a:pt x="250" y="11351"/>
                    <a:pt x="534" y="11386"/>
                  </a:cubicBezTo>
                  <a:lnTo>
                    <a:pt x="17151" y="11386"/>
                  </a:lnTo>
                  <a:cubicBezTo>
                    <a:pt x="17435" y="11351"/>
                    <a:pt x="17649" y="11137"/>
                    <a:pt x="17649" y="10853"/>
                  </a:cubicBezTo>
                  <a:lnTo>
                    <a:pt x="17649" y="499"/>
                  </a:lnTo>
                  <a:cubicBezTo>
                    <a:pt x="17649" y="214"/>
                    <a:pt x="17435" y="1"/>
                    <a:pt x="17151" y="1"/>
                  </a:cubicBezTo>
                  <a:lnTo>
                    <a:pt x="16617" y="1"/>
                  </a:lnTo>
                  <a:lnTo>
                    <a:pt x="16617" y="2207"/>
                  </a:lnTo>
                  <a:cubicBezTo>
                    <a:pt x="16617" y="2562"/>
                    <a:pt x="16510" y="2883"/>
                    <a:pt x="16297" y="3132"/>
                  </a:cubicBezTo>
                  <a:lnTo>
                    <a:pt x="15265" y="4519"/>
                  </a:lnTo>
                  <a:cubicBezTo>
                    <a:pt x="14962" y="4929"/>
                    <a:pt x="14500" y="5133"/>
                    <a:pt x="14033" y="5133"/>
                  </a:cubicBezTo>
                  <a:cubicBezTo>
                    <a:pt x="13566" y="5133"/>
                    <a:pt x="13094" y="4929"/>
                    <a:pt x="12774" y="4519"/>
                  </a:cubicBezTo>
                  <a:lnTo>
                    <a:pt x="11778" y="3132"/>
                  </a:lnTo>
                  <a:cubicBezTo>
                    <a:pt x="11564" y="2883"/>
                    <a:pt x="11458" y="2562"/>
                    <a:pt x="11458" y="2207"/>
                  </a:cubicBezTo>
                  <a:lnTo>
                    <a:pt x="114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3"/>
            <p:cNvSpPr/>
            <p:nvPr/>
          </p:nvSpPr>
          <p:spPr>
            <a:xfrm>
              <a:off x="2085313" y="2026750"/>
              <a:ext cx="129900" cy="260875"/>
            </a:xfrm>
            <a:custGeom>
              <a:avLst/>
              <a:gdLst/>
              <a:ahLst/>
              <a:cxnLst/>
              <a:rect l="l" t="t" r="r" b="b"/>
              <a:pathLst>
                <a:path w="5196" h="10435" extrusionOk="0">
                  <a:moveTo>
                    <a:pt x="1566" y="0"/>
                  </a:moveTo>
                  <a:cubicBezTo>
                    <a:pt x="784" y="0"/>
                    <a:pt x="1" y="525"/>
                    <a:pt x="1" y="1574"/>
                  </a:cubicBezTo>
                  <a:lnTo>
                    <a:pt x="1" y="2073"/>
                  </a:lnTo>
                  <a:lnTo>
                    <a:pt x="890" y="2073"/>
                  </a:lnTo>
                  <a:cubicBezTo>
                    <a:pt x="1566" y="2073"/>
                    <a:pt x="1566" y="3104"/>
                    <a:pt x="890" y="3104"/>
                  </a:cubicBezTo>
                  <a:lnTo>
                    <a:pt x="1" y="3104"/>
                  </a:lnTo>
                  <a:lnTo>
                    <a:pt x="1" y="8513"/>
                  </a:lnTo>
                  <a:cubicBezTo>
                    <a:pt x="1" y="8619"/>
                    <a:pt x="36" y="8726"/>
                    <a:pt x="108" y="8833"/>
                  </a:cubicBezTo>
                  <a:lnTo>
                    <a:pt x="1139" y="10221"/>
                  </a:lnTo>
                  <a:cubicBezTo>
                    <a:pt x="1246" y="10327"/>
                    <a:pt x="1389" y="10434"/>
                    <a:pt x="1566" y="10434"/>
                  </a:cubicBezTo>
                  <a:cubicBezTo>
                    <a:pt x="1744" y="10434"/>
                    <a:pt x="1887" y="10327"/>
                    <a:pt x="1993" y="10221"/>
                  </a:cubicBezTo>
                  <a:lnTo>
                    <a:pt x="3025" y="8833"/>
                  </a:lnTo>
                  <a:cubicBezTo>
                    <a:pt x="3096" y="8726"/>
                    <a:pt x="3132" y="8619"/>
                    <a:pt x="3132" y="8513"/>
                  </a:cubicBezTo>
                  <a:lnTo>
                    <a:pt x="3132" y="3140"/>
                  </a:lnTo>
                  <a:lnTo>
                    <a:pt x="4164" y="3140"/>
                  </a:lnTo>
                  <a:lnTo>
                    <a:pt x="4164" y="4741"/>
                  </a:lnTo>
                  <a:cubicBezTo>
                    <a:pt x="4164" y="5079"/>
                    <a:pt x="4422" y="5248"/>
                    <a:pt x="4680" y="5248"/>
                  </a:cubicBezTo>
                  <a:cubicBezTo>
                    <a:pt x="4938" y="5248"/>
                    <a:pt x="5196" y="5079"/>
                    <a:pt x="5196" y="4741"/>
                  </a:cubicBezTo>
                  <a:lnTo>
                    <a:pt x="5196" y="2606"/>
                  </a:lnTo>
                  <a:cubicBezTo>
                    <a:pt x="5196" y="2322"/>
                    <a:pt x="4947" y="2108"/>
                    <a:pt x="4662" y="2108"/>
                  </a:cubicBezTo>
                  <a:lnTo>
                    <a:pt x="4698" y="2073"/>
                  </a:lnTo>
                  <a:lnTo>
                    <a:pt x="3132" y="2073"/>
                  </a:lnTo>
                  <a:lnTo>
                    <a:pt x="3132" y="1574"/>
                  </a:lnTo>
                  <a:cubicBezTo>
                    <a:pt x="3132" y="525"/>
                    <a:pt x="2349" y="0"/>
                    <a:pt x="15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73"/>
          <p:cNvGrpSpPr/>
          <p:nvPr/>
        </p:nvGrpSpPr>
        <p:grpSpPr>
          <a:xfrm>
            <a:off x="1773988" y="1371400"/>
            <a:ext cx="441225" cy="441200"/>
            <a:chOff x="1773988" y="1371400"/>
            <a:chExt cx="441225" cy="441200"/>
          </a:xfrm>
        </p:grpSpPr>
        <p:sp>
          <p:nvSpPr>
            <p:cNvPr id="2284" name="Google Shape;2284;p73"/>
            <p:cNvSpPr/>
            <p:nvPr/>
          </p:nvSpPr>
          <p:spPr>
            <a:xfrm>
              <a:off x="1773988" y="1371400"/>
              <a:ext cx="441225" cy="51600"/>
            </a:xfrm>
            <a:custGeom>
              <a:avLst/>
              <a:gdLst/>
              <a:ahLst/>
              <a:cxnLst/>
              <a:rect l="l" t="t" r="r" b="b"/>
              <a:pathLst>
                <a:path w="17649" h="2064" extrusionOk="0">
                  <a:moveTo>
                    <a:pt x="534" y="0"/>
                  </a:moveTo>
                  <a:cubicBezTo>
                    <a:pt x="250" y="0"/>
                    <a:pt x="1" y="213"/>
                    <a:pt x="1" y="498"/>
                  </a:cubicBezTo>
                  <a:lnTo>
                    <a:pt x="1" y="1566"/>
                  </a:lnTo>
                  <a:cubicBezTo>
                    <a:pt x="36" y="1815"/>
                    <a:pt x="250" y="2064"/>
                    <a:pt x="534" y="2064"/>
                  </a:cubicBezTo>
                  <a:lnTo>
                    <a:pt x="17151" y="2064"/>
                  </a:lnTo>
                  <a:cubicBezTo>
                    <a:pt x="17435" y="2064"/>
                    <a:pt x="17649" y="1815"/>
                    <a:pt x="17649" y="1530"/>
                  </a:cubicBezTo>
                  <a:lnTo>
                    <a:pt x="17649" y="498"/>
                  </a:lnTo>
                  <a:cubicBezTo>
                    <a:pt x="17649" y="213"/>
                    <a:pt x="17435" y="0"/>
                    <a:pt x="17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3"/>
            <p:cNvSpPr/>
            <p:nvPr/>
          </p:nvSpPr>
          <p:spPr>
            <a:xfrm>
              <a:off x="1787338" y="1448775"/>
              <a:ext cx="415425" cy="363825"/>
            </a:xfrm>
            <a:custGeom>
              <a:avLst/>
              <a:gdLst/>
              <a:ahLst/>
              <a:cxnLst/>
              <a:rect l="l" t="t" r="r" b="b"/>
              <a:pathLst>
                <a:path w="16617" h="14553" extrusionOk="0">
                  <a:moveTo>
                    <a:pt x="13009" y="1007"/>
                  </a:moveTo>
                  <a:cubicBezTo>
                    <a:pt x="13256" y="1007"/>
                    <a:pt x="13514" y="1069"/>
                    <a:pt x="13770" y="1210"/>
                  </a:cubicBezTo>
                  <a:cubicBezTo>
                    <a:pt x="15158" y="1993"/>
                    <a:pt x="14624" y="4128"/>
                    <a:pt x="13023" y="4128"/>
                  </a:cubicBezTo>
                  <a:cubicBezTo>
                    <a:pt x="12845" y="4128"/>
                    <a:pt x="12667" y="4092"/>
                    <a:pt x="12525" y="4057"/>
                  </a:cubicBezTo>
                  <a:lnTo>
                    <a:pt x="11564" y="5302"/>
                  </a:lnTo>
                  <a:cubicBezTo>
                    <a:pt x="11706" y="5551"/>
                    <a:pt x="11813" y="5836"/>
                    <a:pt x="11813" y="6120"/>
                  </a:cubicBezTo>
                  <a:cubicBezTo>
                    <a:pt x="11813" y="7152"/>
                    <a:pt x="11030" y="7668"/>
                    <a:pt x="10248" y="7668"/>
                  </a:cubicBezTo>
                  <a:cubicBezTo>
                    <a:pt x="9465" y="7668"/>
                    <a:pt x="8682" y="7152"/>
                    <a:pt x="8682" y="6120"/>
                  </a:cubicBezTo>
                  <a:cubicBezTo>
                    <a:pt x="8682" y="6049"/>
                    <a:pt x="8682" y="5978"/>
                    <a:pt x="8682" y="5907"/>
                  </a:cubicBezTo>
                  <a:lnTo>
                    <a:pt x="7437" y="5302"/>
                  </a:lnTo>
                  <a:cubicBezTo>
                    <a:pt x="7152" y="5551"/>
                    <a:pt x="6761" y="5729"/>
                    <a:pt x="6369" y="5729"/>
                  </a:cubicBezTo>
                  <a:cubicBezTo>
                    <a:pt x="6191" y="5729"/>
                    <a:pt x="5978" y="5693"/>
                    <a:pt x="5800" y="5622"/>
                  </a:cubicBezTo>
                  <a:lnTo>
                    <a:pt x="4946" y="6654"/>
                  </a:lnTo>
                  <a:cubicBezTo>
                    <a:pt x="5088" y="6868"/>
                    <a:pt x="5159" y="7152"/>
                    <a:pt x="5159" y="7437"/>
                  </a:cubicBezTo>
                  <a:cubicBezTo>
                    <a:pt x="5159" y="8350"/>
                    <a:pt x="4397" y="8971"/>
                    <a:pt x="3605" y="8971"/>
                  </a:cubicBezTo>
                  <a:cubicBezTo>
                    <a:pt x="3225" y="8971"/>
                    <a:pt x="2838" y="8828"/>
                    <a:pt x="2527" y="8504"/>
                  </a:cubicBezTo>
                  <a:cubicBezTo>
                    <a:pt x="1530" y="7544"/>
                    <a:pt x="2242" y="5871"/>
                    <a:pt x="3594" y="5871"/>
                  </a:cubicBezTo>
                  <a:cubicBezTo>
                    <a:pt x="3807" y="5871"/>
                    <a:pt x="3985" y="5907"/>
                    <a:pt x="4163" y="5978"/>
                  </a:cubicBezTo>
                  <a:lnTo>
                    <a:pt x="5017" y="4946"/>
                  </a:lnTo>
                  <a:cubicBezTo>
                    <a:pt x="4875" y="4733"/>
                    <a:pt x="4804" y="4448"/>
                    <a:pt x="4804" y="4163"/>
                  </a:cubicBezTo>
                  <a:cubicBezTo>
                    <a:pt x="4804" y="3132"/>
                    <a:pt x="5586" y="2616"/>
                    <a:pt x="6369" y="2616"/>
                  </a:cubicBezTo>
                  <a:cubicBezTo>
                    <a:pt x="7152" y="2616"/>
                    <a:pt x="7935" y="3132"/>
                    <a:pt x="7935" y="4163"/>
                  </a:cubicBezTo>
                  <a:cubicBezTo>
                    <a:pt x="7935" y="4235"/>
                    <a:pt x="7935" y="4306"/>
                    <a:pt x="7935" y="4377"/>
                  </a:cubicBezTo>
                  <a:lnTo>
                    <a:pt x="9180" y="5017"/>
                  </a:lnTo>
                  <a:cubicBezTo>
                    <a:pt x="9465" y="4733"/>
                    <a:pt x="9856" y="4590"/>
                    <a:pt x="10248" y="4590"/>
                  </a:cubicBezTo>
                  <a:cubicBezTo>
                    <a:pt x="10295" y="4581"/>
                    <a:pt x="10340" y="4576"/>
                    <a:pt x="10384" y="4576"/>
                  </a:cubicBezTo>
                  <a:cubicBezTo>
                    <a:pt x="10504" y="4576"/>
                    <a:pt x="10615" y="4609"/>
                    <a:pt x="10746" y="4662"/>
                  </a:cubicBezTo>
                  <a:lnTo>
                    <a:pt x="11706" y="3416"/>
                  </a:lnTo>
                  <a:cubicBezTo>
                    <a:pt x="11006" y="2307"/>
                    <a:pt x="11885" y="1007"/>
                    <a:pt x="13009" y="1007"/>
                  </a:cubicBezTo>
                  <a:close/>
                  <a:moveTo>
                    <a:pt x="0" y="1"/>
                  </a:moveTo>
                  <a:lnTo>
                    <a:pt x="0" y="10532"/>
                  </a:lnTo>
                  <a:cubicBezTo>
                    <a:pt x="0" y="10817"/>
                    <a:pt x="214" y="11031"/>
                    <a:pt x="498" y="11031"/>
                  </a:cubicBezTo>
                  <a:lnTo>
                    <a:pt x="13236" y="11031"/>
                  </a:lnTo>
                  <a:lnTo>
                    <a:pt x="13236" y="12632"/>
                  </a:lnTo>
                  <a:cubicBezTo>
                    <a:pt x="12311" y="13165"/>
                    <a:pt x="12667" y="14553"/>
                    <a:pt x="13734" y="14553"/>
                  </a:cubicBezTo>
                  <a:cubicBezTo>
                    <a:pt x="14802" y="14553"/>
                    <a:pt x="15193" y="13165"/>
                    <a:pt x="14268" y="12632"/>
                  </a:cubicBezTo>
                  <a:lnTo>
                    <a:pt x="14268" y="11031"/>
                  </a:lnTo>
                  <a:lnTo>
                    <a:pt x="16083" y="11031"/>
                  </a:lnTo>
                  <a:cubicBezTo>
                    <a:pt x="16367" y="11031"/>
                    <a:pt x="16617" y="10817"/>
                    <a:pt x="16617" y="10532"/>
                  </a:cubicBezTo>
                  <a:lnTo>
                    <a:pt x="166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3"/>
            <p:cNvSpPr/>
            <p:nvPr/>
          </p:nvSpPr>
          <p:spPr>
            <a:xfrm>
              <a:off x="2098663" y="1500325"/>
              <a:ext cx="31150" cy="25875"/>
            </a:xfrm>
            <a:custGeom>
              <a:avLst/>
              <a:gdLst/>
              <a:ahLst/>
              <a:cxnLst/>
              <a:rect l="l" t="t" r="r" b="b"/>
              <a:pathLst>
                <a:path w="1246" h="1035" extrusionOk="0">
                  <a:moveTo>
                    <a:pt x="543" y="0"/>
                  </a:moveTo>
                  <a:cubicBezTo>
                    <a:pt x="270" y="0"/>
                    <a:pt x="1" y="217"/>
                    <a:pt x="1" y="536"/>
                  </a:cubicBezTo>
                  <a:cubicBezTo>
                    <a:pt x="1" y="821"/>
                    <a:pt x="250" y="1034"/>
                    <a:pt x="534" y="1034"/>
                  </a:cubicBezTo>
                  <a:cubicBezTo>
                    <a:pt x="997" y="1034"/>
                    <a:pt x="1246" y="500"/>
                    <a:pt x="890" y="145"/>
                  </a:cubicBezTo>
                  <a:cubicBezTo>
                    <a:pt x="790" y="45"/>
                    <a:pt x="666" y="0"/>
                    <a:pt x="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3"/>
            <p:cNvSpPr/>
            <p:nvPr/>
          </p:nvSpPr>
          <p:spPr>
            <a:xfrm>
              <a:off x="2030163" y="1589275"/>
              <a:ext cx="30275" cy="25875"/>
            </a:xfrm>
            <a:custGeom>
              <a:avLst/>
              <a:gdLst/>
              <a:ahLst/>
              <a:cxnLst/>
              <a:rect l="l" t="t" r="r" b="b"/>
              <a:pathLst>
                <a:path w="1211" h="1035" extrusionOk="0">
                  <a:moveTo>
                    <a:pt x="527" y="0"/>
                  </a:moveTo>
                  <a:cubicBezTo>
                    <a:pt x="254" y="0"/>
                    <a:pt x="1" y="218"/>
                    <a:pt x="1" y="536"/>
                  </a:cubicBezTo>
                  <a:cubicBezTo>
                    <a:pt x="1" y="821"/>
                    <a:pt x="214" y="1034"/>
                    <a:pt x="499" y="1034"/>
                  </a:cubicBezTo>
                  <a:cubicBezTo>
                    <a:pt x="962" y="1034"/>
                    <a:pt x="1211" y="500"/>
                    <a:pt x="890" y="145"/>
                  </a:cubicBezTo>
                  <a:cubicBezTo>
                    <a:pt x="780" y="45"/>
                    <a:pt x="651" y="0"/>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3"/>
            <p:cNvSpPr/>
            <p:nvPr/>
          </p:nvSpPr>
          <p:spPr>
            <a:xfrm>
              <a:off x="1864713" y="1621100"/>
              <a:ext cx="30275" cy="26050"/>
            </a:xfrm>
            <a:custGeom>
              <a:avLst/>
              <a:gdLst/>
              <a:ahLst/>
              <a:cxnLst/>
              <a:rect l="l" t="t" r="r" b="b"/>
              <a:pathLst>
                <a:path w="1211" h="1042" extrusionOk="0">
                  <a:moveTo>
                    <a:pt x="528" y="1"/>
                  </a:moveTo>
                  <a:cubicBezTo>
                    <a:pt x="261" y="1"/>
                    <a:pt x="1" y="207"/>
                    <a:pt x="1" y="544"/>
                  </a:cubicBezTo>
                  <a:cubicBezTo>
                    <a:pt x="1" y="793"/>
                    <a:pt x="214" y="1042"/>
                    <a:pt x="499" y="1042"/>
                  </a:cubicBezTo>
                  <a:cubicBezTo>
                    <a:pt x="961" y="1042"/>
                    <a:pt x="1211" y="473"/>
                    <a:pt x="890" y="152"/>
                  </a:cubicBezTo>
                  <a:cubicBezTo>
                    <a:pt x="786" y="49"/>
                    <a:pt x="656" y="1"/>
                    <a:pt x="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3"/>
            <p:cNvSpPr/>
            <p:nvPr/>
          </p:nvSpPr>
          <p:spPr>
            <a:xfrm>
              <a:off x="1933213" y="1540125"/>
              <a:ext cx="30275" cy="26100"/>
            </a:xfrm>
            <a:custGeom>
              <a:avLst/>
              <a:gdLst/>
              <a:ahLst/>
              <a:cxnLst/>
              <a:rect l="l" t="t" r="r" b="b"/>
              <a:pathLst>
                <a:path w="1211" h="1044" extrusionOk="0">
                  <a:moveTo>
                    <a:pt x="522" y="1"/>
                  </a:moveTo>
                  <a:cubicBezTo>
                    <a:pt x="257" y="1"/>
                    <a:pt x="1" y="199"/>
                    <a:pt x="1" y="509"/>
                  </a:cubicBezTo>
                  <a:cubicBezTo>
                    <a:pt x="1" y="794"/>
                    <a:pt x="250" y="1043"/>
                    <a:pt x="534" y="1043"/>
                  </a:cubicBezTo>
                  <a:cubicBezTo>
                    <a:pt x="997" y="1043"/>
                    <a:pt x="1210" y="474"/>
                    <a:pt x="890" y="154"/>
                  </a:cubicBezTo>
                  <a:cubicBezTo>
                    <a:pt x="785" y="48"/>
                    <a:pt x="653" y="1"/>
                    <a:pt x="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73"/>
          <p:cNvGrpSpPr/>
          <p:nvPr/>
        </p:nvGrpSpPr>
        <p:grpSpPr>
          <a:xfrm>
            <a:off x="1009013" y="4167125"/>
            <a:ext cx="441225" cy="441225"/>
            <a:chOff x="1009013" y="4167125"/>
            <a:chExt cx="441225" cy="441225"/>
          </a:xfrm>
        </p:grpSpPr>
        <p:sp>
          <p:nvSpPr>
            <p:cNvPr id="2291" name="Google Shape;2291;p73"/>
            <p:cNvSpPr/>
            <p:nvPr/>
          </p:nvSpPr>
          <p:spPr>
            <a:xfrm>
              <a:off x="1137988" y="4254300"/>
              <a:ext cx="312250" cy="266800"/>
            </a:xfrm>
            <a:custGeom>
              <a:avLst/>
              <a:gdLst/>
              <a:ahLst/>
              <a:cxnLst/>
              <a:rect l="l" t="t" r="r" b="b"/>
              <a:pathLst>
                <a:path w="12490" h="10672" extrusionOk="0">
                  <a:moveTo>
                    <a:pt x="7148" y="2109"/>
                  </a:moveTo>
                  <a:cubicBezTo>
                    <a:pt x="7392" y="2109"/>
                    <a:pt x="7632" y="2260"/>
                    <a:pt x="7650" y="2563"/>
                  </a:cubicBezTo>
                  <a:lnTo>
                    <a:pt x="7650" y="2741"/>
                  </a:lnTo>
                  <a:lnTo>
                    <a:pt x="8184" y="2741"/>
                  </a:lnTo>
                  <a:cubicBezTo>
                    <a:pt x="8860" y="2741"/>
                    <a:pt x="8860" y="3772"/>
                    <a:pt x="8184" y="3772"/>
                  </a:cubicBezTo>
                  <a:lnTo>
                    <a:pt x="7152" y="3772"/>
                  </a:lnTo>
                  <a:cubicBezTo>
                    <a:pt x="6512" y="3844"/>
                    <a:pt x="6512" y="4769"/>
                    <a:pt x="7152" y="4804"/>
                  </a:cubicBezTo>
                  <a:cubicBezTo>
                    <a:pt x="8860" y="4840"/>
                    <a:pt x="9287" y="7224"/>
                    <a:pt x="7650" y="7829"/>
                  </a:cubicBezTo>
                  <a:lnTo>
                    <a:pt x="7650" y="8078"/>
                  </a:lnTo>
                  <a:cubicBezTo>
                    <a:pt x="7632" y="8398"/>
                    <a:pt x="7392" y="8558"/>
                    <a:pt x="7148" y="8558"/>
                  </a:cubicBezTo>
                  <a:cubicBezTo>
                    <a:pt x="6903" y="8558"/>
                    <a:pt x="6654" y="8398"/>
                    <a:pt x="6618" y="8078"/>
                  </a:cubicBezTo>
                  <a:lnTo>
                    <a:pt x="6618" y="7935"/>
                  </a:lnTo>
                  <a:lnTo>
                    <a:pt x="6120" y="7935"/>
                  </a:lnTo>
                  <a:cubicBezTo>
                    <a:pt x="5409" y="7935"/>
                    <a:pt x="5409" y="6903"/>
                    <a:pt x="6120" y="6903"/>
                  </a:cubicBezTo>
                  <a:lnTo>
                    <a:pt x="7152" y="6903"/>
                  </a:lnTo>
                  <a:cubicBezTo>
                    <a:pt x="7163" y="6904"/>
                    <a:pt x="7174" y="6904"/>
                    <a:pt x="7185" y="6904"/>
                  </a:cubicBezTo>
                  <a:cubicBezTo>
                    <a:pt x="7878" y="6904"/>
                    <a:pt x="7888" y="5833"/>
                    <a:pt x="7216" y="5833"/>
                  </a:cubicBezTo>
                  <a:cubicBezTo>
                    <a:pt x="7195" y="5833"/>
                    <a:pt x="7174" y="5834"/>
                    <a:pt x="7152" y="5836"/>
                  </a:cubicBezTo>
                  <a:cubicBezTo>
                    <a:pt x="5409" y="5836"/>
                    <a:pt x="5017" y="3417"/>
                    <a:pt x="6618" y="2847"/>
                  </a:cubicBezTo>
                  <a:lnTo>
                    <a:pt x="6618" y="2563"/>
                  </a:lnTo>
                  <a:cubicBezTo>
                    <a:pt x="6654" y="2260"/>
                    <a:pt x="6903" y="2109"/>
                    <a:pt x="7148" y="2109"/>
                  </a:cubicBezTo>
                  <a:close/>
                  <a:moveTo>
                    <a:pt x="7152" y="1"/>
                  </a:moveTo>
                  <a:cubicBezTo>
                    <a:pt x="2384" y="1"/>
                    <a:pt x="0" y="5729"/>
                    <a:pt x="3380" y="9109"/>
                  </a:cubicBezTo>
                  <a:cubicBezTo>
                    <a:pt x="4460" y="10189"/>
                    <a:pt x="5790" y="10671"/>
                    <a:pt x="7098" y="10671"/>
                  </a:cubicBezTo>
                  <a:cubicBezTo>
                    <a:pt x="9844" y="10671"/>
                    <a:pt x="12489" y="8543"/>
                    <a:pt x="12489" y="5338"/>
                  </a:cubicBezTo>
                  <a:cubicBezTo>
                    <a:pt x="12489" y="2385"/>
                    <a:pt x="10105" y="1"/>
                    <a:pt x="7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3"/>
            <p:cNvSpPr/>
            <p:nvPr/>
          </p:nvSpPr>
          <p:spPr>
            <a:xfrm>
              <a:off x="1009013" y="4167125"/>
              <a:ext cx="172575" cy="441225"/>
            </a:xfrm>
            <a:custGeom>
              <a:avLst/>
              <a:gdLst/>
              <a:ahLst/>
              <a:cxnLst/>
              <a:rect l="l" t="t" r="r" b="b"/>
              <a:pathLst>
                <a:path w="6903" h="17649" extrusionOk="0">
                  <a:moveTo>
                    <a:pt x="2597" y="1"/>
                  </a:moveTo>
                  <a:cubicBezTo>
                    <a:pt x="1174" y="1"/>
                    <a:pt x="0" y="1139"/>
                    <a:pt x="0" y="2598"/>
                  </a:cubicBezTo>
                  <a:lnTo>
                    <a:pt x="0" y="15051"/>
                  </a:lnTo>
                  <a:cubicBezTo>
                    <a:pt x="0" y="16475"/>
                    <a:pt x="1174" y="17649"/>
                    <a:pt x="2597" y="17649"/>
                  </a:cubicBezTo>
                  <a:lnTo>
                    <a:pt x="4661" y="17649"/>
                  </a:lnTo>
                  <a:cubicBezTo>
                    <a:pt x="5906" y="17649"/>
                    <a:pt x="6903" y="16653"/>
                    <a:pt x="6903" y="15407"/>
                  </a:cubicBezTo>
                  <a:lnTo>
                    <a:pt x="6903" y="13344"/>
                  </a:lnTo>
                  <a:cubicBezTo>
                    <a:pt x="6903" y="12134"/>
                    <a:pt x="5906" y="11138"/>
                    <a:pt x="4661" y="11138"/>
                  </a:cubicBezTo>
                  <a:lnTo>
                    <a:pt x="4305" y="11138"/>
                  </a:lnTo>
                  <a:cubicBezTo>
                    <a:pt x="4234" y="11138"/>
                    <a:pt x="4127" y="11066"/>
                    <a:pt x="4163" y="10960"/>
                  </a:cubicBezTo>
                  <a:lnTo>
                    <a:pt x="4163" y="6761"/>
                  </a:lnTo>
                  <a:cubicBezTo>
                    <a:pt x="4127" y="6654"/>
                    <a:pt x="4234" y="6583"/>
                    <a:pt x="4305" y="6583"/>
                  </a:cubicBezTo>
                  <a:lnTo>
                    <a:pt x="4661" y="6583"/>
                  </a:lnTo>
                  <a:cubicBezTo>
                    <a:pt x="5906" y="6583"/>
                    <a:pt x="6903" y="5587"/>
                    <a:pt x="6903" y="4377"/>
                  </a:cubicBezTo>
                  <a:lnTo>
                    <a:pt x="6903" y="2278"/>
                  </a:lnTo>
                  <a:cubicBezTo>
                    <a:pt x="6903" y="1068"/>
                    <a:pt x="5906" y="72"/>
                    <a:pt x="4661" y="72"/>
                  </a:cubicBezTo>
                  <a:lnTo>
                    <a:pt x="46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73"/>
          <p:cNvGrpSpPr/>
          <p:nvPr/>
        </p:nvGrpSpPr>
        <p:grpSpPr>
          <a:xfrm>
            <a:off x="1022338" y="3408375"/>
            <a:ext cx="401200" cy="442125"/>
            <a:chOff x="1022338" y="3408375"/>
            <a:chExt cx="401200" cy="442125"/>
          </a:xfrm>
        </p:grpSpPr>
        <p:sp>
          <p:nvSpPr>
            <p:cNvPr id="2294" name="Google Shape;2294;p73"/>
            <p:cNvSpPr/>
            <p:nvPr/>
          </p:nvSpPr>
          <p:spPr>
            <a:xfrm>
              <a:off x="1022338" y="3772200"/>
              <a:ext cx="401200" cy="78300"/>
            </a:xfrm>
            <a:custGeom>
              <a:avLst/>
              <a:gdLst/>
              <a:ahLst/>
              <a:cxnLst/>
              <a:rect l="l" t="t" r="r" b="b"/>
              <a:pathLst>
                <a:path w="16048" h="3132" extrusionOk="0">
                  <a:moveTo>
                    <a:pt x="2100" y="0"/>
                  </a:moveTo>
                  <a:cubicBezTo>
                    <a:pt x="1" y="0"/>
                    <a:pt x="1" y="3131"/>
                    <a:pt x="2100" y="3131"/>
                  </a:cubicBezTo>
                  <a:lnTo>
                    <a:pt x="15514" y="3131"/>
                  </a:lnTo>
                  <a:cubicBezTo>
                    <a:pt x="15799" y="3131"/>
                    <a:pt x="16048" y="2882"/>
                    <a:pt x="16048" y="2597"/>
                  </a:cubicBezTo>
                  <a:lnTo>
                    <a:pt x="16048" y="534"/>
                  </a:lnTo>
                  <a:cubicBezTo>
                    <a:pt x="16048" y="249"/>
                    <a:pt x="15799" y="0"/>
                    <a:pt x="15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3"/>
            <p:cNvSpPr/>
            <p:nvPr/>
          </p:nvSpPr>
          <p:spPr>
            <a:xfrm>
              <a:off x="1371913" y="3408375"/>
              <a:ext cx="51625" cy="92525"/>
            </a:xfrm>
            <a:custGeom>
              <a:avLst/>
              <a:gdLst/>
              <a:ahLst/>
              <a:cxnLst/>
              <a:rect l="l" t="t" r="r" b="b"/>
              <a:pathLst>
                <a:path w="2065" h="3701" extrusionOk="0">
                  <a:moveTo>
                    <a:pt x="1" y="1"/>
                  </a:moveTo>
                  <a:lnTo>
                    <a:pt x="1" y="3701"/>
                  </a:lnTo>
                  <a:lnTo>
                    <a:pt x="1033" y="3025"/>
                  </a:lnTo>
                  <a:lnTo>
                    <a:pt x="2065" y="3701"/>
                  </a:lnTo>
                  <a:lnTo>
                    <a:pt x="2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3"/>
            <p:cNvSpPr/>
            <p:nvPr/>
          </p:nvSpPr>
          <p:spPr>
            <a:xfrm>
              <a:off x="1035688" y="3408375"/>
              <a:ext cx="387850" cy="351375"/>
            </a:xfrm>
            <a:custGeom>
              <a:avLst/>
              <a:gdLst/>
              <a:ahLst/>
              <a:cxnLst/>
              <a:rect l="l" t="t" r="r" b="b"/>
              <a:pathLst>
                <a:path w="15514" h="14055" extrusionOk="0">
                  <a:moveTo>
                    <a:pt x="1566" y="1"/>
                  </a:moveTo>
                  <a:cubicBezTo>
                    <a:pt x="712" y="1"/>
                    <a:pt x="0" y="712"/>
                    <a:pt x="0" y="1566"/>
                  </a:cubicBezTo>
                  <a:lnTo>
                    <a:pt x="0" y="14055"/>
                  </a:lnTo>
                  <a:cubicBezTo>
                    <a:pt x="463" y="13699"/>
                    <a:pt x="997" y="13521"/>
                    <a:pt x="1566" y="13521"/>
                  </a:cubicBezTo>
                  <a:lnTo>
                    <a:pt x="14980" y="13521"/>
                  </a:lnTo>
                  <a:cubicBezTo>
                    <a:pt x="15158" y="13521"/>
                    <a:pt x="15336" y="13557"/>
                    <a:pt x="15514" y="13628"/>
                  </a:cubicBezTo>
                  <a:lnTo>
                    <a:pt x="15514" y="4946"/>
                  </a:lnTo>
                  <a:lnTo>
                    <a:pt x="14482" y="4270"/>
                  </a:lnTo>
                  <a:lnTo>
                    <a:pt x="13201" y="5089"/>
                  </a:lnTo>
                  <a:cubicBezTo>
                    <a:pt x="13130" y="5142"/>
                    <a:pt x="13041" y="5169"/>
                    <a:pt x="12947" y="5169"/>
                  </a:cubicBezTo>
                  <a:cubicBezTo>
                    <a:pt x="12854" y="5169"/>
                    <a:pt x="12756" y="5142"/>
                    <a:pt x="12667" y="5089"/>
                  </a:cubicBezTo>
                  <a:cubicBezTo>
                    <a:pt x="12525" y="5017"/>
                    <a:pt x="12418" y="4840"/>
                    <a:pt x="12418" y="4662"/>
                  </a:cubicBezTo>
                  <a:lnTo>
                    <a:pt x="12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73"/>
          <p:cNvGrpSpPr/>
          <p:nvPr/>
        </p:nvGrpSpPr>
        <p:grpSpPr>
          <a:xfrm>
            <a:off x="1035688" y="2704775"/>
            <a:ext cx="388750" cy="441225"/>
            <a:chOff x="1035688" y="2704775"/>
            <a:chExt cx="388750" cy="441225"/>
          </a:xfrm>
        </p:grpSpPr>
        <p:sp>
          <p:nvSpPr>
            <p:cNvPr id="2298" name="Google Shape;2298;p73"/>
            <p:cNvSpPr/>
            <p:nvPr/>
          </p:nvSpPr>
          <p:spPr>
            <a:xfrm>
              <a:off x="1217138" y="2972525"/>
              <a:ext cx="25825" cy="25800"/>
            </a:xfrm>
            <a:custGeom>
              <a:avLst/>
              <a:gdLst/>
              <a:ahLst/>
              <a:cxnLst/>
              <a:rect l="l" t="t" r="r" b="b"/>
              <a:pathLst>
                <a:path w="1033" h="1032" extrusionOk="0">
                  <a:moveTo>
                    <a:pt x="1" y="0"/>
                  </a:moveTo>
                  <a:lnTo>
                    <a:pt x="1" y="1032"/>
                  </a:lnTo>
                  <a:lnTo>
                    <a:pt x="1033" y="1032"/>
                  </a:lnTo>
                  <a:lnTo>
                    <a:pt x="1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3"/>
            <p:cNvSpPr/>
            <p:nvPr/>
          </p:nvSpPr>
          <p:spPr>
            <a:xfrm>
              <a:off x="1217138" y="3024100"/>
              <a:ext cx="25825" cy="25825"/>
            </a:xfrm>
            <a:custGeom>
              <a:avLst/>
              <a:gdLst/>
              <a:ahLst/>
              <a:cxnLst/>
              <a:rect l="l" t="t" r="r" b="b"/>
              <a:pathLst>
                <a:path w="1033" h="1033" extrusionOk="0">
                  <a:moveTo>
                    <a:pt x="1" y="1"/>
                  </a:moveTo>
                  <a:lnTo>
                    <a:pt x="1" y="1033"/>
                  </a:lnTo>
                  <a:lnTo>
                    <a:pt x="1033" y="1033"/>
                  </a:lnTo>
                  <a:lnTo>
                    <a:pt x="1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3"/>
            <p:cNvSpPr/>
            <p:nvPr/>
          </p:nvSpPr>
          <p:spPr>
            <a:xfrm>
              <a:off x="1217138" y="2869325"/>
              <a:ext cx="25825" cy="25825"/>
            </a:xfrm>
            <a:custGeom>
              <a:avLst/>
              <a:gdLst/>
              <a:ahLst/>
              <a:cxnLst/>
              <a:rect l="l" t="t" r="r" b="b"/>
              <a:pathLst>
                <a:path w="1033" h="1033" extrusionOk="0">
                  <a:moveTo>
                    <a:pt x="1" y="1"/>
                  </a:moveTo>
                  <a:lnTo>
                    <a:pt x="1" y="1033"/>
                  </a:lnTo>
                  <a:lnTo>
                    <a:pt x="1033" y="1033"/>
                  </a:lnTo>
                  <a:lnTo>
                    <a:pt x="1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3"/>
            <p:cNvSpPr/>
            <p:nvPr/>
          </p:nvSpPr>
          <p:spPr>
            <a:xfrm>
              <a:off x="1217138" y="2920925"/>
              <a:ext cx="25825" cy="25825"/>
            </a:xfrm>
            <a:custGeom>
              <a:avLst/>
              <a:gdLst/>
              <a:ahLst/>
              <a:cxnLst/>
              <a:rect l="l" t="t" r="r" b="b"/>
              <a:pathLst>
                <a:path w="1033" h="1033" extrusionOk="0">
                  <a:moveTo>
                    <a:pt x="1" y="0"/>
                  </a:moveTo>
                  <a:lnTo>
                    <a:pt x="1" y="1032"/>
                  </a:lnTo>
                  <a:lnTo>
                    <a:pt x="1033" y="1032"/>
                  </a:lnTo>
                  <a:lnTo>
                    <a:pt x="1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3"/>
            <p:cNvSpPr/>
            <p:nvPr/>
          </p:nvSpPr>
          <p:spPr>
            <a:xfrm>
              <a:off x="1112188" y="2920925"/>
              <a:ext cx="79200" cy="25825"/>
            </a:xfrm>
            <a:custGeom>
              <a:avLst/>
              <a:gdLst/>
              <a:ahLst/>
              <a:cxnLst/>
              <a:rect l="l" t="t" r="r" b="b"/>
              <a:pathLst>
                <a:path w="3168" h="1033" extrusionOk="0">
                  <a:moveTo>
                    <a:pt x="0" y="0"/>
                  </a:moveTo>
                  <a:lnTo>
                    <a:pt x="0" y="1032"/>
                  </a:lnTo>
                  <a:lnTo>
                    <a:pt x="3167" y="1032"/>
                  </a:lnTo>
                  <a:lnTo>
                    <a:pt x="31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3"/>
            <p:cNvSpPr/>
            <p:nvPr/>
          </p:nvSpPr>
          <p:spPr>
            <a:xfrm>
              <a:off x="1112188" y="2972525"/>
              <a:ext cx="79200" cy="25800"/>
            </a:xfrm>
            <a:custGeom>
              <a:avLst/>
              <a:gdLst/>
              <a:ahLst/>
              <a:cxnLst/>
              <a:rect l="l" t="t" r="r" b="b"/>
              <a:pathLst>
                <a:path w="3168" h="1032" extrusionOk="0">
                  <a:moveTo>
                    <a:pt x="0" y="0"/>
                  </a:moveTo>
                  <a:lnTo>
                    <a:pt x="0" y="1032"/>
                  </a:lnTo>
                  <a:lnTo>
                    <a:pt x="3167" y="1032"/>
                  </a:lnTo>
                  <a:lnTo>
                    <a:pt x="31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3"/>
            <p:cNvSpPr/>
            <p:nvPr/>
          </p:nvSpPr>
          <p:spPr>
            <a:xfrm>
              <a:off x="1112188" y="2869325"/>
              <a:ext cx="79200" cy="25825"/>
            </a:xfrm>
            <a:custGeom>
              <a:avLst/>
              <a:gdLst/>
              <a:ahLst/>
              <a:cxnLst/>
              <a:rect l="l" t="t" r="r" b="b"/>
              <a:pathLst>
                <a:path w="3168" h="1033" extrusionOk="0">
                  <a:moveTo>
                    <a:pt x="0" y="1"/>
                  </a:moveTo>
                  <a:lnTo>
                    <a:pt x="0" y="1033"/>
                  </a:lnTo>
                  <a:lnTo>
                    <a:pt x="3167" y="1033"/>
                  </a:lnTo>
                  <a:lnTo>
                    <a:pt x="3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3"/>
            <p:cNvSpPr/>
            <p:nvPr/>
          </p:nvSpPr>
          <p:spPr>
            <a:xfrm>
              <a:off x="1112188" y="3024100"/>
              <a:ext cx="79200" cy="25825"/>
            </a:xfrm>
            <a:custGeom>
              <a:avLst/>
              <a:gdLst/>
              <a:ahLst/>
              <a:cxnLst/>
              <a:rect l="l" t="t" r="r" b="b"/>
              <a:pathLst>
                <a:path w="3168" h="1033" extrusionOk="0">
                  <a:moveTo>
                    <a:pt x="0" y="1"/>
                  </a:moveTo>
                  <a:lnTo>
                    <a:pt x="0" y="1033"/>
                  </a:lnTo>
                  <a:lnTo>
                    <a:pt x="3167" y="1033"/>
                  </a:lnTo>
                  <a:lnTo>
                    <a:pt x="3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3"/>
            <p:cNvSpPr/>
            <p:nvPr/>
          </p:nvSpPr>
          <p:spPr>
            <a:xfrm>
              <a:off x="1268738" y="3024100"/>
              <a:ext cx="25825" cy="25825"/>
            </a:xfrm>
            <a:custGeom>
              <a:avLst/>
              <a:gdLst/>
              <a:ahLst/>
              <a:cxnLst/>
              <a:rect l="l" t="t" r="r" b="b"/>
              <a:pathLst>
                <a:path w="1033" h="1033" extrusionOk="0">
                  <a:moveTo>
                    <a:pt x="1" y="1"/>
                  </a:moveTo>
                  <a:lnTo>
                    <a:pt x="1" y="1033"/>
                  </a:lnTo>
                  <a:lnTo>
                    <a:pt x="1032" y="1033"/>
                  </a:lnTo>
                  <a:lnTo>
                    <a:pt x="1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3"/>
            <p:cNvSpPr/>
            <p:nvPr/>
          </p:nvSpPr>
          <p:spPr>
            <a:xfrm>
              <a:off x="1321213" y="3024100"/>
              <a:ext cx="25825" cy="25825"/>
            </a:xfrm>
            <a:custGeom>
              <a:avLst/>
              <a:gdLst/>
              <a:ahLst/>
              <a:cxnLst/>
              <a:rect l="l" t="t" r="r" b="b"/>
              <a:pathLst>
                <a:path w="1033" h="1033" extrusionOk="0">
                  <a:moveTo>
                    <a:pt x="1" y="1"/>
                  </a:moveTo>
                  <a:lnTo>
                    <a:pt x="1" y="1033"/>
                  </a:lnTo>
                  <a:lnTo>
                    <a:pt x="1033" y="1033"/>
                  </a:lnTo>
                  <a:lnTo>
                    <a:pt x="1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3"/>
            <p:cNvSpPr/>
            <p:nvPr/>
          </p:nvSpPr>
          <p:spPr>
            <a:xfrm>
              <a:off x="1321213" y="2869325"/>
              <a:ext cx="25825" cy="25825"/>
            </a:xfrm>
            <a:custGeom>
              <a:avLst/>
              <a:gdLst/>
              <a:ahLst/>
              <a:cxnLst/>
              <a:rect l="l" t="t" r="r" b="b"/>
              <a:pathLst>
                <a:path w="1033" h="1033" extrusionOk="0">
                  <a:moveTo>
                    <a:pt x="1" y="1"/>
                  </a:moveTo>
                  <a:lnTo>
                    <a:pt x="1" y="1033"/>
                  </a:lnTo>
                  <a:lnTo>
                    <a:pt x="1033" y="1033"/>
                  </a:lnTo>
                  <a:lnTo>
                    <a:pt x="1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3"/>
            <p:cNvSpPr/>
            <p:nvPr/>
          </p:nvSpPr>
          <p:spPr>
            <a:xfrm>
              <a:off x="1035688" y="2704775"/>
              <a:ext cx="388750" cy="441225"/>
            </a:xfrm>
            <a:custGeom>
              <a:avLst/>
              <a:gdLst/>
              <a:ahLst/>
              <a:cxnLst/>
              <a:rect l="l" t="t" r="r" b="b"/>
              <a:pathLst>
                <a:path w="15550" h="17649" extrusionOk="0">
                  <a:moveTo>
                    <a:pt x="10599" y="2773"/>
                  </a:moveTo>
                  <a:cubicBezTo>
                    <a:pt x="11293" y="2773"/>
                    <a:pt x="11293" y="3811"/>
                    <a:pt x="10599" y="3811"/>
                  </a:cubicBezTo>
                  <a:cubicBezTo>
                    <a:pt x="10578" y="3811"/>
                    <a:pt x="10555" y="3810"/>
                    <a:pt x="10532" y="3807"/>
                  </a:cubicBezTo>
                  <a:lnTo>
                    <a:pt x="4982" y="3807"/>
                  </a:lnTo>
                  <a:cubicBezTo>
                    <a:pt x="4341" y="3736"/>
                    <a:pt x="4341" y="2847"/>
                    <a:pt x="4982" y="2776"/>
                  </a:cubicBezTo>
                  <a:lnTo>
                    <a:pt x="10532" y="2776"/>
                  </a:lnTo>
                  <a:cubicBezTo>
                    <a:pt x="10555" y="2774"/>
                    <a:pt x="10578" y="2773"/>
                    <a:pt x="10599" y="2773"/>
                  </a:cubicBezTo>
                  <a:close/>
                  <a:moveTo>
                    <a:pt x="13006" y="5548"/>
                  </a:moveTo>
                  <a:cubicBezTo>
                    <a:pt x="13268" y="5548"/>
                    <a:pt x="13486" y="5783"/>
                    <a:pt x="13486" y="6049"/>
                  </a:cubicBezTo>
                  <a:lnTo>
                    <a:pt x="13486" y="14339"/>
                  </a:lnTo>
                  <a:cubicBezTo>
                    <a:pt x="13486" y="14624"/>
                    <a:pt x="13237" y="14873"/>
                    <a:pt x="12952" y="14873"/>
                  </a:cubicBezTo>
                  <a:lnTo>
                    <a:pt x="2562" y="14873"/>
                  </a:lnTo>
                  <a:cubicBezTo>
                    <a:pt x="2278" y="14873"/>
                    <a:pt x="2029" y="14624"/>
                    <a:pt x="2029" y="14339"/>
                  </a:cubicBezTo>
                  <a:lnTo>
                    <a:pt x="2029" y="6049"/>
                  </a:lnTo>
                  <a:cubicBezTo>
                    <a:pt x="2029" y="5764"/>
                    <a:pt x="2278" y="5551"/>
                    <a:pt x="2562" y="5551"/>
                  </a:cubicBezTo>
                  <a:lnTo>
                    <a:pt x="12952" y="5551"/>
                  </a:lnTo>
                  <a:cubicBezTo>
                    <a:pt x="12970" y="5549"/>
                    <a:pt x="12988" y="5548"/>
                    <a:pt x="13006" y="5548"/>
                  </a:cubicBezTo>
                  <a:close/>
                  <a:moveTo>
                    <a:pt x="13984" y="0"/>
                  </a:moveTo>
                  <a:lnTo>
                    <a:pt x="13984" y="36"/>
                  </a:lnTo>
                  <a:lnTo>
                    <a:pt x="1530" y="36"/>
                  </a:lnTo>
                  <a:cubicBezTo>
                    <a:pt x="676" y="36"/>
                    <a:pt x="0" y="712"/>
                    <a:pt x="0" y="1566"/>
                  </a:cubicBezTo>
                  <a:lnTo>
                    <a:pt x="0" y="16118"/>
                  </a:lnTo>
                  <a:cubicBezTo>
                    <a:pt x="0" y="16972"/>
                    <a:pt x="676" y="17648"/>
                    <a:pt x="1530" y="17648"/>
                  </a:cubicBezTo>
                  <a:lnTo>
                    <a:pt x="13984" y="17648"/>
                  </a:lnTo>
                  <a:cubicBezTo>
                    <a:pt x="14838" y="17648"/>
                    <a:pt x="15549" y="16972"/>
                    <a:pt x="15549" y="16118"/>
                  </a:cubicBezTo>
                  <a:lnTo>
                    <a:pt x="15549" y="1566"/>
                  </a:lnTo>
                  <a:cubicBezTo>
                    <a:pt x="15549" y="712"/>
                    <a:pt x="14838" y="0"/>
                    <a:pt x="13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3"/>
            <p:cNvSpPr/>
            <p:nvPr/>
          </p:nvSpPr>
          <p:spPr>
            <a:xfrm>
              <a:off x="1321213" y="2920925"/>
              <a:ext cx="25825" cy="25825"/>
            </a:xfrm>
            <a:custGeom>
              <a:avLst/>
              <a:gdLst/>
              <a:ahLst/>
              <a:cxnLst/>
              <a:rect l="l" t="t" r="r" b="b"/>
              <a:pathLst>
                <a:path w="1033" h="1033" extrusionOk="0">
                  <a:moveTo>
                    <a:pt x="1" y="0"/>
                  </a:moveTo>
                  <a:lnTo>
                    <a:pt x="1" y="1032"/>
                  </a:lnTo>
                  <a:lnTo>
                    <a:pt x="1033" y="1032"/>
                  </a:lnTo>
                  <a:lnTo>
                    <a:pt x="1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3"/>
            <p:cNvSpPr/>
            <p:nvPr/>
          </p:nvSpPr>
          <p:spPr>
            <a:xfrm>
              <a:off x="1268738" y="2920925"/>
              <a:ext cx="25825" cy="25825"/>
            </a:xfrm>
            <a:custGeom>
              <a:avLst/>
              <a:gdLst/>
              <a:ahLst/>
              <a:cxnLst/>
              <a:rect l="l" t="t" r="r" b="b"/>
              <a:pathLst>
                <a:path w="1033" h="1033" extrusionOk="0">
                  <a:moveTo>
                    <a:pt x="1" y="0"/>
                  </a:moveTo>
                  <a:lnTo>
                    <a:pt x="1" y="1032"/>
                  </a:lnTo>
                  <a:lnTo>
                    <a:pt x="1032" y="1032"/>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3"/>
            <p:cNvSpPr/>
            <p:nvPr/>
          </p:nvSpPr>
          <p:spPr>
            <a:xfrm>
              <a:off x="1321213" y="2972525"/>
              <a:ext cx="25825" cy="25800"/>
            </a:xfrm>
            <a:custGeom>
              <a:avLst/>
              <a:gdLst/>
              <a:ahLst/>
              <a:cxnLst/>
              <a:rect l="l" t="t" r="r" b="b"/>
              <a:pathLst>
                <a:path w="1033" h="1032" extrusionOk="0">
                  <a:moveTo>
                    <a:pt x="1" y="0"/>
                  </a:moveTo>
                  <a:lnTo>
                    <a:pt x="1" y="1032"/>
                  </a:lnTo>
                  <a:lnTo>
                    <a:pt x="1033" y="1032"/>
                  </a:lnTo>
                  <a:lnTo>
                    <a:pt x="1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3"/>
            <p:cNvSpPr/>
            <p:nvPr/>
          </p:nvSpPr>
          <p:spPr>
            <a:xfrm>
              <a:off x="1268738" y="2972525"/>
              <a:ext cx="25825" cy="25800"/>
            </a:xfrm>
            <a:custGeom>
              <a:avLst/>
              <a:gdLst/>
              <a:ahLst/>
              <a:cxnLst/>
              <a:rect l="l" t="t" r="r" b="b"/>
              <a:pathLst>
                <a:path w="1033" h="1032" extrusionOk="0">
                  <a:moveTo>
                    <a:pt x="1" y="0"/>
                  </a:moveTo>
                  <a:lnTo>
                    <a:pt x="1" y="1032"/>
                  </a:lnTo>
                  <a:lnTo>
                    <a:pt x="1032" y="1032"/>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3"/>
            <p:cNvSpPr/>
            <p:nvPr/>
          </p:nvSpPr>
          <p:spPr>
            <a:xfrm>
              <a:off x="1268738" y="2869325"/>
              <a:ext cx="25825" cy="25825"/>
            </a:xfrm>
            <a:custGeom>
              <a:avLst/>
              <a:gdLst/>
              <a:ahLst/>
              <a:cxnLst/>
              <a:rect l="l" t="t" r="r" b="b"/>
              <a:pathLst>
                <a:path w="1033" h="1033" extrusionOk="0">
                  <a:moveTo>
                    <a:pt x="1" y="1"/>
                  </a:moveTo>
                  <a:lnTo>
                    <a:pt x="1" y="1033"/>
                  </a:lnTo>
                  <a:lnTo>
                    <a:pt x="1032" y="1033"/>
                  </a:lnTo>
                  <a:lnTo>
                    <a:pt x="1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73"/>
          <p:cNvGrpSpPr/>
          <p:nvPr/>
        </p:nvGrpSpPr>
        <p:grpSpPr>
          <a:xfrm>
            <a:off x="993888" y="2028300"/>
            <a:ext cx="456350" cy="440775"/>
            <a:chOff x="993888" y="2028300"/>
            <a:chExt cx="456350" cy="440775"/>
          </a:xfrm>
        </p:grpSpPr>
        <p:sp>
          <p:nvSpPr>
            <p:cNvPr id="2316" name="Google Shape;2316;p73"/>
            <p:cNvSpPr/>
            <p:nvPr/>
          </p:nvSpPr>
          <p:spPr>
            <a:xfrm>
              <a:off x="993888" y="2028300"/>
              <a:ext cx="109725" cy="162125"/>
            </a:xfrm>
            <a:custGeom>
              <a:avLst/>
              <a:gdLst/>
              <a:ahLst/>
              <a:cxnLst/>
              <a:rect l="l" t="t" r="r" b="b"/>
              <a:pathLst>
                <a:path w="4389" h="6485" extrusionOk="0">
                  <a:moveTo>
                    <a:pt x="2153" y="0"/>
                  </a:moveTo>
                  <a:cubicBezTo>
                    <a:pt x="1913" y="0"/>
                    <a:pt x="1672" y="160"/>
                    <a:pt x="1637" y="481"/>
                  </a:cubicBezTo>
                  <a:lnTo>
                    <a:pt x="1637" y="730"/>
                  </a:lnTo>
                  <a:cubicBezTo>
                    <a:pt x="0" y="1335"/>
                    <a:pt x="427" y="3754"/>
                    <a:pt x="2171" y="3754"/>
                  </a:cubicBezTo>
                  <a:cubicBezTo>
                    <a:pt x="2775" y="3825"/>
                    <a:pt x="2775" y="4715"/>
                    <a:pt x="2171" y="4786"/>
                  </a:cubicBezTo>
                  <a:lnTo>
                    <a:pt x="1139" y="4786"/>
                  </a:lnTo>
                  <a:cubicBezTo>
                    <a:pt x="427" y="4786"/>
                    <a:pt x="427" y="5818"/>
                    <a:pt x="1139" y="5818"/>
                  </a:cubicBezTo>
                  <a:lnTo>
                    <a:pt x="1637" y="5818"/>
                  </a:lnTo>
                  <a:lnTo>
                    <a:pt x="1637" y="6031"/>
                  </a:lnTo>
                  <a:cubicBezTo>
                    <a:pt x="1672" y="6334"/>
                    <a:pt x="1913" y="6485"/>
                    <a:pt x="2153" y="6485"/>
                  </a:cubicBezTo>
                  <a:cubicBezTo>
                    <a:pt x="2393" y="6485"/>
                    <a:pt x="2633" y="6334"/>
                    <a:pt x="2669" y="6031"/>
                  </a:cubicBezTo>
                  <a:lnTo>
                    <a:pt x="2669" y="5747"/>
                  </a:lnTo>
                  <a:cubicBezTo>
                    <a:pt x="4388" y="5220"/>
                    <a:pt x="3962" y="2721"/>
                    <a:pt x="2243" y="2721"/>
                  </a:cubicBezTo>
                  <a:cubicBezTo>
                    <a:pt x="2219" y="2721"/>
                    <a:pt x="2195" y="2721"/>
                    <a:pt x="2171" y="2722"/>
                  </a:cubicBezTo>
                  <a:cubicBezTo>
                    <a:pt x="2148" y="2724"/>
                    <a:pt x="2125" y="2725"/>
                    <a:pt x="2103" y="2725"/>
                  </a:cubicBezTo>
                  <a:cubicBezTo>
                    <a:pt x="1410" y="2725"/>
                    <a:pt x="1410" y="1687"/>
                    <a:pt x="2103" y="1687"/>
                  </a:cubicBezTo>
                  <a:cubicBezTo>
                    <a:pt x="2125" y="1687"/>
                    <a:pt x="2148" y="1688"/>
                    <a:pt x="2171" y="1690"/>
                  </a:cubicBezTo>
                  <a:lnTo>
                    <a:pt x="3167" y="1690"/>
                  </a:lnTo>
                  <a:cubicBezTo>
                    <a:pt x="3878" y="1690"/>
                    <a:pt x="3878" y="659"/>
                    <a:pt x="3167" y="659"/>
                  </a:cubicBezTo>
                  <a:lnTo>
                    <a:pt x="2669" y="659"/>
                  </a:lnTo>
                  <a:lnTo>
                    <a:pt x="2669" y="481"/>
                  </a:lnTo>
                  <a:cubicBezTo>
                    <a:pt x="2633" y="160"/>
                    <a:pt x="2393" y="0"/>
                    <a:pt x="2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3"/>
            <p:cNvSpPr/>
            <p:nvPr/>
          </p:nvSpPr>
          <p:spPr>
            <a:xfrm>
              <a:off x="1129963" y="2287600"/>
              <a:ext cx="77425" cy="181475"/>
            </a:xfrm>
            <a:custGeom>
              <a:avLst/>
              <a:gdLst/>
              <a:ahLst/>
              <a:cxnLst/>
              <a:rect l="l" t="t" r="r" b="b"/>
              <a:pathLst>
                <a:path w="3097" h="7259" extrusionOk="0">
                  <a:moveTo>
                    <a:pt x="535" y="0"/>
                  </a:moveTo>
                  <a:cubicBezTo>
                    <a:pt x="214" y="0"/>
                    <a:pt x="1" y="249"/>
                    <a:pt x="1" y="534"/>
                  </a:cubicBezTo>
                  <a:lnTo>
                    <a:pt x="1" y="6725"/>
                  </a:lnTo>
                  <a:cubicBezTo>
                    <a:pt x="1" y="7009"/>
                    <a:pt x="250" y="7223"/>
                    <a:pt x="535" y="7258"/>
                  </a:cubicBezTo>
                  <a:lnTo>
                    <a:pt x="2598" y="7258"/>
                  </a:lnTo>
                  <a:cubicBezTo>
                    <a:pt x="2883" y="7223"/>
                    <a:pt x="3097" y="7009"/>
                    <a:pt x="3097" y="6725"/>
                  </a:cubicBezTo>
                  <a:lnTo>
                    <a:pt x="3097" y="534"/>
                  </a:lnTo>
                  <a:cubicBezTo>
                    <a:pt x="3097" y="249"/>
                    <a:pt x="2883" y="36"/>
                    <a:pt x="2598" y="36"/>
                  </a:cubicBezTo>
                  <a:lnTo>
                    <a:pt x="2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3"/>
            <p:cNvSpPr/>
            <p:nvPr/>
          </p:nvSpPr>
          <p:spPr>
            <a:xfrm>
              <a:off x="1250938" y="2339175"/>
              <a:ext cx="78325" cy="129900"/>
            </a:xfrm>
            <a:custGeom>
              <a:avLst/>
              <a:gdLst/>
              <a:ahLst/>
              <a:cxnLst/>
              <a:rect l="l" t="t" r="r" b="b"/>
              <a:pathLst>
                <a:path w="3133" h="5196" extrusionOk="0">
                  <a:moveTo>
                    <a:pt x="535" y="1"/>
                  </a:moveTo>
                  <a:cubicBezTo>
                    <a:pt x="250" y="1"/>
                    <a:pt x="1" y="250"/>
                    <a:pt x="1" y="534"/>
                  </a:cubicBezTo>
                  <a:lnTo>
                    <a:pt x="1" y="4662"/>
                  </a:lnTo>
                  <a:cubicBezTo>
                    <a:pt x="1" y="4946"/>
                    <a:pt x="250" y="5160"/>
                    <a:pt x="535" y="5195"/>
                  </a:cubicBezTo>
                  <a:lnTo>
                    <a:pt x="2598" y="5195"/>
                  </a:lnTo>
                  <a:cubicBezTo>
                    <a:pt x="2883" y="5160"/>
                    <a:pt x="3132" y="4946"/>
                    <a:pt x="3132" y="4662"/>
                  </a:cubicBezTo>
                  <a:lnTo>
                    <a:pt x="3132" y="534"/>
                  </a:lnTo>
                  <a:cubicBezTo>
                    <a:pt x="3132" y="250"/>
                    <a:pt x="2883" y="1"/>
                    <a:pt x="2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3"/>
            <p:cNvSpPr/>
            <p:nvPr/>
          </p:nvSpPr>
          <p:spPr>
            <a:xfrm>
              <a:off x="1371913" y="2390775"/>
              <a:ext cx="78325" cy="78300"/>
            </a:xfrm>
            <a:custGeom>
              <a:avLst/>
              <a:gdLst/>
              <a:ahLst/>
              <a:cxnLst/>
              <a:rect l="l" t="t" r="r" b="b"/>
              <a:pathLst>
                <a:path w="3133" h="3132" extrusionOk="0">
                  <a:moveTo>
                    <a:pt x="535" y="0"/>
                  </a:moveTo>
                  <a:cubicBezTo>
                    <a:pt x="250" y="0"/>
                    <a:pt x="1" y="249"/>
                    <a:pt x="1" y="534"/>
                  </a:cubicBezTo>
                  <a:lnTo>
                    <a:pt x="1" y="2598"/>
                  </a:lnTo>
                  <a:cubicBezTo>
                    <a:pt x="1" y="2882"/>
                    <a:pt x="250" y="3096"/>
                    <a:pt x="535" y="3131"/>
                  </a:cubicBezTo>
                  <a:lnTo>
                    <a:pt x="2598" y="3131"/>
                  </a:lnTo>
                  <a:cubicBezTo>
                    <a:pt x="2883" y="3096"/>
                    <a:pt x="3132" y="2882"/>
                    <a:pt x="3132" y="2598"/>
                  </a:cubicBezTo>
                  <a:lnTo>
                    <a:pt x="3132" y="534"/>
                  </a:lnTo>
                  <a:cubicBezTo>
                    <a:pt x="3132" y="249"/>
                    <a:pt x="2883" y="0"/>
                    <a:pt x="25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3"/>
            <p:cNvSpPr/>
            <p:nvPr/>
          </p:nvSpPr>
          <p:spPr>
            <a:xfrm>
              <a:off x="1009013" y="2217325"/>
              <a:ext cx="77400" cy="251750"/>
            </a:xfrm>
            <a:custGeom>
              <a:avLst/>
              <a:gdLst/>
              <a:ahLst/>
              <a:cxnLst/>
              <a:rect l="l" t="t" r="r" b="b"/>
              <a:pathLst>
                <a:path w="3096" h="10070" extrusionOk="0">
                  <a:moveTo>
                    <a:pt x="534" y="0"/>
                  </a:moveTo>
                  <a:cubicBezTo>
                    <a:pt x="213" y="0"/>
                    <a:pt x="0" y="214"/>
                    <a:pt x="0" y="498"/>
                  </a:cubicBezTo>
                  <a:lnTo>
                    <a:pt x="0" y="9536"/>
                  </a:lnTo>
                  <a:cubicBezTo>
                    <a:pt x="0" y="9820"/>
                    <a:pt x="213" y="10034"/>
                    <a:pt x="534" y="10069"/>
                  </a:cubicBezTo>
                  <a:lnTo>
                    <a:pt x="2597" y="10069"/>
                  </a:lnTo>
                  <a:cubicBezTo>
                    <a:pt x="2882" y="10034"/>
                    <a:pt x="3096" y="9820"/>
                    <a:pt x="3096" y="9536"/>
                  </a:cubicBezTo>
                  <a:lnTo>
                    <a:pt x="3096" y="498"/>
                  </a:lnTo>
                  <a:cubicBezTo>
                    <a:pt x="3096" y="214"/>
                    <a:pt x="2882" y="0"/>
                    <a:pt x="25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3"/>
            <p:cNvSpPr/>
            <p:nvPr/>
          </p:nvSpPr>
          <p:spPr>
            <a:xfrm>
              <a:off x="1153113" y="2078550"/>
              <a:ext cx="273875" cy="216175"/>
            </a:xfrm>
            <a:custGeom>
              <a:avLst/>
              <a:gdLst/>
              <a:ahLst/>
              <a:cxnLst/>
              <a:rect l="l" t="t" r="r" b="b"/>
              <a:pathLst>
                <a:path w="10955" h="8647" extrusionOk="0">
                  <a:moveTo>
                    <a:pt x="676" y="1"/>
                  </a:moveTo>
                  <a:cubicBezTo>
                    <a:pt x="0" y="1"/>
                    <a:pt x="0" y="1032"/>
                    <a:pt x="676" y="1032"/>
                  </a:cubicBezTo>
                  <a:cubicBezTo>
                    <a:pt x="4163" y="1032"/>
                    <a:pt x="7152" y="3594"/>
                    <a:pt x="7650" y="7046"/>
                  </a:cubicBezTo>
                  <a:lnTo>
                    <a:pt x="6156" y="5978"/>
                  </a:lnTo>
                  <a:cubicBezTo>
                    <a:pt x="6046" y="5896"/>
                    <a:pt x="5936" y="5862"/>
                    <a:pt x="5833" y="5862"/>
                  </a:cubicBezTo>
                  <a:cubicBezTo>
                    <a:pt x="5398" y="5862"/>
                    <a:pt x="5091" y="6480"/>
                    <a:pt x="5551" y="6796"/>
                  </a:cubicBezTo>
                  <a:lnTo>
                    <a:pt x="7970" y="8540"/>
                  </a:lnTo>
                  <a:lnTo>
                    <a:pt x="8255" y="8540"/>
                  </a:lnTo>
                  <a:lnTo>
                    <a:pt x="8326" y="8647"/>
                  </a:lnTo>
                  <a:lnTo>
                    <a:pt x="8468" y="8647"/>
                  </a:lnTo>
                  <a:lnTo>
                    <a:pt x="10532" y="6903"/>
                  </a:lnTo>
                  <a:cubicBezTo>
                    <a:pt x="10954" y="6566"/>
                    <a:pt x="10620" y="5983"/>
                    <a:pt x="10197" y="5983"/>
                  </a:cubicBezTo>
                  <a:cubicBezTo>
                    <a:pt x="10085" y="5983"/>
                    <a:pt x="9968" y="6024"/>
                    <a:pt x="9856" y="6120"/>
                  </a:cubicBezTo>
                  <a:lnTo>
                    <a:pt x="8575" y="7188"/>
                  </a:lnTo>
                  <a:cubicBezTo>
                    <a:pt x="8113" y="3167"/>
                    <a:pt x="4732" y="72"/>
                    <a:pt x="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7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Alternative </a:t>
            </a:r>
            <a:r>
              <a:rPr lang="en"/>
              <a:t>r</a:t>
            </a:r>
            <a:r>
              <a:rPr lang="en" sz="3600">
                <a:solidFill>
                  <a:schemeClr val="dk2"/>
                </a:solidFill>
                <a:latin typeface="Montserrat ExtraBold"/>
                <a:ea typeface="Montserrat ExtraBold"/>
                <a:cs typeface="Montserrat ExtraBold"/>
                <a:sym typeface="Montserrat ExtraBold"/>
              </a:rPr>
              <a:t>esources</a:t>
            </a:r>
            <a:endParaRPr sz="3600">
              <a:solidFill>
                <a:schemeClr val="dk2"/>
              </a:solidFill>
              <a:latin typeface="Montserrat ExtraBold"/>
              <a:ea typeface="Montserrat ExtraBold"/>
              <a:cs typeface="Montserrat ExtraBold"/>
              <a:sym typeface="Montserrat ExtraBold"/>
            </a:endParaRPr>
          </a:p>
        </p:txBody>
      </p:sp>
      <p:sp>
        <p:nvSpPr>
          <p:cNvPr id="2327" name="Google Shape;2327;p74"/>
          <p:cNvSpPr txBox="1"/>
          <p:nvPr/>
        </p:nvSpPr>
        <p:spPr>
          <a:xfrm>
            <a:off x="685800" y="1248925"/>
            <a:ext cx="3693000" cy="607800"/>
          </a:xfrm>
          <a:prstGeom prst="rect">
            <a:avLst/>
          </a:prstGeom>
          <a:noFill/>
          <a:ln>
            <a:noFill/>
          </a:ln>
        </p:spPr>
        <p:txBody>
          <a:bodyPr spcFirstLastPara="1" wrap="square" lIns="91425" tIns="91425" rIns="91425" bIns="91425" anchor="ctr" anchorCtr="0">
            <a:noAutofit/>
          </a:bodyPr>
          <a:lstStyle/>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ATM Machine Flat Illustrations</a:t>
            </a:r>
            <a:endParaRPr sz="1600">
              <a:solidFill>
                <a:schemeClr val="dk1"/>
              </a:solidFill>
              <a:latin typeface="Poppins"/>
              <a:ea typeface="Poppins"/>
              <a:cs typeface="Poppins"/>
              <a:sym typeface="Poppins"/>
            </a:endParaRPr>
          </a:p>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Bankruptcy Flat Illustrations</a:t>
            </a:r>
            <a:endParaRPr sz="1600">
              <a:solidFill>
                <a:schemeClr val="dk1"/>
              </a:solidFill>
              <a:latin typeface="Poppins"/>
              <a:ea typeface="Poppins"/>
              <a:cs typeface="Poppins"/>
              <a:sym typeface="Poppins"/>
            </a:endParaRPr>
          </a:p>
        </p:txBody>
      </p:sp>
      <p:sp>
        <p:nvSpPr>
          <p:cNvPr id="2328" name="Google Shape;2328;p74"/>
          <p:cNvSpPr txBox="1"/>
          <p:nvPr/>
        </p:nvSpPr>
        <p:spPr>
          <a:xfrm>
            <a:off x="4735900" y="1248925"/>
            <a:ext cx="3693000" cy="607800"/>
          </a:xfrm>
          <a:prstGeom prst="rect">
            <a:avLst/>
          </a:prstGeom>
          <a:noFill/>
          <a:ln>
            <a:noFill/>
          </a:ln>
        </p:spPr>
        <p:txBody>
          <a:bodyPr spcFirstLastPara="1" wrap="square" lIns="91425" tIns="91425" rIns="91425" bIns="91425" anchor="ctr" anchorCtr="0">
            <a:noAutofit/>
          </a:bodyPr>
          <a:lstStyle/>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Investing Flat Illustrations</a:t>
            </a:r>
            <a:endParaRPr sz="1600">
              <a:solidFill>
                <a:schemeClr val="dk1"/>
              </a:solidFill>
              <a:latin typeface="Poppins"/>
              <a:ea typeface="Poppins"/>
              <a:cs typeface="Poppins"/>
              <a:sym typeface="Poppins"/>
            </a:endParaRPr>
          </a:p>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6">
                  <a:extLst>
                    <a:ext uri="{A12FA001-AC4F-418D-AE19-62706E023703}">
                      <ahyp:hlinkClr xmlns:ahyp="http://schemas.microsoft.com/office/drawing/2018/hyperlinkcolor" val="tx"/>
                    </a:ext>
                  </a:extLst>
                </a:hlinkClick>
              </a:rPr>
              <a:t>Audit Flat Illustrations</a:t>
            </a:r>
            <a:endParaRPr sz="1600">
              <a:solidFill>
                <a:schemeClr val="dk1"/>
              </a:solidFill>
              <a:latin typeface="Poppins"/>
              <a:ea typeface="Poppins"/>
              <a:cs typeface="Poppins"/>
              <a:sym typeface="Poppins"/>
            </a:endParaRPr>
          </a:p>
        </p:txBody>
      </p:sp>
      <p:grpSp>
        <p:nvGrpSpPr>
          <p:cNvPr id="2329" name="Google Shape;2329;p74"/>
          <p:cNvGrpSpPr/>
          <p:nvPr/>
        </p:nvGrpSpPr>
        <p:grpSpPr>
          <a:xfrm>
            <a:off x="2895165" y="2694611"/>
            <a:ext cx="1928059" cy="1603878"/>
            <a:chOff x="2895165" y="2694611"/>
            <a:chExt cx="1928059" cy="1603878"/>
          </a:xfrm>
        </p:grpSpPr>
        <p:sp>
          <p:nvSpPr>
            <p:cNvPr id="2330" name="Google Shape;2330;p74"/>
            <p:cNvSpPr/>
            <p:nvPr/>
          </p:nvSpPr>
          <p:spPr>
            <a:xfrm>
              <a:off x="4219893" y="4167641"/>
              <a:ext cx="42957" cy="1204"/>
            </a:xfrm>
            <a:custGeom>
              <a:avLst/>
              <a:gdLst/>
              <a:ahLst/>
              <a:cxnLst/>
              <a:rect l="l" t="t" r="r" b="b"/>
              <a:pathLst>
                <a:path w="3603" h="101" extrusionOk="0">
                  <a:moveTo>
                    <a:pt x="0" y="0"/>
                  </a:moveTo>
                  <a:lnTo>
                    <a:pt x="0" y="100"/>
                  </a:lnTo>
                  <a:lnTo>
                    <a:pt x="3603" y="100"/>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4587757" y="4107983"/>
              <a:ext cx="95463" cy="1204"/>
            </a:xfrm>
            <a:custGeom>
              <a:avLst/>
              <a:gdLst/>
              <a:ahLst/>
              <a:cxnLst/>
              <a:rect l="l" t="t" r="r" b="b"/>
              <a:pathLst>
                <a:path w="8007" h="101" extrusionOk="0">
                  <a:moveTo>
                    <a:pt x="0" y="1"/>
                  </a:moveTo>
                  <a:lnTo>
                    <a:pt x="0" y="101"/>
                  </a:lnTo>
                  <a:lnTo>
                    <a:pt x="8006" y="101"/>
                  </a:lnTo>
                  <a:lnTo>
                    <a:pt x="8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3514376" y="3304258"/>
              <a:ext cx="44554" cy="22283"/>
            </a:xfrm>
            <a:custGeom>
              <a:avLst/>
              <a:gdLst/>
              <a:ahLst/>
              <a:cxnLst/>
              <a:rect l="l" t="t" r="r" b="b"/>
              <a:pathLst>
                <a:path w="3737" h="1869" extrusionOk="0">
                  <a:moveTo>
                    <a:pt x="0" y="1"/>
                  </a:moveTo>
                  <a:lnTo>
                    <a:pt x="1868" y="1869"/>
                  </a:lnTo>
                  <a:lnTo>
                    <a:pt x="373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895165" y="4185929"/>
              <a:ext cx="1928059" cy="112560"/>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3768906" y="2922478"/>
              <a:ext cx="779898" cy="1320381"/>
            </a:xfrm>
            <a:custGeom>
              <a:avLst/>
              <a:gdLst/>
              <a:ahLst/>
              <a:cxnLst/>
              <a:rect l="l" t="t" r="r" b="b"/>
              <a:pathLst>
                <a:path w="65414" h="110747" extrusionOk="0">
                  <a:moveTo>
                    <a:pt x="46733" y="1"/>
                  </a:moveTo>
                  <a:lnTo>
                    <a:pt x="6972" y="55374"/>
                  </a:lnTo>
                  <a:lnTo>
                    <a:pt x="0" y="65081"/>
                  </a:lnTo>
                  <a:lnTo>
                    <a:pt x="0" y="110747"/>
                  </a:lnTo>
                  <a:lnTo>
                    <a:pt x="65413" y="110747"/>
                  </a:lnTo>
                  <a:lnTo>
                    <a:pt x="65413" y="7640"/>
                  </a:lnTo>
                  <a:lnTo>
                    <a:pt x="467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3836911" y="3831200"/>
              <a:ext cx="268054" cy="254533"/>
            </a:xfrm>
            <a:custGeom>
              <a:avLst/>
              <a:gdLst/>
              <a:ahLst/>
              <a:cxnLst/>
              <a:rect l="l" t="t" r="r" b="b"/>
              <a:pathLst>
                <a:path w="22483" h="21349" extrusionOk="0">
                  <a:moveTo>
                    <a:pt x="22083" y="367"/>
                  </a:moveTo>
                  <a:lnTo>
                    <a:pt x="22083" y="20949"/>
                  </a:lnTo>
                  <a:lnTo>
                    <a:pt x="367" y="20949"/>
                  </a:lnTo>
                  <a:lnTo>
                    <a:pt x="400" y="367"/>
                  </a:lnTo>
                  <a:close/>
                  <a:moveTo>
                    <a:pt x="0" y="0"/>
                  </a:moveTo>
                  <a:lnTo>
                    <a:pt x="0" y="21349"/>
                  </a:lnTo>
                  <a:lnTo>
                    <a:pt x="22483" y="21349"/>
                  </a:lnTo>
                  <a:lnTo>
                    <a:pt x="224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3735500" y="2901411"/>
              <a:ext cx="645079" cy="836375"/>
            </a:xfrm>
            <a:custGeom>
              <a:avLst/>
              <a:gdLst/>
              <a:ahLst/>
              <a:cxnLst/>
              <a:rect l="l" t="t" r="r" b="b"/>
              <a:pathLst>
                <a:path w="54106" h="70151" extrusionOk="0">
                  <a:moveTo>
                    <a:pt x="22316" y="0"/>
                  </a:moveTo>
                  <a:cubicBezTo>
                    <a:pt x="22316" y="0"/>
                    <a:pt x="0" y="44732"/>
                    <a:pt x="0" y="53638"/>
                  </a:cubicBezTo>
                  <a:lnTo>
                    <a:pt x="0" y="67415"/>
                  </a:lnTo>
                  <a:cubicBezTo>
                    <a:pt x="0" y="68916"/>
                    <a:pt x="1234" y="70150"/>
                    <a:pt x="2735" y="70150"/>
                  </a:cubicBezTo>
                  <a:lnTo>
                    <a:pt x="39628" y="70150"/>
                  </a:lnTo>
                  <a:cubicBezTo>
                    <a:pt x="41163" y="70150"/>
                    <a:pt x="42364" y="68916"/>
                    <a:pt x="42364" y="67415"/>
                  </a:cubicBezTo>
                  <a:lnTo>
                    <a:pt x="42364" y="53272"/>
                  </a:lnTo>
                  <a:cubicBezTo>
                    <a:pt x="42364" y="41230"/>
                    <a:pt x="54105" y="1768"/>
                    <a:pt x="54105" y="1768"/>
                  </a:cubicBezTo>
                  <a:lnTo>
                    <a:pt x="521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3830151" y="3003214"/>
              <a:ext cx="453782" cy="373448"/>
            </a:xfrm>
            <a:custGeom>
              <a:avLst/>
              <a:gdLst/>
              <a:ahLst/>
              <a:cxnLst/>
              <a:rect l="l" t="t" r="r" b="b"/>
              <a:pathLst>
                <a:path w="38061" h="31323" extrusionOk="0">
                  <a:moveTo>
                    <a:pt x="14444" y="1"/>
                  </a:moveTo>
                  <a:lnTo>
                    <a:pt x="0" y="31323"/>
                  </a:lnTo>
                  <a:lnTo>
                    <a:pt x="28020" y="31323"/>
                  </a:lnTo>
                  <a:lnTo>
                    <a:pt x="380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4002346" y="3003214"/>
              <a:ext cx="281586" cy="67219"/>
            </a:xfrm>
            <a:custGeom>
              <a:avLst/>
              <a:gdLst/>
              <a:ahLst/>
              <a:cxnLst/>
              <a:rect l="l" t="t" r="r" b="b"/>
              <a:pathLst>
                <a:path w="23618" h="5638" extrusionOk="0">
                  <a:moveTo>
                    <a:pt x="1" y="1"/>
                  </a:moveTo>
                  <a:lnTo>
                    <a:pt x="3837" y="5638"/>
                  </a:lnTo>
                  <a:lnTo>
                    <a:pt x="21850" y="5638"/>
                  </a:lnTo>
                  <a:lnTo>
                    <a:pt x="236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3858384" y="3400504"/>
              <a:ext cx="209598" cy="89490"/>
            </a:xfrm>
            <a:custGeom>
              <a:avLst/>
              <a:gdLst/>
              <a:ahLst/>
              <a:cxnLst/>
              <a:rect l="l" t="t" r="r" b="b"/>
              <a:pathLst>
                <a:path w="17580" h="7506" extrusionOk="0">
                  <a:moveTo>
                    <a:pt x="1902" y="0"/>
                  </a:moveTo>
                  <a:lnTo>
                    <a:pt x="0" y="7506"/>
                  </a:lnTo>
                  <a:lnTo>
                    <a:pt x="15678" y="7506"/>
                  </a:lnTo>
                  <a:lnTo>
                    <a:pt x="17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3882646" y="3412033"/>
              <a:ext cx="168238" cy="63642"/>
            </a:xfrm>
            <a:custGeom>
              <a:avLst/>
              <a:gdLst/>
              <a:ahLst/>
              <a:cxnLst/>
              <a:rect l="l" t="t" r="r" b="b"/>
              <a:pathLst>
                <a:path w="14111" h="5338" extrusionOk="0">
                  <a:moveTo>
                    <a:pt x="901" y="1"/>
                  </a:moveTo>
                  <a:cubicBezTo>
                    <a:pt x="667" y="1"/>
                    <a:pt x="467" y="168"/>
                    <a:pt x="434" y="401"/>
                  </a:cubicBezTo>
                  <a:lnTo>
                    <a:pt x="67" y="1902"/>
                  </a:lnTo>
                  <a:cubicBezTo>
                    <a:pt x="0" y="2169"/>
                    <a:pt x="200" y="2402"/>
                    <a:pt x="434" y="2402"/>
                  </a:cubicBezTo>
                  <a:lnTo>
                    <a:pt x="3836" y="2402"/>
                  </a:lnTo>
                  <a:cubicBezTo>
                    <a:pt x="4103" y="2402"/>
                    <a:pt x="4270" y="2636"/>
                    <a:pt x="4237" y="2869"/>
                  </a:cubicBezTo>
                  <a:lnTo>
                    <a:pt x="3803" y="4871"/>
                  </a:lnTo>
                  <a:cubicBezTo>
                    <a:pt x="3736" y="5104"/>
                    <a:pt x="3936" y="5338"/>
                    <a:pt x="4170" y="5338"/>
                  </a:cubicBezTo>
                  <a:lnTo>
                    <a:pt x="7506" y="5338"/>
                  </a:lnTo>
                  <a:cubicBezTo>
                    <a:pt x="7906" y="5338"/>
                    <a:pt x="8206" y="5071"/>
                    <a:pt x="8306" y="4704"/>
                  </a:cubicBezTo>
                  <a:lnTo>
                    <a:pt x="8673" y="3036"/>
                  </a:lnTo>
                  <a:cubicBezTo>
                    <a:pt x="8740" y="2669"/>
                    <a:pt x="9073" y="2402"/>
                    <a:pt x="9440" y="2402"/>
                  </a:cubicBezTo>
                  <a:lnTo>
                    <a:pt x="12976" y="2402"/>
                  </a:lnTo>
                  <a:cubicBezTo>
                    <a:pt x="13343" y="2402"/>
                    <a:pt x="13643" y="2136"/>
                    <a:pt x="13743" y="1769"/>
                  </a:cubicBezTo>
                  <a:lnTo>
                    <a:pt x="14077" y="301"/>
                  </a:lnTo>
                  <a:cubicBezTo>
                    <a:pt x="14110" y="168"/>
                    <a:pt x="14010" y="1"/>
                    <a:pt x="138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3939110" y="3070418"/>
              <a:ext cx="323744" cy="271642"/>
            </a:xfrm>
            <a:custGeom>
              <a:avLst/>
              <a:gdLst/>
              <a:ahLst/>
              <a:cxnLst/>
              <a:rect l="l" t="t" r="r" b="b"/>
              <a:pathLst>
                <a:path w="27154" h="22784" extrusionOk="0">
                  <a:moveTo>
                    <a:pt x="9141" y="1"/>
                  </a:moveTo>
                  <a:lnTo>
                    <a:pt x="1" y="22784"/>
                  </a:lnTo>
                  <a:lnTo>
                    <a:pt x="19815" y="22784"/>
                  </a:lnTo>
                  <a:lnTo>
                    <a:pt x="27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4002346" y="3097470"/>
              <a:ext cx="251756" cy="135618"/>
            </a:xfrm>
            <a:custGeom>
              <a:avLst/>
              <a:gdLst/>
              <a:ahLst/>
              <a:cxnLst/>
              <a:rect l="l" t="t" r="r" b="b"/>
              <a:pathLst>
                <a:path w="21116" h="11375" extrusionOk="0">
                  <a:moveTo>
                    <a:pt x="4604" y="0"/>
                  </a:moveTo>
                  <a:lnTo>
                    <a:pt x="1" y="11375"/>
                  </a:lnTo>
                  <a:lnTo>
                    <a:pt x="17313" y="11375"/>
                  </a:lnTo>
                  <a:lnTo>
                    <a:pt x="21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4002346" y="3097470"/>
              <a:ext cx="80346" cy="135618"/>
            </a:xfrm>
            <a:custGeom>
              <a:avLst/>
              <a:gdLst/>
              <a:ahLst/>
              <a:cxnLst/>
              <a:rect l="l" t="t" r="r" b="b"/>
              <a:pathLst>
                <a:path w="6739" h="11375" extrusionOk="0">
                  <a:moveTo>
                    <a:pt x="4604" y="0"/>
                  </a:moveTo>
                  <a:lnTo>
                    <a:pt x="1" y="11375"/>
                  </a:lnTo>
                  <a:lnTo>
                    <a:pt x="2369" y="11375"/>
                  </a:lnTo>
                  <a:lnTo>
                    <a:pt x="6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3980480" y="3265284"/>
              <a:ext cx="114539" cy="29043"/>
            </a:xfrm>
            <a:custGeom>
              <a:avLst/>
              <a:gdLst/>
              <a:ahLst/>
              <a:cxnLst/>
              <a:rect l="l" t="t" r="r" b="b"/>
              <a:pathLst>
                <a:path w="9607" h="2436" extrusionOk="0">
                  <a:moveTo>
                    <a:pt x="867" y="1"/>
                  </a:moveTo>
                  <a:lnTo>
                    <a:pt x="0" y="2436"/>
                  </a:lnTo>
                  <a:lnTo>
                    <a:pt x="8940" y="2436"/>
                  </a:lnTo>
                  <a:lnTo>
                    <a:pt x="9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3989219" y="3276420"/>
              <a:ext cx="97455" cy="3601"/>
            </a:xfrm>
            <a:custGeom>
              <a:avLst/>
              <a:gdLst/>
              <a:ahLst/>
              <a:cxnLst/>
              <a:rect l="l" t="t" r="r" b="b"/>
              <a:pathLst>
                <a:path w="8174" h="302" extrusionOk="0">
                  <a:moveTo>
                    <a:pt x="101" y="1"/>
                  </a:moveTo>
                  <a:lnTo>
                    <a:pt x="1" y="301"/>
                  </a:lnTo>
                  <a:lnTo>
                    <a:pt x="8107" y="301"/>
                  </a:lnTo>
                  <a:lnTo>
                    <a:pt x="8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4127221" y="3265284"/>
              <a:ext cx="72799" cy="29043"/>
            </a:xfrm>
            <a:custGeom>
              <a:avLst/>
              <a:gdLst/>
              <a:ahLst/>
              <a:cxnLst/>
              <a:rect l="l" t="t" r="r" b="b"/>
              <a:pathLst>
                <a:path w="6106" h="2436" extrusionOk="0">
                  <a:moveTo>
                    <a:pt x="868" y="1"/>
                  </a:moveTo>
                  <a:lnTo>
                    <a:pt x="1" y="2436"/>
                  </a:lnTo>
                  <a:lnTo>
                    <a:pt x="5405" y="2436"/>
                  </a:lnTo>
                  <a:lnTo>
                    <a:pt x="6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3830151" y="3342039"/>
              <a:ext cx="345216" cy="34611"/>
            </a:xfrm>
            <a:custGeom>
              <a:avLst/>
              <a:gdLst/>
              <a:ahLst/>
              <a:cxnLst/>
              <a:rect l="l" t="t" r="r" b="b"/>
              <a:pathLst>
                <a:path w="28955" h="2903" extrusionOk="0">
                  <a:moveTo>
                    <a:pt x="9140" y="1"/>
                  </a:moveTo>
                  <a:lnTo>
                    <a:pt x="0" y="2903"/>
                  </a:lnTo>
                  <a:lnTo>
                    <a:pt x="28020" y="2903"/>
                  </a:lnTo>
                  <a:lnTo>
                    <a:pt x="28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3902127" y="3319375"/>
              <a:ext cx="147958" cy="45747"/>
            </a:xfrm>
            <a:custGeom>
              <a:avLst/>
              <a:gdLst/>
              <a:ahLst/>
              <a:cxnLst/>
              <a:rect l="l" t="t" r="r" b="b"/>
              <a:pathLst>
                <a:path w="12410" h="3837" extrusionOk="0">
                  <a:moveTo>
                    <a:pt x="1168" y="0"/>
                  </a:moveTo>
                  <a:lnTo>
                    <a:pt x="1" y="3837"/>
                  </a:lnTo>
                  <a:lnTo>
                    <a:pt x="10275" y="3837"/>
                  </a:lnTo>
                  <a:lnTo>
                    <a:pt x="12410" y="2235"/>
                  </a:lnTo>
                  <a:lnTo>
                    <a:pt x="10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3902127" y="3319375"/>
              <a:ext cx="147958" cy="45747"/>
            </a:xfrm>
            <a:custGeom>
              <a:avLst/>
              <a:gdLst/>
              <a:ahLst/>
              <a:cxnLst/>
              <a:rect l="l" t="t" r="r" b="b"/>
              <a:pathLst>
                <a:path w="12410" h="3837" extrusionOk="0">
                  <a:moveTo>
                    <a:pt x="1168" y="0"/>
                  </a:moveTo>
                  <a:lnTo>
                    <a:pt x="1" y="3837"/>
                  </a:lnTo>
                  <a:lnTo>
                    <a:pt x="10275" y="3837"/>
                  </a:lnTo>
                  <a:lnTo>
                    <a:pt x="12410" y="2235"/>
                  </a:lnTo>
                  <a:lnTo>
                    <a:pt x="10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3908100" y="3325336"/>
              <a:ext cx="110569" cy="39785"/>
            </a:xfrm>
            <a:custGeom>
              <a:avLst/>
              <a:gdLst/>
              <a:ahLst/>
              <a:cxnLst/>
              <a:rect l="l" t="t" r="r" b="b"/>
              <a:pathLst>
                <a:path w="9274" h="3337" extrusionOk="0">
                  <a:moveTo>
                    <a:pt x="1034" y="1"/>
                  </a:moveTo>
                  <a:lnTo>
                    <a:pt x="0" y="3337"/>
                  </a:lnTo>
                  <a:lnTo>
                    <a:pt x="9273" y="3337"/>
                  </a:lnTo>
                  <a:lnTo>
                    <a:pt x="92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4044897" y="2922502"/>
              <a:ext cx="207618" cy="55106"/>
            </a:xfrm>
            <a:custGeom>
              <a:avLst/>
              <a:gdLst/>
              <a:ahLst/>
              <a:cxnLst/>
              <a:rect l="l" t="t" r="r" b="b"/>
              <a:pathLst>
                <a:path w="17414" h="4622" extrusionOk="0">
                  <a:moveTo>
                    <a:pt x="13589" y="1"/>
                  </a:moveTo>
                  <a:cubicBezTo>
                    <a:pt x="12123" y="1"/>
                    <a:pt x="10326" y="153"/>
                    <a:pt x="8407" y="466"/>
                  </a:cubicBezTo>
                  <a:cubicBezTo>
                    <a:pt x="3670" y="1200"/>
                    <a:pt x="1" y="2634"/>
                    <a:pt x="134" y="3668"/>
                  </a:cubicBezTo>
                  <a:cubicBezTo>
                    <a:pt x="235" y="4289"/>
                    <a:pt x="1707" y="4622"/>
                    <a:pt x="3894" y="4622"/>
                  </a:cubicBezTo>
                  <a:cubicBezTo>
                    <a:pt x="5347" y="4622"/>
                    <a:pt x="7116" y="4475"/>
                    <a:pt x="9007" y="4169"/>
                  </a:cubicBezTo>
                  <a:cubicBezTo>
                    <a:pt x="13711" y="3401"/>
                    <a:pt x="17413" y="1967"/>
                    <a:pt x="17247" y="933"/>
                  </a:cubicBezTo>
                  <a:cubicBezTo>
                    <a:pt x="17148" y="321"/>
                    <a:pt x="15717" y="1"/>
                    <a:pt x="13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4063591" y="2928844"/>
              <a:ext cx="50528" cy="42563"/>
            </a:xfrm>
            <a:custGeom>
              <a:avLst/>
              <a:gdLst/>
              <a:ahLst/>
              <a:cxnLst/>
              <a:rect l="l" t="t" r="r" b="b"/>
              <a:pathLst>
                <a:path w="4238" h="3570" extrusionOk="0">
                  <a:moveTo>
                    <a:pt x="3036" y="1068"/>
                  </a:moveTo>
                  <a:lnTo>
                    <a:pt x="3036" y="2236"/>
                  </a:lnTo>
                  <a:lnTo>
                    <a:pt x="2169" y="2236"/>
                  </a:lnTo>
                  <a:lnTo>
                    <a:pt x="3036" y="1068"/>
                  </a:lnTo>
                  <a:close/>
                  <a:moveTo>
                    <a:pt x="2903" y="1"/>
                  </a:moveTo>
                  <a:lnTo>
                    <a:pt x="1" y="3570"/>
                  </a:lnTo>
                  <a:lnTo>
                    <a:pt x="1135" y="3570"/>
                  </a:lnTo>
                  <a:lnTo>
                    <a:pt x="1568" y="3003"/>
                  </a:lnTo>
                  <a:lnTo>
                    <a:pt x="3036" y="3003"/>
                  </a:lnTo>
                  <a:lnTo>
                    <a:pt x="3070" y="3570"/>
                  </a:lnTo>
                  <a:lnTo>
                    <a:pt x="4237" y="3570"/>
                  </a:lnTo>
                  <a:lnTo>
                    <a:pt x="4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4123644" y="2928844"/>
              <a:ext cx="42170" cy="42563"/>
            </a:xfrm>
            <a:custGeom>
              <a:avLst/>
              <a:gdLst/>
              <a:ahLst/>
              <a:cxnLst/>
              <a:rect l="l" t="t" r="r" b="b"/>
              <a:pathLst>
                <a:path w="3537" h="3570" extrusionOk="0">
                  <a:moveTo>
                    <a:pt x="301" y="1"/>
                  </a:moveTo>
                  <a:lnTo>
                    <a:pt x="1" y="835"/>
                  </a:lnTo>
                  <a:lnTo>
                    <a:pt x="1068" y="835"/>
                  </a:lnTo>
                  <a:lnTo>
                    <a:pt x="67" y="3570"/>
                  </a:lnTo>
                  <a:lnTo>
                    <a:pt x="1168" y="3570"/>
                  </a:lnTo>
                  <a:lnTo>
                    <a:pt x="2169" y="835"/>
                  </a:lnTo>
                  <a:lnTo>
                    <a:pt x="3236" y="835"/>
                  </a:lnTo>
                  <a:lnTo>
                    <a:pt x="3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4154273" y="2928844"/>
              <a:ext cx="67219" cy="42563"/>
            </a:xfrm>
            <a:custGeom>
              <a:avLst/>
              <a:gdLst/>
              <a:ahLst/>
              <a:cxnLst/>
              <a:rect l="l" t="t" r="r" b="b"/>
              <a:pathLst>
                <a:path w="5638" h="3570" extrusionOk="0">
                  <a:moveTo>
                    <a:pt x="1301" y="1"/>
                  </a:moveTo>
                  <a:lnTo>
                    <a:pt x="0" y="3570"/>
                  </a:lnTo>
                  <a:lnTo>
                    <a:pt x="967" y="3570"/>
                  </a:lnTo>
                  <a:lnTo>
                    <a:pt x="1735" y="1435"/>
                  </a:lnTo>
                  <a:lnTo>
                    <a:pt x="1935" y="3203"/>
                  </a:lnTo>
                  <a:lnTo>
                    <a:pt x="2635" y="3203"/>
                  </a:lnTo>
                  <a:lnTo>
                    <a:pt x="4136" y="1435"/>
                  </a:lnTo>
                  <a:lnTo>
                    <a:pt x="3336" y="3570"/>
                  </a:lnTo>
                  <a:lnTo>
                    <a:pt x="4303" y="3570"/>
                  </a:lnTo>
                  <a:lnTo>
                    <a:pt x="5637" y="1"/>
                  </a:lnTo>
                  <a:lnTo>
                    <a:pt x="4437" y="1"/>
                  </a:lnTo>
                  <a:lnTo>
                    <a:pt x="2735" y="1969"/>
                  </a:lnTo>
                  <a:lnTo>
                    <a:pt x="2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3771291" y="3662980"/>
              <a:ext cx="35398" cy="35398"/>
            </a:xfrm>
            <a:custGeom>
              <a:avLst/>
              <a:gdLst/>
              <a:ahLst/>
              <a:cxnLst/>
              <a:rect l="l" t="t" r="r" b="b"/>
              <a:pathLst>
                <a:path w="2969" h="2969" extrusionOk="0">
                  <a:moveTo>
                    <a:pt x="0" y="0"/>
                  </a:moveTo>
                  <a:lnTo>
                    <a:pt x="0" y="2969"/>
                  </a:lnTo>
                  <a:lnTo>
                    <a:pt x="2969" y="2969"/>
                  </a:lnTo>
                  <a:lnTo>
                    <a:pt x="2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4513386" y="4068616"/>
              <a:ext cx="191702" cy="167940"/>
            </a:xfrm>
            <a:custGeom>
              <a:avLst/>
              <a:gdLst/>
              <a:ahLst/>
              <a:cxnLst/>
              <a:rect l="l" t="t" r="r" b="b"/>
              <a:pathLst>
                <a:path w="16079" h="14086" extrusionOk="0">
                  <a:moveTo>
                    <a:pt x="12943" y="0"/>
                  </a:moveTo>
                  <a:cubicBezTo>
                    <a:pt x="12776" y="0"/>
                    <a:pt x="12643" y="67"/>
                    <a:pt x="12543" y="167"/>
                  </a:cubicBezTo>
                  <a:lnTo>
                    <a:pt x="10275" y="1802"/>
                  </a:lnTo>
                  <a:cubicBezTo>
                    <a:pt x="10108" y="1902"/>
                    <a:pt x="9941" y="2069"/>
                    <a:pt x="9841" y="2235"/>
                  </a:cubicBezTo>
                  <a:cubicBezTo>
                    <a:pt x="9374" y="3136"/>
                    <a:pt x="11042" y="4270"/>
                    <a:pt x="10341" y="5004"/>
                  </a:cubicBezTo>
                  <a:cubicBezTo>
                    <a:pt x="10141" y="5238"/>
                    <a:pt x="9841" y="5271"/>
                    <a:pt x="9607" y="5438"/>
                  </a:cubicBezTo>
                  <a:cubicBezTo>
                    <a:pt x="9040" y="5771"/>
                    <a:pt x="9007" y="6505"/>
                    <a:pt x="8774" y="7106"/>
                  </a:cubicBezTo>
                  <a:cubicBezTo>
                    <a:pt x="8614" y="7515"/>
                    <a:pt x="8144" y="7847"/>
                    <a:pt x="7756" y="7847"/>
                  </a:cubicBezTo>
                  <a:cubicBezTo>
                    <a:pt x="7575" y="7847"/>
                    <a:pt x="7412" y="7775"/>
                    <a:pt x="7306" y="7606"/>
                  </a:cubicBezTo>
                  <a:cubicBezTo>
                    <a:pt x="7539" y="7039"/>
                    <a:pt x="6805" y="6572"/>
                    <a:pt x="6205" y="6472"/>
                  </a:cubicBezTo>
                  <a:cubicBezTo>
                    <a:pt x="5571" y="6405"/>
                    <a:pt x="4937" y="6372"/>
                    <a:pt x="4604" y="5805"/>
                  </a:cubicBezTo>
                  <a:cubicBezTo>
                    <a:pt x="4479" y="5920"/>
                    <a:pt x="4329" y="5970"/>
                    <a:pt x="4165" y="5970"/>
                  </a:cubicBezTo>
                  <a:cubicBezTo>
                    <a:pt x="3235" y="5970"/>
                    <a:pt x="1840" y="4340"/>
                    <a:pt x="1869" y="3603"/>
                  </a:cubicBezTo>
                  <a:lnTo>
                    <a:pt x="1869" y="3603"/>
                  </a:lnTo>
                  <a:cubicBezTo>
                    <a:pt x="1168" y="3670"/>
                    <a:pt x="668" y="4337"/>
                    <a:pt x="534" y="5004"/>
                  </a:cubicBezTo>
                  <a:cubicBezTo>
                    <a:pt x="434" y="5705"/>
                    <a:pt x="401" y="6405"/>
                    <a:pt x="468" y="7106"/>
                  </a:cubicBezTo>
                  <a:cubicBezTo>
                    <a:pt x="434" y="8473"/>
                    <a:pt x="1" y="9807"/>
                    <a:pt x="1" y="11208"/>
                  </a:cubicBezTo>
                  <a:cubicBezTo>
                    <a:pt x="34" y="12243"/>
                    <a:pt x="434" y="13443"/>
                    <a:pt x="1435" y="13877"/>
                  </a:cubicBezTo>
                  <a:cubicBezTo>
                    <a:pt x="1824" y="14016"/>
                    <a:pt x="2260" y="14086"/>
                    <a:pt x="2684" y="14086"/>
                  </a:cubicBezTo>
                  <a:cubicBezTo>
                    <a:pt x="2768" y="14086"/>
                    <a:pt x="2853" y="14083"/>
                    <a:pt x="2936" y="14077"/>
                  </a:cubicBezTo>
                  <a:lnTo>
                    <a:pt x="14044" y="14011"/>
                  </a:lnTo>
                  <a:cubicBezTo>
                    <a:pt x="14311" y="14011"/>
                    <a:pt x="14578" y="13977"/>
                    <a:pt x="14845" y="13877"/>
                  </a:cubicBezTo>
                  <a:cubicBezTo>
                    <a:pt x="15345" y="13610"/>
                    <a:pt x="15445" y="12943"/>
                    <a:pt x="15478" y="12376"/>
                  </a:cubicBezTo>
                  <a:cubicBezTo>
                    <a:pt x="15678" y="9974"/>
                    <a:pt x="15879" y="7573"/>
                    <a:pt x="16079" y="5137"/>
                  </a:cubicBezTo>
                  <a:lnTo>
                    <a:pt x="15078" y="4704"/>
                  </a:lnTo>
                  <a:cubicBezTo>
                    <a:pt x="15445" y="3970"/>
                    <a:pt x="14945" y="3069"/>
                    <a:pt x="14111" y="2969"/>
                  </a:cubicBezTo>
                  <a:cubicBezTo>
                    <a:pt x="14444" y="1969"/>
                    <a:pt x="14111" y="834"/>
                    <a:pt x="13277" y="167"/>
                  </a:cubicBezTo>
                  <a:cubicBezTo>
                    <a:pt x="13177" y="67"/>
                    <a:pt x="13043" y="0"/>
                    <a:pt x="1294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4513386" y="4068616"/>
              <a:ext cx="191702" cy="167940"/>
            </a:xfrm>
            <a:custGeom>
              <a:avLst/>
              <a:gdLst/>
              <a:ahLst/>
              <a:cxnLst/>
              <a:rect l="l" t="t" r="r" b="b"/>
              <a:pathLst>
                <a:path w="16079" h="14086" extrusionOk="0">
                  <a:moveTo>
                    <a:pt x="12943" y="0"/>
                  </a:moveTo>
                  <a:cubicBezTo>
                    <a:pt x="12776" y="0"/>
                    <a:pt x="12643" y="67"/>
                    <a:pt x="12543" y="167"/>
                  </a:cubicBezTo>
                  <a:lnTo>
                    <a:pt x="10275" y="1802"/>
                  </a:lnTo>
                  <a:cubicBezTo>
                    <a:pt x="10108" y="1902"/>
                    <a:pt x="9941" y="2069"/>
                    <a:pt x="9841" y="2235"/>
                  </a:cubicBezTo>
                  <a:cubicBezTo>
                    <a:pt x="9374" y="3136"/>
                    <a:pt x="11042" y="4270"/>
                    <a:pt x="10341" y="5004"/>
                  </a:cubicBezTo>
                  <a:cubicBezTo>
                    <a:pt x="10141" y="5238"/>
                    <a:pt x="9841" y="5271"/>
                    <a:pt x="9607" y="5438"/>
                  </a:cubicBezTo>
                  <a:cubicBezTo>
                    <a:pt x="9040" y="5771"/>
                    <a:pt x="9007" y="6505"/>
                    <a:pt x="8774" y="7106"/>
                  </a:cubicBezTo>
                  <a:cubicBezTo>
                    <a:pt x="8614" y="7515"/>
                    <a:pt x="8144" y="7847"/>
                    <a:pt x="7756" y="7847"/>
                  </a:cubicBezTo>
                  <a:cubicBezTo>
                    <a:pt x="7575" y="7847"/>
                    <a:pt x="7412" y="7775"/>
                    <a:pt x="7306" y="7606"/>
                  </a:cubicBezTo>
                  <a:cubicBezTo>
                    <a:pt x="7539" y="7039"/>
                    <a:pt x="6805" y="6572"/>
                    <a:pt x="6205" y="6472"/>
                  </a:cubicBezTo>
                  <a:cubicBezTo>
                    <a:pt x="5571" y="6405"/>
                    <a:pt x="4937" y="6372"/>
                    <a:pt x="4604" y="5805"/>
                  </a:cubicBezTo>
                  <a:cubicBezTo>
                    <a:pt x="4479" y="5920"/>
                    <a:pt x="4329" y="5970"/>
                    <a:pt x="4165" y="5970"/>
                  </a:cubicBezTo>
                  <a:cubicBezTo>
                    <a:pt x="3235" y="5970"/>
                    <a:pt x="1840" y="4340"/>
                    <a:pt x="1869" y="3603"/>
                  </a:cubicBezTo>
                  <a:lnTo>
                    <a:pt x="1869" y="3603"/>
                  </a:lnTo>
                  <a:cubicBezTo>
                    <a:pt x="1168" y="3670"/>
                    <a:pt x="668" y="4337"/>
                    <a:pt x="534" y="5004"/>
                  </a:cubicBezTo>
                  <a:cubicBezTo>
                    <a:pt x="434" y="5705"/>
                    <a:pt x="401" y="6405"/>
                    <a:pt x="468" y="7106"/>
                  </a:cubicBezTo>
                  <a:cubicBezTo>
                    <a:pt x="434" y="8473"/>
                    <a:pt x="1" y="9807"/>
                    <a:pt x="1" y="11208"/>
                  </a:cubicBezTo>
                  <a:cubicBezTo>
                    <a:pt x="34" y="12243"/>
                    <a:pt x="434" y="13443"/>
                    <a:pt x="1435" y="13877"/>
                  </a:cubicBezTo>
                  <a:cubicBezTo>
                    <a:pt x="1824" y="14016"/>
                    <a:pt x="2260" y="14086"/>
                    <a:pt x="2684" y="14086"/>
                  </a:cubicBezTo>
                  <a:cubicBezTo>
                    <a:pt x="2768" y="14086"/>
                    <a:pt x="2853" y="14083"/>
                    <a:pt x="2936" y="14077"/>
                  </a:cubicBezTo>
                  <a:lnTo>
                    <a:pt x="14044" y="14011"/>
                  </a:lnTo>
                  <a:cubicBezTo>
                    <a:pt x="14311" y="14011"/>
                    <a:pt x="14578" y="13977"/>
                    <a:pt x="14845" y="13877"/>
                  </a:cubicBezTo>
                  <a:cubicBezTo>
                    <a:pt x="15345" y="13610"/>
                    <a:pt x="15445" y="12943"/>
                    <a:pt x="15478" y="12376"/>
                  </a:cubicBezTo>
                  <a:cubicBezTo>
                    <a:pt x="15678" y="9974"/>
                    <a:pt x="15879" y="7573"/>
                    <a:pt x="16079" y="5137"/>
                  </a:cubicBezTo>
                  <a:lnTo>
                    <a:pt x="15078" y="4704"/>
                  </a:lnTo>
                  <a:cubicBezTo>
                    <a:pt x="15445" y="3970"/>
                    <a:pt x="14945" y="3069"/>
                    <a:pt x="14111" y="2969"/>
                  </a:cubicBezTo>
                  <a:cubicBezTo>
                    <a:pt x="14444" y="1969"/>
                    <a:pt x="14111" y="834"/>
                    <a:pt x="13277" y="167"/>
                  </a:cubicBezTo>
                  <a:cubicBezTo>
                    <a:pt x="13177" y="67"/>
                    <a:pt x="13043" y="0"/>
                    <a:pt x="12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4495097" y="3984709"/>
              <a:ext cx="229079" cy="247773"/>
            </a:xfrm>
            <a:custGeom>
              <a:avLst/>
              <a:gdLst/>
              <a:ahLst/>
              <a:cxnLst/>
              <a:rect l="l" t="t" r="r" b="b"/>
              <a:pathLst>
                <a:path w="19214" h="20782" extrusionOk="0">
                  <a:moveTo>
                    <a:pt x="1268" y="801"/>
                  </a:moveTo>
                  <a:lnTo>
                    <a:pt x="934" y="1134"/>
                  </a:lnTo>
                  <a:lnTo>
                    <a:pt x="901" y="801"/>
                  </a:lnTo>
                  <a:close/>
                  <a:moveTo>
                    <a:pt x="18347" y="801"/>
                  </a:moveTo>
                  <a:lnTo>
                    <a:pt x="18313" y="1134"/>
                  </a:lnTo>
                  <a:lnTo>
                    <a:pt x="17980" y="801"/>
                  </a:lnTo>
                  <a:close/>
                  <a:moveTo>
                    <a:pt x="5938" y="801"/>
                  </a:moveTo>
                  <a:lnTo>
                    <a:pt x="4937" y="1835"/>
                  </a:lnTo>
                  <a:lnTo>
                    <a:pt x="3936" y="801"/>
                  </a:lnTo>
                  <a:close/>
                  <a:moveTo>
                    <a:pt x="10641" y="801"/>
                  </a:moveTo>
                  <a:lnTo>
                    <a:pt x="9640" y="1835"/>
                  </a:lnTo>
                  <a:lnTo>
                    <a:pt x="8606" y="801"/>
                  </a:lnTo>
                  <a:close/>
                  <a:moveTo>
                    <a:pt x="15311" y="801"/>
                  </a:moveTo>
                  <a:lnTo>
                    <a:pt x="14310" y="1835"/>
                  </a:lnTo>
                  <a:lnTo>
                    <a:pt x="13276" y="801"/>
                  </a:lnTo>
                  <a:close/>
                  <a:moveTo>
                    <a:pt x="2769" y="801"/>
                  </a:moveTo>
                  <a:lnTo>
                    <a:pt x="4370" y="2402"/>
                  </a:lnTo>
                  <a:lnTo>
                    <a:pt x="2602" y="4170"/>
                  </a:lnTo>
                  <a:lnTo>
                    <a:pt x="1068" y="2635"/>
                  </a:lnTo>
                  <a:lnTo>
                    <a:pt x="1034" y="2202"/>
                  </a:lnTo>
                  <a:lnTo>
                    <a:pt x="2402" y="801"/>
                  </a:lnTo>
                  <a:close/>
                  <a:moveTo>
                    <a:pt x="7472" y="801"/>
                  </a:moveTo>
                  <a:lnTo>
                    <a:pt x="9040" y="2402"/>
                  </a:lnTo>
                  <a:lnTo>
                    <a:pt x="7272" y="4170"/>
                  </a:lnTo>
                  <a:lnTo>
                    <a:pt x="5504" y="2402"/>
                  </a:lnTo>
                  <a:lnTo>
                    <a:pt x="7105" y="801"/>
                  </a:lnTo>
                  <a:close/>
                  <a:moveTo>
                    <a:pt x="12142" y="801"/>
                  </a:moveTo>
                  <a:lnTo>
                    <a:pt x="13743" y="2402"/>
                  </a:lnTo>
                  <a:lnTo>
                    <a:pt x="11975" y="4170"/>
                  </a:lnTo>
                  <a:lnTo>
                    <a:pt x="10207" y="2402"/>
                  </a:lnTo>
                  <a:lnTo>
                    <a:pt x="11775" y="801"/>
                  </a:lnTo>
                  <a:close/>
                  <a:moveTo>
                    <a:pt x="16812" y="801"/>
                  </a:moveTo>
                  <a:lnTo>
                    <a:pt x="18213" y="2202"/>
                  </a:lnTo>
                  <a:lnTo>
                    <a:pt x="18180" y="2602"/>
                  </a:lnTo>
                  <a:lnTo>
                    <a:pt x="16645" y="4170"/>
                  </a:lnTo>
                  <a:lnTo>
                    <a:pt x="14877" y="2402"/>
                  </a:lnTo>
                  <a:lnTo>
                    <a:pt x="16445" y="801"/>
                  </a:lnTo>
                  <a:close/>
                  <a:moveTo>
                    <a:pt x="1168" y="3870"/>
                  </a:moveTo>
                  <a:lnTo>
                    <a:pt x="2035" y="4737"/>
                  </a:lnTo>
                  <a:lnTo>
                    <a:pt x="1301" y="5471"/>
                  </a:lnTo>
                  <a:lnTo>
                    <a:pt x="1168" y="3870"/>
                  </a:lnTo>
                  <a:close/>
                  <a:moveTo>
                    <a:pt x="18113" y="3870"/>
                  </a:moveTo>
                  <a:lnTo>
                    <a:pt x="17980" y="5471"/>
                  </a:lnTo>
                  <a:lnTo>
                    <a:pt x="17246" y="4737"/>
                  </a:lnTo>
                  <a:lnTo>
                    <a:pt x="18113" y="3870"/>
                  </a:lnTo>
                  <a:close/>
                  <a:moveTo>
                    <a:pt x="4904" y="2969"/>
                  </a:moveTo>
                  <a:lnTo>
                    <a:pt x="6705" y="4737"/>
                  </a:lnTo>
                  <a:lnTo>
                    <a:pt x="4904" y="6505"/>
                  </a:lnTo>
                  <a:lnTo>
                    <a:pt x="3136" y="4737"/>
                  </a:lnTo>
                  <a:lnTo>
                    <a:pt x="4904" y="2969"/>
                  </a:lnTo>
                  <a:close/>
                  <a:moveTo>
                    <a:pt x="9640" y="2969"/>
                  </a:moveTo>
                  <a:lnTo>
                    <a:pt x="11408" y="4737"/>
                  </a:lnTo>
                  <a:lnTo>
                    <a:pt x="9640" y="6505"/>
                  </a:lnTo>
                  <a:lnTo>
                    <a:pt x="7872" y="4737"/>
                  </a:lnTo>
                  <a:lnTo>
                    <a:pt x="9640" y="2969"/>
                  </a:lnTo>
                  <a:close/>
                  <a:moveTo>
                    <a:pt x="14310" y="2969"/>
                  </a:moveTo>
                  <a:lnTo>
                    <a:pt x="16078" y="4737"/>
                  </a:lnTo>
                  <a:lnTo>
                    <a:pt x="14310" y="6505"/>
                  </a:lnTo>
                  <a:lnTo>
                    <a:pt x="12542" y="4737"/>
                  </a:lnTo>
                  <a:lnTo>
                    <a:pt x="14310" y="2969"/>
                  </a:lnTo>
                  <a:close/>
                  <a:moveTo>
                    <a:pt x="2569" y="5304"/>
                  </a:moveTo>
                  <a:lnTo>
                    <a:pt x="4337" y="7072"/>
                  </a:lnTo>
                  <a:lnTo>
                    <a:pt x="2569" y="8840"/>
                  </a:lnTo>
                  <a:lnTo>
                    <a:pt x="1435" y="7706"/>
                  </a:lnTo>
                  <a:lnTo>
                    <a:pt x="1368" y="6538"/>
                  </a:lnTo>
                  <a:lnTo>
                    <a:pt x="2569" y="5304"/>
                  </a:lnTo>
                  <a:close/>
                  <a:moveTo>
                    <a:pt x="7272" y="5304"/>
                  </a:moveTo>
                  <a:lnTo>
                    <a:pt x="9040" y="7072"/>
                  </a:lnTo>
                  <a:lnTo>
                    <a:pt x="7272" y="8840"/>
                  </a:lnTo>
                  <a:lnTo>
                    <a:pt x="5504" y="7072"/>
                  </a:lnTo>
                  <a:lnTo>
                    <a:pt x="7272" y="5304"/>
                  </a:lnTo>
                  <a:close/>
                  <a:moveTo>
                    <a:pt x="11942" y="5304"/>
                  </a:moveTo>
                  <a:lnTo>
                    <a:pt x="13710" y="7072"/>
                  </a:lnTo>
                  <a:lnTo>
                    <a:pt x="11942" y="8840"/>
                  </a:lnTo>
                  <a:lnTo>
                    <a:pt x="10174" y="7072"/>
                  </a:lnTo>
                  <a:lnTo>
                    <a:pt x="11942" y="5304"/>
                  </a:lnTo>
                  <a:close/>
                  <a:moveTo>
                    <a:pt x="16645" y="5304"/>
                  </a:moveTo>
                  <a:lnTo>
                    <a:pt x="17880" y="6538"/>
                  </a:lnTo>
                  <a:lnTo>
                    <a:pt x="17780" y="7706"/>
                  </a:lnTo>
                  <a:lnTo>
                    <a:pt x="16645" y="8840"/>
                  </a:lnTo>
                  <a:lnTo>
                    <a:pt x="14877" y="7072"/>
                  </a:lnTo>
                  <a:lnTo>
                    <a:pt x="16645" y="5304"/>
                  </a:lnTo>
                  <a:close/>
                  <a:moveTo>
                    <a:pt x="1568" y="8973"/>
                  </a:moveTo>
                  <a:lnTo>
                    <a:pt x="2035" y="9407"/>
                  </a:lnTo>
                  <a:lnTo>
                    <a:pt x="1635" y="9807"/>
                  </a:lnTo>
                  <a:lnTo>
                    <a:pt x="1568" y="8973"/>
                  </a:lnTo>
                  <a:close/>
                  <a:moveTo>
                    <a:pt x="17713" y="8973"/>
                  </a:moveTo>
                  <a:lnTo>
                    <a:pt x="17646" y="9807"/>
                  </a:lnTo>
                  <a:lnTo>
                    <a:pt x="17246" y="9407"/>
                  </a:lnTo>
                  <a:lnTo>
                    <a:pt x="17713" y="8973"/>
                  </a:lnTo>
                  <a:close/>
                  <a:moveTo>
                    <a:pt x="4904" y="7639"/>
                  </a:moveTo>
                  <a:lnTo>
                    <a:pt x="6705" y="9440"/>
                  </a:lnTo>
                  <a:lnTo>
                    <a:pt x="4937" y="11208"/>
                  </a:lnTo>
                  <a:lnTo>
                    <a:pt x="3136" y="9440"/>
                  </a:lnTo>
                  <a:lnTo>
                    <a:pt x="4904" y="7639"/>
                  </a:lnTo>
                  <a:close/>
                  <a:moveTo>
                    <a:pt x="9607" y="7672"/>
                  </a:moveTo>
                  <a:lnTo>
                    <a:pt x="11375" y="9440"/>
                  </a:lnTo>
                  <a:lnTo>
                    <a:pt x="9640" y="11208"/>
                  </a:lnTo>
                  <a:lnTo>
                    <a:pt x="7839" y="9440"/>
                  </a:lnTo>
                  <a:lnTo>
                    <a:pt x="9607" y="7672"/>
                  </a:lnTo>
                  <a:close/>
                  <a:moveTo>
                    <a:pt x="14310" y="7672"/>
                  </a:moveTo>
                  <a:lnTo>
                    <a:pt x="16078" y="9440"/>
                  </a:lnTo>
                  <a:lnTo>
                    <a:pt x="14310" y="11208"/>
                  </a:lnTo>
                  <a:lnTo>
                    <a:pt x="12542" y="9440"/>
                  </a:lnTo>
                  <a:lnTo>
                    <a:pt x="14310" y="7672"/>
                  </a:lnTo>
                  <a:close/>
                  <a:moveTo>
                    <a:pt x="2602" y="10007"/>
                  </a:moveTo>
                  <a:lnTo>
                    <a:pt x="4370" y="11775"/>
                  </a:lnTo>
                  <a:lnTo>
                    <a:pt x="2602" y="13543"/>
                  </a:lnTo>
                  <a:lnTo>
                    <a:pt x="1868" y="12809"/>
                  </a:lnTo>
                  <a:lnTo>
                    <a:pt x="1735" y="10875"/>
                  </a:lnTo>
                  <a:lnTo>
                    <a:pt x="2602" y="10007"/>
                  </a:lnTo>
                  <a:close/>
                  <a:moveTo>
                    <a:pt x="7272" y="10007"/>
                  </a:moveTo>
                  <a:lnTo>
                    <a:pt x="9040" y="11775"/>
                  </a:lnTo>
                  <a:lnTo>
                    <a:pt x="7272" y="13543"/>
                  </a:lnTo>
                  <a:lnTo>
                    <a:pt x="5504" y="11775"/>
                  </a:lnTo>
                  <a:lnTo>
                    <a:pt x="7272" y="10007"/>
                  </a:lnTo>
                  <a:close/>
                  <a:moveTo>
                    <a:pt x="11942" y="10007"/>
                  </a:moveTo>
                  <a:lnTo>
                    <a:pt x="13710" y="11775"/>
                  </a:lnTo>
                  <a:lnTo>
                    <a:pt x="11942" y="13543"/>
                  </a:lnTo>
                  <a:lnTo>
                    <a:pt x="10174" y="11775"/>
                  </a:lnTo>
                  <a:lnTo>
                    <a:pt x="11942" y="10007"/>
                  </a:lnTo>
                  <a:close/>
                  <a:moveTo>
                    <a:pt x="16679" y="10007"/>
                  </a:moveTo>
                  <a:lnTo>
                    <a:pt x="17546" y="10875"/>
                  </a:lnTo>
                  <a:lnTo>
                    <a:pt x="17379" y="12809"/>
                  </a:lnTo>
                  <a:lnTo>
                    <a:pt x="16679" y="13543"/>
                  </a:lnTo>
                  <a:lnTo>
                    <a:pt x="14911" y="11775"/>
                  </a:lnTo>
                  <a:lnTo>
                    <a:pt x="16679" y="10007"/>
                  </a:lnTo>
                  <a:close/>
                  <a:moveTo>
                    <a:pt x="1968" y="14077"/>
                  </a:moveTo>
                  <a:lnTo>
                    <a:pt x="2035" y="14110"/>
                  </a:lnTo>
                  <a:lnTo>
                    <a:pt x="2002" y="14144"/>
                  </a:lnTo>
                  <a:lnTo>
                    <a:pt x="1968" y="14144"/>
                  </a:lnTo>
                  <a:lnTo>
                    <a:pt x="1968" y="14077"/>
                  </a:lnTo>
                  <a:close/>
                  <a:moveTo>
                    <a:pt x="17279" y="14094"/>
                  </a:moveTo>
                  <a:lnTo>
                    <a:pt x="17279" y="14144"/>
                  </a:lnTo>
                  <a:lnTo>
                    <a:pt x="17246" y="14110"/>
                  </a:lnTo>
                  <a:lnTo>
                    <a:pt x="17279" y="14094"/>
                  </a:lnTo>
                  <a:close/>
                  <a:moveTo>
                    <a:pt x="4904" y="12342"/>
                  </a:moveTo>
                  <a:lnTo>
                    <a:pt x="6705" y="14110"/>
                  </a:lnTo>
                  <a:lnTo>
                    <a:pt x="4904" y="15878"/>
                  </a:lnTo>
                  <a:lnTo>
                    <a:pt x="3136" y="14110"/>
                  </a:lnTo>
                  <a:lnTo>
                    <a:pt x="4904" y="12342"/>
                  </a:lnTo>
                  <a:close/>
                  <a:moveTo>
                    <a:pt x="9640" y="12342"/>
                  </a:moveTo>
                  <a:lnTo>
                    <a:pt x="11408" y="14110"/>
                  </a:lnTo>
                  <a:lnTo>
                    <a:pt x="9640" y="15878"/>
                  </a:lnTo>
                  <a:lnTo>
                    <a:pt x="7839" y="14110"/>
                  </a:lnTo>
                  <a:lnTo>
                    <a:pt x="9640" y="12342"/>
                  </a:lnTo>
                  <a:close/>
                  <a:moveTo>
                    <a:pt x="14310" y="12342"/>
                  </a:moveTo>
                  <a:lnTo>
                    <a:pt x="16078" y="14110"/>
                  </a:lnTo>
                  <a:lnTo>
                    <a:pt x="14310" y="15878"/>
                  </a:lnTo>
                  <a:lnTo>
                    <a:pt x="12542" y="14110"/>
                  </a:lnTo>
                  <a:lnTo>
                    <a:pt x="14310" y="12342"/>
                  </a:lnTo>
                  <a:close/>
                  <a:moveTo>
                    <a:pt x="2602" y="14677"/>
                  </a:moveTo>
                  <a:lnTo>
                    <a:pt x="4370" y="16445"/>
                  </a:lnTo>
                  <a:lnTo>
                    <a:pt x="2602" y="18213"/>
                  </a:lnTo>
                  <a:lnTo>
                    <a:pt x="2302" y="17913"/>
                  </a:lnTo>
                  <a:lnTo>
                    <a:pt x="2068" y="15211"/>
                  </a:lnTo>
                  <a:lnTo>
                    <a:pt x="2602" y="14677"/>
                  </a:lnTo>
                  <a:close/>
                  <a:moveTo>
                    <a:pt x="16679" y="14677"/>
                  </a:moveTo>
                  <a:lnTo>
                    <a:pt x="17212" y="15211"/>
                  </a:lnTo>
                  <a:lnTo>
                    <a:pt x="16979" y="17913"/>
                  </a:lnTo>
                  <a:lnTo>
                    <a:pt x="16679" y="18213"/>
                  </a:lnTo>
                  <a:lnTo>
                    <a:pt x="14911" y="16445"/>
                  </a:lnTo>
                  <a:lnTo>
                    <a:pt x="16679" y="14677"/>
                  </a:lnTo>
                  <a:close/>
                  <a:moveTo>
                    <a:pt x="7272" y="14677"/>
                  </a:moveTo>
                  <a:lnTo>
                    <a:pt x="9040" y="16445"/>
                  </a:lnTo>
                  <a:lnTo>
                    <a:pt x="7272" y="18246"/>
                  </a:lnTo>
                  <a:lnTo>
                    <a:pt x="5504" y="16445"/>
                  </a:lnTo>
                  <a:lnTo>
                    <a:pt x="7272" y="14677"/>
                  </a:lnTo>
                  <a:close/>
                  <a:moveTo>
                    <a:pt x="11942" y="14677"/>
                  </a:moveTo>
                  <a:lnTo>
                    <a:pt x="13710" y="16445"/>
                  </a:lnTo>
                  <a:lnTo>
                    <a:pt x="11942" y="18246"/>
                  </a:lnTo>
                  <a:lnTo>
                    <a:pt x="10174" y="16445"/>
                  </a:lnTo>
                  <a:lnTo>
                    <a:pt x="11942" y="14677"/>
                  </a:lnTo>
                  <a:close/>
                  <a:moveTo>
                    <a:pt x="2602" y="19347"/>
                  </a:moveTo>
                  <a:lnTo>
                    <a:pt x="3169" y="19948"/>
                  </a:lnTo>
                  <a:lnTo>
                    <a:pt x="2469" y="19948"/>
                  </a:lnTo>
                  <a:lnTo>
                    <a:pt x="2435" y="19547"/>
                  </a:lnTo>
                  <a:lnTo>
                    <a:pt x="2602" y="19347"/>
                  </a:lnTo>
                  <a:close/>
                  <a:moveTo>
                    <a:pt x="4937" y="17046"/>
                  </a:moveTo>
                  <a:lnTo>
                    <a:pt x="6705" y="18814"/>
                  </a:lnTo>
                  <a:lnTo>
                    <a:pt x="5571" y="19948"/>
                  </a:lnTo>
                  <a:lnTo>
                    <a:pt x="4303" y="19948"/>
                  </a:lnTo>
                  <a:lnTo>
                    <a:pt x="3169" y="18814"/>
                  </a:lnTo>
                  <a:lnTo>
                    <a:pt x="4937" y="17046"/>
                  </a:lnTo>
                  <a:close/>
                  <a:moveTo>
                    <a:pt x="7272" y="19381"/>
                  </a:moveTo>
                  <a:lnTo>
                    <a:pt x="7872" y="19948"/>
                  </a:lnTo>
                  <a:lnTo>
                    <a:pt x="6705" y="19948"/>
                  </a:lnTo>
                  <a:lnTo>
                    <a:pt x="7272" y="19381"/>
                  </a:lnTo>
                  <a:close/>
                  <a:moveTo>
                    <a:pt x="9640" y="17046"/>
                  </a:moveTo>
                  <a:lnTo>
                    <a:pt x="11408" y="18814"/>
                  </a:lnTo>
                  <a:lnTo>
                    <a:pt x="10241" y="19948"/>
                  </a:lnTo>
                  <a:lnTo>
                    <a:pt x="9007" y="19948"/>
                  </a:lnTo>
                  <a:lnTo>
                    <a:pt x="7872" y="18814"/>
                  </a:lnTo>
                  <a:lnTo>
                    <a:pt x="9640" y="17046"/>
                  </a:lnTo>
                  <a:close/>
                  <a:moveTo>
                    <a:pt x="11975" y="19381"/>
                  </a:moveTo>
                  <a:lnTo>
                    <a:pt x="12542" y="19948"/>
                  </a:lnTo>
                  <a:lnTo>
                    <a:pt x="11408" y="19948"/>
                  </a:lnTo>
                  <a:lnTo>
                    <a:pt x="11975" y="19381"/>
                  </a:lnTo>
                  <a:close/>
                  <a:moveTo>
                    <a:pt x="14310" y="17046"/>
                  </a:moveTo>
                  <a:lnTo>
                    <a:pt x="16078" y="18814"/>
                  </a:lnTo>
                  <a:lnTo>
                    <a:pt x="14911" y="19948"/>
                  </a:lnTo>
                  <a:lnTo>
                    <a:pt x="13677" y="19948"/>
                  </a:lnTo>
                  <a:lnTo>
                    <a:pt x="12542" y="18814"/>
                  </a:lnTo>
                  <a:lnTo>
                    <a:pt x="14310" y="17046"/>
                  </a:lnTo>
                  <a:close/>
                  <a:moveTo>
                    <a:pt x="16679" y="19381"/>
                  </a:moveTo>
                  <a:lnTo>
                    <a:pt x="16846" y="19547"/>
                  </a:lnTo>
                  <a:lnTo>
                    <a:pt x="16812" y="19948"/>
                  </a:lnTo>
                  <a:lnTo>
                    <a:pt x="16112" y="19948"/>
                  </a:lnTo>
                  <a:lnTo>
                    <a:pt x="16679" y="19381"/>
                  </a:lnTo>
                  <a:close/>
                  <a:moveTo>
                    <a:pt x="0" y="0"/>
                  </a:moveTo>
                  <a:lnTo>
                    <a:pt x="167" y="1735"/>
                  </a:lnTo>
                  <a:lnTo>
                    <a:pt x="267" y="3002"/>
                  </a:lnTo>
                  <a:lnTo>
                    <a:pt x="501" y="6238"/>
                  </a:lnTo>
                  <a:lnTo>
                    <a:pt x="667" y="8106"/>
                  </a:lnTo>
                  <a:lnTo>
                    <a:pt x="867" y="10574"/>
                  </a:lnTo>
                  <a:lnTo>
                    <a:pt x="934" y="11642"/>
                  </a:lnTo>
                  <a:lnTo>
                    <a:pt x="968" y="11942"/>
                  </a:lnTo>
                  <a:lnTo>
                    <a:pt x="1068" y="13210"/>
                  </a:lnTo>
                  <a:lnTo>
                    <a:pt x="1234" y="14911"/>
                  </a:lnTo>
                  <a:lnTo>
                    <a:pt x="1301" y="15978"/>
                  </a:lnTo>
                  <a:lnTo>
                    <a:pt x="1401" y="17046"/>
                  </a:lnTo>
                  <a:lnTo>
                    <a:pt x="1501" y="18313"/>
                  </a:lnTo>
                  <a:lnTo>
                    <a:pt x="1568" y="19247"/>
                  </a:lnTo>
                  <a:lnTo>
                    <a:pt x="1668" y="20315"/>
                  </a:lnTo>
                  <a:lnTo>
                    <a:pt x="1701" y="20782"/>
                  </a:lnTo>
                  <a:lnTo>
                    <a:pt x="17546" y="20782"/>
                  </a:lnTo>
                  <a:lnTo>
                    <a:pt x="17579" y="20315"/>
                  </a:lnTo>
                  <a:lnTo>
                    <a:pt x="17646" y="19247"/>
                  </a:lnTo>
                  <a:lnTo>
                    <a:pt x="17713" y="18313"/>
                  </a:lnTo>
                  <a:lnTo>
                    <a:pt x="17846" y="17046"/>
                  </a:lnTo>
                  <a:lnTo>
                    <a:pt x="17913" y="15978"/>
                  </a:lnTo>
                  <a:lnTo>
                    <a:pt x="18013" y="14911"/>
                  </a:lnTo>
                  <a:lnTo>
                    <a:pt x="18146" y="13210"/>
                  </a:lnTo>
                  <a:lnTo>
                    <a:pt x="18247" y="11942"/>
                  </a:lnTo>
                  <a:lnTo>
                    <a:pt x="18280" y="11642"/>
                  </a:lnTo>
                  <a:lnTo>
                    <a:pt x="18347" y="10574"/>
                  </a:lnTo>
                  <a:lnTo>
                    <a:pt x="18547" y="8073"/>
                  </a:lnTo>
                  <a:lnTo>
                    <a:pt x="18714" y="6238"/>
                  </a:lnTo>
                  <a:lnTo>
                    <a:pt x="18980" y="3002"/>
                  </a:lnTo>
                  <a:lnTo>
                    <a:pt x="19080" y="1735"/>
                  </a:lnTo>
                  <a:lnTo>
                    <a:pt x="192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4481970" y="3975958"/>
              <a:ext cx="255332" cy="27052"/>
            </a:xfrm>
            <a:custGeom>
              <a:avLst/>
              <a:gdLst/>
              <a:ahLst/>
              <a:cxnLst/>
              <a:rect l="l" t="t" r="r" b="b"/>
              <a:pathLst>
                <a:path w="21416" h="2269" extrusionOk="0">
                  <a:moveTo>
                    <a:pt x="834" y="0"/>
                  </a:moveTo>
                  <a:cubicBezTo>
                    <a:pt x="367" y="0"/>
                    <a:pt x="0" y="367"/>
                    <a:pt x="0" y="834"/>
                  </a:cubicBezTo>
                  <a:lnTo>
                    <a:pt x="0" y="1435"/>
                  </a:lnTo>
                  <a:cubicBezTo>
                    <a:pt x="0" y="1902"/>
                    <a:pt x="367" y="2269"/>
                    <a:pt x="834" y="2269"/>
                  </a:cubicBezTo>
                  <a:lnTo>
                    <a:pt x="20582" y="2269"/>
                  </a:lnTo>
                  <a:cubicBezTo>
                    <a:pt x="21049" y="2269"/>
                    <a:pt x="21416" y="1902"/>
                    <a:pt x="21416" y="1435"/>
                  </a:cubicBezTo>
                  <a:lnTo>
                    <a:pt x="21416" y="834"/>
                  </a:lnTo>
                  <a:cubicBezTo>
                    <a:pt x="21416" y="367"/>
                    <a:pt x="21049" y="0"/>
                    <a:pt x="20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4500259" y="4217749"/>
              <a:ext cx="218754" cy="26659"/>
            </a:xfrm>
            <a:custGeom>
              <a:avLst/>
              <a:gdLst/>
              <a:ahLst/>
              <a:cxnLst/>
              <a:rect l="l" t="t" r="r" b="b"/>
              <a:pathLst>
                <a:path w="18348" h="2236" extrusionOk="0">
                  <a:moveTo>
                    <a:pt x="835" y="0"/>
                  </a:moveTo>
                  <a:cubicBezTo>
                    <a:pt x="368" y="0"/>
                    <a:pt x="1" y="367"/>
                    <a:pt x="1" y="834"/>
                  </a:cubicBezTo>
                  <a:lnTo>
                    <a:pt x="1" y="1435"/>
                  </a:lnTo>
                  <a:cubicBezTo>
                    <a:pt x="1" y="1868"/>
                    <a:pt x="368" y="2235"/>
                    <a:pt x="835" y="2235"/>
                  </a:cubicBezTo>
                  <a:lnTo>
                    <a:pt x="17513" y="2235"/>
                  </a:lnTo>
                  <a:cubicBezTo>
                    <a:pt x="17980" y="2235"/>
                    <a:pt x="18347" y="1868"/>
                    <a:pt x="18347" y="1435"/>
                  </a:cubicBezTo>
                  <a:lnTo>
                    <a:pt x="18347" y="834"/>
                  </a:lnTo>
                  <a:cubicBezTo>
                    <a:pt x="18347" y="367"/>
                    <a:pt x="17980" y="0"/>
                    <a:pt x="17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3443987" y="2694611"/>
              <a:ext cx="179374" cy="179767"/>
            </a:xfrm>
            <a:custGeom>
              <a:avLst/>
              <a:gdLst/>
              <a:ahLst/>
              <a:cxnLst/>
              <a:rect l="l" t="t" r="r" b="b"/>
              <a:pathLst>
                <a:path w="15045" h="15078" extrusionOk="0">
                  <a:moveTo>
                    <a:pt x="1268" y="0"/>
                  </a:moveTo>
                  <a:cubicBezTo>
                    <a:pt x="567" y="0"/>
                    <a:pt x="0" y="567"/>
                    <a:pt x="0" y="1268"/>
                  </a:cubicBezTo>
                  <a:lnTo>
                    <a:pt x="0" y="13810"/>
                  </a:lnTo>
                  <a:cubicBezTo>
                    <a:pt x="0" y="14511"/>
                    <a:pt x="567" y="15078"/>
                    <a:pt x="1268" y="15078"/>
                  </a:cubicBezTo>
                  <a:lnTo>
                    <a:pt x="13810" y="15078"/>
                  </a:lnTo>
                  <a:cubicBezTo>
                    <a:pt x="14477" y="15078"/>
                    <a:pt x="15044" y="14511"/>
                    <a:pt x="15044" y="13810"/>
                  </a:cubicBezTo>
                  <a:lnTo>
                    <a:pt x="15044" y="1268"/>
                  </a:lnTo>
                  <a:cubicBezTo>
                    <a:pt x="15044" y="567"/>
                    <a:pt x="14477" y="0"/>
                    <a:pt x="13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3513184" y="2858456"/>
              <a:ext cx="75970" cy="73192"/>
            </a:xfrm>
            <a:custGeom>
              <a:avLst/>
              <a:gdLst/>
              <a:ahLst/>
              <a:cxnLst/>
              <a:rect l="l" t="t" r="r" b="b"/>
              <a:pathLst>
                <a:path w="6372" h="6139" extrusionOk="0">
                  <a:moveTo>
                    <a:pt x="0" y="0"/>
                  </a:moveTo>
                  <a:cubicBezTo>
                    <a:pt x="0" y="0"/>
                    <a:pt x="768" y="4237"/>
                    <a:pt x="6372" y="6138"/>
                  </a:cubicBezTo>
                  <a:cubicBezTo>
                    <a:pt x="6372" y="6138"/>
                    <a:pt x="3169" y="3069"/>
                    <a:pt x="3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3502048" y="2728816"/>
              <a:ext cx="64835" cy="106993"/>
            </a:xfrm>
            <a:custGeom>
              <a:avLst/>
              <a:gdLst/>
              <a:ahLst/>
              <a:cxnLst/>
              <a:rect l="l" t="t" r="r" b="b"/>
              <a:pathLst>
                <a:path w="5438" h="8974" extrusionOk="0">
                  <a:moveTo>
                    <a:pt x="2369" y="2102"/>
                  </a:moveTo>
                  <a:lnTo>
                    <a:pt x="2369" y="3803"/>
                  </a:lnTo>
                  <a:cubicBezTo>
                    <a:pt x="1802" y="3669"/>
                    <a:pt x="1401" y="3402"/>
                    <a:pt x="1401" y="3002"/>
                  </a:cubicBezTo>
                  <a:cubicBezTo>
                    <a:pt x="1401" y="2569"/>
                    <a:pt x="1702" y="2235"/>
                    <a:pt x="2369" y="2102"/>
                  </a:cubicBezTo>
                  <a:close/>
                  <a:moveTo>
                    <a:pt x="3169" y="5204"/>
                  </a:moveTo>
                  <a:cubicBezTo>
                    <a:pt x="3770" y="5337"/>
                    <a:pt x="4203" y="5571"/>
                    <a:pt x="4203" y="6038"/>
                  </a:cubicBezTo>
                  <a:cubicBezTo>
                    <a:pt x="4203" y="6438"/>
                    <a:pt x="3903" y="6772"/>
                    <a:pt x="3169" y="6872"/>
                  </a:cubicBezTo>
                  <a:lnTo>
                    <a:pt x="3169" y="5204"/>
                  </a:lnTo>
                  <a:close/>
                  <a:moveTo>
                    <a:pt x="2369" y="0"/>
                  </a:moveTo>
                  <a:lnTo>
                    <a:pt x="2369" y="1067"/>
                  </a:lnTo>
                  <a:cubicBezTo>
                    <a:pt x="868" y="1201"/>
                    <a:pt x="134" y="2068"/>
                    <a:pt x="134" y="3036"/>
                  </a:cubicBezTo>
                  <a:cubicBezTo>
                    <a:pt x="134" y="4370"/>
                    <a:pt x="1301" y="4703"/>
                    <a:pt x="2369" y="4970"/>
                  </a:cubicBezTo>
                  <a:lnTo>
                    <a:pt x="2369" y="6872"/>
                  </a:lnTo>
                  <a:cubicBezTo>
                    <a:pt x="1668" y="6838"/>
                    <a:pt x="1001" y="6571"/>
                    <a:pt x="434" y="6171"/>
                  </a:cubicBezTo>
                  <a:lnTo>
                    <a:pt x="0" y="7138"/>
                  </a:lnTo>
                  <a:cubicBezTo>
                    <a:pt x="701" y="7605"/>
                    <a:pt x="1535" y="7906"/>
                    <a:pt x="2369" y="7906"/>
                  </a:cubicBezTo>
                  <a:lnTo>
                    <a:pt x="2369" y="8973"/>
                  </a:lnTo>
                  <a:lnTo>
                    <a:pt x="3169" y="8973"/>
                  </a:lnTo>
                  <a:lnTo>
                    <a:pt x="3169" y="7906"/>
                  </a:lnTo>
                  <a:cubicBezTo>
                    <a:pt x="4704" y="7772"/>
                    <a:pt x="5438" y="6905"/>
                    <a:pt x="5438" y="5938"/>
                  </a:cubicBezTo>
                  <a:cubicBezTo>
                    <a:pt x="5438" y="4603"/>
                    <a:pt x="4237" y="4270"/>
                    <a:pt x="3169" y="4003"/>
                  </a:cubicBezTo>
                  <a:lnTo>
                    <a:pt x="3169" y="2102"/>
                  </a:lnTo>
                  <a:cubicBezTo>
                    <a:pt x="3703" y="2135"/>
                    <a:pt x="4237" y="2335"/>
                    <a:pt x="4737" y="2602"/>
                  </a:cubicBezTo>
                  <a:lnTo>
                    <a:pt x="5171" y="1635"/>
                  </a:lnTo>
                  <a:cubicBezTo>
                    <a:pt x="4537" y="1268"/>
                    <a:pt x="3870" y="1067"/>
                    <a:pt x="3169" y="1034"/>
                  </a:cubicBezTo>
                  <a:lnTo>
                    <a:pt x="3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3457506" y="3301837"/>
              <a:ext cx="52113" cy="94307"/>
            </a:xfrm>
            <a:custGeom>
              <a:avLst/>
              <a:gdLst/>
              <a:ahLst/>
              <a:cxnLst/>
              <a:rect l="l" t="t" r="r" b="b"/>
              <a:pathLst>
                <a:path w="4371" h="7910" extrusionOk="0">
                  <a:moveTo>
                    <a:pt x="3681" y="1"/>
                  </a:moveTo>
                  <a:cubicBezTo>
                    <a:pt x="3088" y="1"/>
                    <a:pt x="1" y="6249"/>
                    <a:pt x="34" y="6842"/>
                  </a:cubicBezTo>
                  <a:cubicBezTo>
                    <a:pt x="100" y="7442"/>
                    <a:pt x="4370" y="7909"/>
                    <a:pt x="4370" y="7909"/>
                  </a:cubicBezTo>
                  <a:lnTo>
                    <a:pt x="3703" y="4"/>
                  </a:lnTo>
                  <a:cubicBezTo>
                    <a:pt x="3696" y="2"/>
                    <a:pt x="3689" y="1"/>
                    <a:pt x="36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3457506" y="3301837"/>
              <a:ext cx="52113" cy="94307"/>
            </a:xfrm>
            <a:custGeom>
              <a:avLst/>
              <a:gdLst/>
              <a:ahLst/>
              <a:cxnLst/>
              <a:rect l="l" t="t" r="r" b="b"/>
              <a:pathLst>
                <a:path w="4371" h="7910" extrusionOk="0">
                  <a:moveTo>
                    <a:pt x="3681" y="1"/>
                  </a:moveTo>
                  <a:cubicBezTo>
                    <a:pt x="3088" y="1"/>
                    <a:pt x="1" y="6249"/>
                    <a:pt x="34" y="6842"/>
                  </a:cubicBezTo>
                  <a:cubicBezTo>
                    <a:pt x="100" y="7442"/>
                    <a:pt x="4370" y="7909"/>
                    <a:pt x="4370" y="7909"/>
                  </a:cubicBezTo>
                  <a:lnTo>
                    <a:pt x="3703" y="4"/>
                  </a:lnTo>
                  <a:cubicBezTo>
                    <a:pt x="3696" y="2"/>
                    <a:pt x="3689" y="1"/>
                    <a:pt x="36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3456708" y="3301873"/>
              <a:ext cx="195684" cy="163350"/>
            </a:xfrm>
            <a:custGeom>
              <a:avLst/>
              <a:gdLst/>
              <a:ahLst/>
              <a:cxnLst/>
              <a:rect l="l" t="t" r="r" b="b"/>
              <a:pathLst>
                <a:path w="16413" h="13701" extrusionOk="0">
                  <a:moveTo>
                    <a:pt x="3770" y="1"/>
                  </a:moveTo>
                  <a:cubicBezTo>
                    <a:pt x="3770" y="1"/>
                    <a:pt x="1" y="9341"/>
                    <a:pt x="968" y="11542"/>
                  </a:cubicBezTo>
                  <a:cubicBezTo>
                    <a:pt x="1717" y="13308"/>
                    <a:pt x="9142" y="13701"/>
                    <a:pt x="12688" y="13701"/>
                  </a:cubicBezTo>
                  <a:cubicBezTo>
                    <a:pt x="13562" y="13701"/>
                    <a:pt x="14200" y="13677"/>
                    <a:pt x="14444" y="13644"/>
                  </a:cubicBezTo>
                  <a:cubicBezTo>
                    <a:pt x="15645" y="13477"/>
                    <a:pt x="16412" y="1902"/>
                    <a:pt x="16412" y="1902"/>
                  </a:cubicBezTo>
                  <a:cubicBezTo>
                    <a:pt x="12143" y="1735"/>
                    <a:pt x="7906" y="1102"/>
                    <a:pt x="3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3483354" y="3120133"/>
              <a:ext cx="110176" cy="141997"/>
            </a:xfrm>
            <a:custGeom>
              <a:avLst/>
              <a:gdLst/>
              <a:ahLst/>
              <a:cxnLst/>
              <a:rect l="l" t="t" r="r" b="b"/>
              <a:pathLst>
                <a:path w="9241" h="11910" extrusionOk="0">
                  <a:moveTo>
                    <a:pt x="2502" y="8573"/>
                  </a:moveTo>
                  <a:cubicBezTo>
                    <a:pt x="2524" y="8579"/>
                    <a:pt x="2545" y="8585"/>
                    <a:pt x="2565" y="8591"/>
                  </a:cubicBezTo>
                  <a:lnTo>
                    <a:pt x="2565" y="8591"/>
                  </a:lnTo>
                  <a:cubicBezTo>
                    <a:pt x="2511" y="8587"/>
                    <a:pt x="2457" y="8581"/>
                    <a:pt x="2402" y="8573"/>
                  </a:cubicBezTo>
                  <a:close/>
                  <a:moveTo>
                    <a:pt x="6805" y="1"/>
                  </a:moveTo>
                  <a:cubicBezTo>
                    <a:pt x="6439" y="301"/>
                    <a:pt x="6138" y="568"/>
                    <a:pt x="5838" y="834"/>
                  </a:cubicBezTo>
                  <a:cubicBezTo>
                    <a:pt x="5571" y="1135"/>
                    <a:pt x="5271" y="1402"/>
                    <a:pt x="5004" y="1702"/>
                  </a:cubicBezTo>
                  <a:cubicBezTo>
                    <a:pt x="4437" y="2269"/>
                    <a:pt x="3903" y="2903"/>
                    <a:pt x="3403" y="3536"/>
                  </a:cubicBezTo>
                  <a:cubicBezTo>
                    <a:pt x="2402" y="4804"/>
                    <a:pt x="1502" y="6205"/>
                    <a:pt x="768" y="7639"/>
                  </a:cubicBezTo>
                  <a:lnTo>
                    <a:pt x="501" y="8206"/>
                  </a:lnTo>
                  <a:lnTo>
                    <a:pt x="368" y="8473"/>
                  </a:lnTo>
                  <a:lnTo>
                    <a:pt x="301" y="8607"/>
                  </a:lnTo>
                  <a:lnTo>
                    <a:pt x="201" y="8840"/>
                  </a:lnTo>
                  <a:cubicBezTo>
                    <a:pt x="67" y="9107"/>
                    <a:pt x="34" y="9374"/>
                    <a:pt x="1" y="9641"/>
                  </a:cubicBezTo>
                  <a:cubicBezTo>
                    <a:pt x="1" y="9874"/>
                    <a:pt x="1" y="10074"/>
                    <a:pt x="67" y="10308"/>
                  </a:cubicBezTo>
                  <a:cubicBezTo>
                    <a:pt x="234" y="11042"/>
                    <a:pt x="768" y="11609"/>
                    <a:pt x="1502" y="11809"/>
                  </a:cubicBezTo>
                  <a:cubicBezTo>
                    <a:pt x="1702" y="11876"/>
                    <a:pt x="1935" y="11909"/>
                    <a:pt x="2169" y="11909"/>
                  </a:cubicBezTo>
                  <a:cubicBezTo>
                    <a:pt x="2703" y="11909"/>
                    <a:pt x="3236" y="11842"/>
                    <a:pt x="3737" y="11676"/>
                  </a:cubicBezTo>
                  <a:cubicBezTo>
                    <a:pt x="4170" y="11542"/>
                    <a:pt x="4571" y="11409"/>
                    <a:pt x="4937" y="11275"/>
                  </a:cubicBezTo>
                  <a:cubicBezTo>
                    <a:pt x="6405" y="10675"/>
                    <a:pt x="7840" y="9941"/>
                    <a:pt x="9174" y="9107"/>
                  </a:cubicBezTo>
                  <a:lnTo>
                    <a:pt x="8407" y="7372"/>
                  </a:lnTo>
                  <a:cubicBezTo>
                    <a:pt x="7106" y="7705"/>
                    <a:pt x="5751" y="8065"/>
                    <a:pt x="4490" y="8329"/>
                  </a:cubicBezTo>
                  <a:lnTo>
                    <a:pt x="4490" y="8329"/>
                  </a:lnTo>
                  <a:cubicBezTo>
                    <a:pt x="5055" y="7498"/>
                    <a:pt x="5671" y="6701"/>
                    <a:pt x="6338" y="5938"/>
                  </a:cubicBezTo>
                  <a:cubicBezTo>
                    <a:pt x="6805" y="5371"/>
                    <a:pt x="7272" y="4871"/>
                    <a:pt x="7773" y="4337"/>
                  </a:cubicBezTo>
                  <a:cubicBezTo>
                    <a:pt x="8006" y="4070"/>
                    <a:pt x="8273" y="3837"/>
                    <a:pt x="8507" y="3603"/>
                  </a:cubicBezTo>
                  <a:cubicBezTo>
                    <a:pt x="8740" y="3336"/>
                    <a:pt x="9040" y="3069"/>
                    <a:pt x="9241" y="2903"/>
                  </a:cubicBezTo>
                  <a:lnTo>
                    <a:pt x="6805" y="1"/>
                  </a:lnTo>
                  <a:close/>
                </a:path>
              </a:pathLst>
            </a:custGeom>
            <a:solidFill>
              <a:srgbClr val="E9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3524319" y="3103896"/>
              <a:ext cx="85615" cy="95392"/>
            </a:xfrm>
            <a:custGeom>
              <a:avLst/>
              <a:gdLst/>
              <a:ahLst/>
              <a:cxnLst/>
              <a:rect l="l" t="t" r="r" b="b"/>
              <a:pathLst>
                <a:path w="7181" h="8001" extrusionOk="0">
                  <a:moveTo>
                    <a:pt x="4629" y="0"/>
                  </a:moveTo>
                  <a:cubicBezTo>
                    <a:pt x="4256" y="0"/>
                    <a:pt x="3757" y="171"/>
                    <a:pt x="3103" y="562"/>
                  </a:cubicBezTo>
                  <a:cubicBezTo>
                    <a:pt x="1802" y="1363"/>
                    <a:pt x="734" y="2463"/>
                    <a:pt x="0" y="3831"/>
                  </a:cubicBezTo>
                  <a:lnTo>
                    <a:pt x="3803" y="8001"/>
                  </a:lnTo>
                  <a:cubicBezTo>
                    <a:pt x="3803" y="8001"/>
                    <a:pt x="7181" y="0"/>
                    <a:pt x="46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3614595" y="2960259"/>
              <a:ext cx="212387" cy="184894"/>
            </a:xfrm>
            <a:custGeom>
              <a:avLst/>
              <a:gdLst/>
              <a:ahLst/>
              <a:cxnLst/>
              <a:rect l="l" t="t" r="r" b="b"/>
              <a:pathLst>
                <a:path w="17814" h="15508" extrusionOk="0">
                  <a:moveTo>
                    <a:pt x="13810" y="1"/>
                  </a:moveTo>
                  <a:cubicBezTo>
                    <a:pt x="6939" y="301"/>
                    <a:pt x="0" y="10809"/>
                    <a:pt x="0" y="10809"/>
                  </a:cubicBezTo>
                  <a:cubicBezTo>
                    <a:pt x="0" y="10809"/>
                    <a:pt x="661" y="15508"/>
                    <a:pt x="6459" y="15508"/>
                  </a:cubicBezTo>
                  <a:cubicBezTo>
                    <a:pt x="7306" y="15508"/>
                    <a:pt x="8261" y="15408"/>
                    <a:pt x="9340" y="15178"/>
                  </a:cubicBezTo>
                  <a:cubicBezTo>
                    <a:pt x="17813" y="13377"/>
                    <a:pt x="13810" y="1"/>
                    <a:pt x="13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3783213" y="2989754"/>
              <a:ext cx="19112" cy="7905"/>
            </a:xfrm>
            <a:custGeom>
              <a:avLst/>
              <a:gdLst/>
              <a:ahLst/>
              <a:cxnLst/>
              <a:rect l="l" t="t" r="r" b="b"/>
              <a:pathLst>
                <a:path w="1603" h="663" extrusionOk="0">
                  <a:moveTo>
                    <a:pt x="404" y="0"/>
                  </a:moveTo>
                  <a:cubicBezTo>
                    <a:pt x="304" y="0"/>
                    <a:pt x="202" y="10"/>
                    <a:pt x="101" y="29"/>
                  </a:cubicBezTo>
                  <a:cubicBezTo>
                    <a:pt x="1" y="62"/>
                    <a:pt x="34" y="229"/>
                    <a:pt x="134" y="229"/>
                  </a:cubicBezTo>
                  <a:cubicBezTo>
                    <a:pt x="203" y="219"/>
                    <a:pt x="272" y="214"/>
                    <a:pt x="341" y="214"/>
                  </a:cubicBezTo>
                  <a:cubicBezTo>
                    <a:pt x="736" y="214"/>
                    <a:pt x="1118" y="373"/>
                    <a:pt x="1402" y="629"/>
                  </a:cubicBezTo>
                  <a:cubicBezTo>
                    <a:pt x="1402" y="663"/>
                    <a:pt x="1435" y="663"/>
                    <a:pt x="1469" y="663"/>
                  </a:cubicBezTo>
                  <a:cubicBezTo>
                    <a:pt x="1569" y="663"/>
                    <a:pt x="1602" y="562"/>
                    <a:pt x="1535" y="496"/>
                  </a:cubicBezTo>
                  <a:cubicBezTo>
                    <a:pt x="1238" y="171"/>
                    <a:pt x="831" y="0"/>
                    <a:pt x="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3792763" y="3021109"/>
              <a:ext cx="9955" cy="19505"/>
            </a:xfrm>
            <a:custGeom>
              <a:avLst/>
              <a:gdLst/>
              <a:ahLst/>
              <a:cxnLst/>
              <a:rect l="l" t="t" r="r" b="b"/>
              <a:pathLst>
                <a:path w="835" h="1636" extrusionOk="0">
                  <a:moveTo>
                    <a:pt x="34" y="1"/>
                  </a:moveTo>
                  <a:lnTo>
                    <a:pt x="0" y="1602"/>
                  </a:lnTo>
                  <a:cubicBezTo>
                    <a:pt x="69" y="1625"/>
                    <a:pt x="140" y="1635"/>
                    <a:pt x="210" y="1635"/>
                  </a:cubicBezTo>
                  <a:cubicBezTo>
                    <a:pt x="447" y="1635"/>
                    <a:pt x="680" y="1515"/>
                    <a:pt x="834" y="1335"/>
                  </a:cubicBezTo>
                  <a:cubicBezTo>
                    <a:pt x="534" y="901"/>
                    <a:pt x="267" y="468"/>
                    <a:pt x="34" y="1"/>
                  </a:cubicBezTo>
                  <a:close/>
                </a:path>
              </a:pathLst>
            </a:custGeom>
            <a:solidFill>
              <a:srgbClr val="D58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3793156" y="3005956"/>
              <a:ext cx="7571" cy="10790"/>
            </a:xfrm>
            <a:custGeom>
              <a:avLst/>
              <a:gdLst/>
              <a:ahLst/>
              <a:cxnLst/>
              <a:rect l="l" t="t" r="r" b="b"/>
              <a:pathLst>
                <a:path w="635" h="905" extrusionOk="0">
                  <a:moveTo>
                    <a:pt x="298" y="0"/>
                  </a:moveTo>
                  <a:cubicBezTo>
                    <a:pt x="144" y="0"/>
                    <a:pt x="1" y="188"/>
                    <a:pt x="1" y="404"/>
                  </a:cubicBezTo>
                  <a:cubicBezTo>
                    <a:pt x="1" y="671"/>
                    <a:pt x="101" y="905"/>
                    <a:pt x="268" y="905"/>
                  </a:cubicBezTo>
                  <a:cubicBezTo>
                    <a:pt x="434" y="905"/>
                    <a:pt x="601" y="705"/>
                    <a:pt x="601" y="471"/>
                  </a:cubicBezTo>
                  <a:cubicBezTo>
                    <a:pt x="635" y="204"/>
                    <a:pt x="501" y="37"/>
                    <a:pt x="334" y="4"/>
                  </a:cubicBezTo>
                  <a:cubicBezTo>
                    <a:pt x="322" y="2"/>
                    <a:pt x="310"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3796340" y="3003607"/>
              <a:ext cx="6772" cy="3231"/>
            </a:xfrm>
            <a:custGeom>
              <a:avLst/>
              <a:gdLst/>
              <a:ahLst/>
              <a:cxnLst/>
              <a:rect l="l" t="t" r="r" b="b"/>
              <a:pathLst>
                <a:path w="568" h="271" extrusionOk="0">
                  <a:moveTo>
                    <a:pt x="568" y="1"/>
                  </a:moveTo>
                  <a:lnTo>
                    <a:pt x="1" y="201"/>
                  </a:lnTo>
                  <a:cubicBezTo>
                    <a:pt x="57" y="251"/>
                    <a:pt x="115" y="270"/>
                    <a:pt x="172" y="270"/>
                  </a:cubicBezTo>
                  <a:cubicBezTo>
                    <a:pt x="381" y="270"/>
                    <a:pt x="568"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3673194" y="2944176"/>
              <a:ext cx="124757" cy="141508"/>
            </a:xfrm>
            <a:custGeom>
              <a:avLst/>
              <a:gdLst/>
              <a:ahLst/>
              <a:cxnLst/>
              <a:rect l="l" t="t" r="r" b="b"/>
              <a:pathLst>
                <a:path w="10464" h="11869" extrusionOk="0">
                  <a:moveTo>
                    <a:pt x="5970" y="1"/>
                  </a:moveTo>
                  <a:cubicBezTo>
                    <a:pt x="1628" y="1"/>
                    <a:pt x="1" y="7265"/>
                    <a:pt x="3125" y="10356"/>
                  </a:cubicBezTo>
                  <a:cubicBezTo>
                    <a:pt x="3158" y="10390"/>
                    <a:pt x="3191" y="10423"/>
                    <a:pt x="3225" y="10456"/>
                  </a:cubicBezTo>
                  <a:cubicBezTo>
                    <a:pt x="3658" y="10857"/>
                    <a:pt x="4159" y="11224"/>
                    <a:pt x="4726" y="11457"/>
                  </a:cubicBezTo>
                  <a:cubicBezTo>
                    <a:pt x="5479" y="11734"/>
                    <a:pt x="6139" y="11869"/>
                    <a:pt x="6715" y="11869"/>
                  </a:cubicBezTo>
                  <a:cubicBezTo>
                    <a:pt x="7389" y="11869"/>
                    <a:pt x="7945" y="11684"/>
                    <a:pt x="8395" y="11324"/>
                  </a:cubicBezTo>
                  <a:cubicBezTo>
                    <a:pt x="9629" y="10323"/>
                    <a:pt x="10163" y="8322"/>
                    <a:pt x="10363" y="5853"/>
                  </a:cubicBezTo>
                  <a:cubicBezTo>
                    <a:pt x="10463" y="4886"/>
                    <a:pt x="10396" y="3918"/>
                    <a:pt x="10230" y="2951"/>
                  </a:cubicBezTo>
                  <a:lnTo>
                    <a:pt x="10230" y="2884"/>
                  </a:lnTo>
                  <a:lnTo>
                    <a:pt x="10196" y="2784"/>
                  </a:lnTo>
                  <a:cubicBezTo>
                    <a:pt x="9896" y="1683"/>
                    <a:pt x="9095" y="783"/>
                    <a:pt x="7995" y="416"/>
                  </a:cubicBezTo>
                  <a:cubicBezTo>
                    <a:pt x="7561" y="216"/>
                    <a:pt x="7061" y="116"/>
                    <a:pt x="6594" y="49"/>
                  </a:cubicBezTo>
                  <a:cubicBezTo>
                    <a:pt x="6380" y="16"/>
                    <a:pt x="6172" y="1"/>
                    <a:pt x="5970" y="1"/>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3711631" y="3066079"/>
              <a:ext cx="62057" cy="18599"/>
            </a:xfrm>
            <a:custGeom>
              <a:avLst/>
              <a:gdLst/>
              <a:ahLst/>
              <a:cxnLst/>
              <a:rect l="l" t="t" r="r" b="b"/>
              <a:pathLst>
                <a:path w="5205" h="1560" extrusionOk="0">
                  <a:moveTo>
                    <a:pt x="1021" y="1"/>
                  </a:moveTo>
                  <a:cubicBezTo>
                    <a:pt x="673" y="1"/>
                    <a:pt x="326" y="77"/>
                    <a:pt x="1" y="231"/>
                  </a:cubicBezTo>
                  <a:cubicBezTo>
                    <a:pt x="434" y="632"/>
                    <a:pt x="935" y="932"/>
                    <a:pt x="1502" y="1165"/>
                  </a:cubicBezTo>
                  <a:cubicBezTo>
                    <a:pt x="2225" y="1431"/>
                    <a:pt x="2863" y="1560"/>
                    <a:pt x="3426" y="1560"/>
                  </a:cubicBezTo>
                  <a:cubicBezTo>
                    <a:pt x="4134" y="1560"/>
                    <a:pt x="4721" y="1356"/>
                    <a:pt x="5204" y="965"/>
                  </a:cubicBezTo>
                  <a:lnTo>
                    <a:pt x="5204" y="965"/>
                  </a:lnTo>
                  <a:cubicBezTo>
                    <a:pt x="5009" y="990"/>
                    <a:pt x="4814" y="1002"/>
                    <a:pt x="4621" y="1002"/>
                  </a:cubicBezTo>
                  <a:cubicBezTo>
                    <a:pt x="3762" y="1002"/>
                    <a:pt x="2938" y="761"/>
                    <a:pt x="2202" y="298"/>
                  </a:cubicBezTo>
                  <a:cubicBezTo>
                    <a:pt x="1827" y="102"/>
                    <a:pt x="1423" y="1"/>
                    <a:pt x="10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3651185" y="2927139"/>
              <a:ext cx="143976" cy="140662"/>
            </a:xfrm>
            <a:custGeom>
              <a:avLst/>
              <a:gdLst/>
              <a:ahLst/>
              <a:cxnLst/>
              <a:rect l="l" t="t" r="r" b="b"/>
              <a:pathLst>
                <a:path w="12076" h="11798" extrusionOk="0">
                  <a:moveTo>
                    <a:pt x="6697" y="0"/>
                  </a:moveTo>
                  <a:cubicBezTo>
                    <a:pt x="4555" y="0"/>
                    <a:pt x="2395" y="1102"/>
                    <a:pt x="1501" y="3413"/>
                  </a:cubicBezTo>
                  <a:cubicBezTo>
                    <a:pt x="0" y="7249"/>
                    <a:pt x="1868" y="11485"/>
                    <a:pt x="4637" y="11785"/>
                  </a:cubicBezTo>
                  <a:cubicBezTo>
                    <a:pt x="4705" y="11793"/>
                    <a:pt x="4773" y="11797"/>
                    <a:pt x="4841" y="11797"/>
                  </a:cubicBezTo>
                  <a:cubicBezTo>
                    <a:pt x="6764" y="11797"/>
                    <a:pt x="8506" y="8717"/>
                    <a:pt x="8506" y="8717"/>
                  </a:cubicBezTo>
                  <a:cubicBezTo>
                    <a:pt x="11875" y="7716"/>
                    <a:pt x="12076" y="4313"/>
                    <a:pt x="12076" y="4313"/>
                  </a:cubicBezTo>
                  <a:cubicBezTo>
                    <a:pt x="11663" y="1495"/>
                    <a:pt x="9192" y="0"/>
                    <a:pt x="6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3741461" y="3004799"/>
              <a:ext cx="32620" cy="33240"/>
            </a:xfrm>
            <a:custGeom>
              <a:avLst/>
              <a:gdLst/>
              <a:ahLst/>
              <a:cxnLst/>
              <a:rect l="l" t="t" r="r" b="b"/>
              <a:pathLst>
                <a:path w="2736" h="2788" extrusionOk="0">
                  <a:moveTo>
                    <a:pt x="1602" y="1"/>
                  </a:moveTo>
                  <a:cubicBezTo>
                    <a:pt x="768" y="1"/>
                    <a:pt x="0" y="2036"/>
                    <a:pt x="2035" y="2770"/>
                  </a:cubicBezTo>
                  <a:cubicBezTo>
                    <a:pt x="2067" y="2781"/>
                    <a:pt x="2097" y="2788"/>
                    <a:pt x="2127" y="2788"/>
                  </a:cubicBezTo>
                  <a:cubicBezTo>
                    <a:pt x="2349" y="2788"/>
                    <a:pt x="2522" y="2440"/>
                    <a:pt x="2669" y="1469"/>
                  </a:cubicBezTo>
                  <a:cubicBezTo>
                    <a:pt x="2736" y="935"/>
                    <a:pt x="2435" y="1"/>
                    <a:pt x="1602" y="1"/>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3664312" y="2923718"/>
              <a:ext cx="154313" cy="82694"/>
            </a:xfrm>
            <a:custGeom>
              <a:avLst/>
              <a:gdLst/>
              <a:ahLst/>
              <a:cxnLst/>
              <a:rect l="l" t="t" r="r" b="b"/>
              <a:pathLst>
                <a:path w="12943" h="6936" extrusionOk="0">
                  <a:moveTo>
                    <a:pt x="4655" y="0"/>
                  </a:moveTo>
                  <a:cubicBezTo>
                    <a:pt x="2805" y="0"/>
                    <a:pt x="112" y="2013"/>
                    <a:pt x="0" y="5034"/>
                  </a:cubicBezTo>
                  <a:cubicBezTo>
                    <a:pt x="1068" y="4800"/>
                    <a:pt x="2135" y="4634"/>
                    <a:pt x="3202" y="4567"/>
                  </a:cubicBezTo>
                  <a:cubicBezTo>
                    <a:pt x="3250" y="4564"/>
                    <a:pt x="3300" y="4562"/>
                    <a:pt x="3352" y="4562"/>
                  </a:cubicBezTo>
                  <a:cubicBezTo>
                    <a:pt x="5300" y="4562"/>
                    <a:pt x="10174" y="6935"/>
                    <a:pt x="10174" y="6935"/>
                  </a:cubicBezTo>
                  <a:cubicBezTo>
                    <a:pt x="12943" y="4834"/>
                    <a:pt x="12376" y="3199"/>
                    <a:pt x="10508" y="1398"/>
                  </a:cubicBezTo>
                  <a:cubicBezTo>
                    <a:pt x="9447" y="360"/>
                    <a:pt x="7577" y="192"/>
                    <a:pt x="6479" y="192"/>
                  </a:cubicBezTo>
                  <a:cubicBezTo>
                    <a:pt x="5953" y="192"/>
                    <a:pt x="5604" y="231"/>
                    <a:pt x="5604" y="231"/>
                  </a:cubicBezTo>
                  <a:cubicBezTo>
                    <a:pt x="5335" y="75"/>
                    <a:pt x="5010" y="0"/>
                    <a:pt x="4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3627317" y="3052094"/>
              <a:ext cx="112167" cy="83565"/>
            </a:xfrm>
            <a:custGeom>
              <a:avLst/>
              <a:gdLst/>
              <a:ahLst/>
              <a:cxnLst/>
              <a:rect l="l" t="t" r="r" b="b"/>
              <a:pathLst>
                <a:path w="9408" h="7009" extrusionOk="0">
                  <a:moveTo>
                    <a:pt x="6050" y="1"/>
                  </a:moveTo>
                  <a:cubicBezTo>
                    <a:pt x="5516" y="1"/>
                    <a:pt x="5138" y="70"/>
                    <a:pt x="5138" y="70"/>
                  </a:cubicBezTo>
                  <a:cubicBezTo>
                    <a:pt x="4871" y="2372"/>
                    <a:pt x="1" y="5207"/>
                    <a:pt x="1" y="5207"/>
                  </a:cubicBezTo>
                  <a:lnTo>
                    <a:pt x="7940" y="7008"/>
                  </a:lnTo>
                  <a:cubicBezTo>
                    <a:pt x="7740" y="4373"/>
                    <a:pt x="9408" y="2205"/>
                    <a:pt x="9408" y="2205"/>
                  </a:cubicBezTo>
                  <a:cubicBezTo>
                    <a:pt x="8978" y="307"/>
                    <a:pt x="7171" y="1"/>
                    <a:pt x="6050" y="1"/>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3549368" y="3098256"/>
              <a:ext cx="234146" cy="258921"/>
            </a:xfrm>
            <a:custGeom>
              <a:avLst/>
              <a:gdLst/>
              <a:ahLst/>
              <a:cxnLst/>
              <a:rect l="l" t="t" r="r" b="b"/>
              <a:pathLst>
                <a:path w="19639" h="21717" extrusionOk="0">
                  <a:moveTo>
                    <a:pt x="3437" y="1"/>
                  </a:moveTo>
                  <a:cubicBezTo>
                    <a:pt x="2503" y="1"/>
                    <a:pt x="1602" y="368"/>
                    <a:pt x="968" y="1068"/>
                  </a:cubicBezTo>
                  <a:cubicBezTo>
                    <a:pt x="1769" y="12076"/>
                    <a:pt x="1135" y="15345"/>
                    <a:pt x="1" y="20449"/>
                  </a:cubicBezTo>
                  <a:cubicBezTo>
                    <a:pt x="2603" y="20916"/>
                    <a:pt x="8173" y="20716"/>
                    <a:pt x="13577" y="21716"/>
                  </a:cubicBezTo>
                  <a:cubicBezTo>
                    <a:pt x="19639" y="4984"/>
                    <a:pt x="18559" y="4536"/>
                    <a:pt x="18426" y="4536"/>
                  </a:cubicBezTo>
                  <a:cubicBezTo>
                    <a:pt x="18419" y="4536"/>
                    <a:pt x="18414" y="4537"/>
                    <a:pt x="18414" y="4537"/>
                  </a:cubicBezTo>
                  <a:cubicBezTo>
                    <a:pt x="18414" y="4537"/>
                    <a:pt x="17080" y="2770"/>
                    <a:pt x="15379" y="2136"/>
                  </a:cubicBezTo>
                  <a:lnTo>
                    <a:pt x="15178" y="2069"/>
                  </a:lnTo>
                  <a:cubicBezTo>
                    <a:pt x="14311" y="1769"/>
                    <a:pt x="14144" y="1735"/>
                    <a:pt x="12977" y="1402"/>
                  </a:cubicBezTo>
                  <a:cubicBezTo>
                    <a:pt x="10975" y="968"/>
                    <a:pt x="9107" y="601"/>
                    <a:pt x="6806" y="301"/>
                  </a:cubicBezTo>
                  <a:lnTo>
                    <a:pt x="6372" y="234"/>
                  </a:lnTo>
                  <a:cubicBezTo>
                    <a:pt x="5938" y="201"/>
                    <a:pt x="5538" y="168"/>
                    <a:pt x="5105" y="134"/>
                  </a:cubicBezTo>
                  <a:cubicBezTo>
                    <a:pt x="4838" y="101"/>
                    <a:pt x="4571" y="68"/>
                    <a:pt x="4337" y="68"/>
                  </a:cubicBezTo>
                  <a:lnTo>
                    <a:pt x="3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3728335" y="3166665"/>
              <a:ext cx="210790" cy="198068"/>
            </a:xfrm>
            <a:custGeom>
              <a:avLst/>
              <a:gdLst/>
              <a:ahLst/>
              <a:cxnLst/>
              <a:rect l="l" t="t" r="r" b="b"/>
              <a:pathLst>
                <a:path w="17680" h="16613" extrusionOk="0">
                  <a:moveTo>
                    <a:pt x="3737" y="0"/>
                  </a:moveTo>
                  <a:lnTo>
                    <a:pt x="1" y="901"/>
                  </a:lnTo>
                  <a:cubicBezTo>
                    <a:pt x="234" y="2002"/>
                    <a:pt x="534" y="2969"/>
                    <a:pt x="868" y="3970"/>
                  </a:cubicBezTo>
                  <a:cubicBezTo>
                    <a:pt x="1168" y="4971"/>
                    <a:pt x="1535" y="5971"/>
                    <a:pt x="1935" y="6972"/>
                  </a:cubicBezTo>
                  <a:cubicBezTo>
                    <a:pt x="2302" y="7939"/>
                    <a:pt x="2736" y="8907"/>
                    <a:pt x="3170" y="9874"/>
                  </a:cubicBezTo>
                  <a:cubicBezTo>
                    <a:pt x="3403" y="10374"/>
                    <a:pt x="3637" y="10841"/>
                    <a:pt x="3870" y="11308"/>
                  </a:cubicBezTo>
                  <a:cubicBezTo>
                    <a:pt x="4003" y="11542"/>
                    <a:pt x="4137" y="11775"/>
                    <a:pt x="4237" y="12009"/>
                  </a:cubicBezTo>
                  <a:lnTo>
                    <a:pt x="4437" y="12376"/>
                  </a:lnTo>
                  <a:lnTo>
                    <a:pt x="4537" y="12543"/>
                  </a:lnTo>
                  <a:cubicBezTo>
                    <a:pt x="4604" y="12643"/>
                    <a:pt x="4637" y="12743"/>
                    <a:pt x="4737" y="12843"/>
                  </a:cubicBezTo>
                  <a:cubicBezTo>
                    <a:pt x="5138" y="13477"/>
                    <a:pt x="5705" y="13977"/>
                    <a:pt x="6372" y="14344"/>
                  </a:cubicBezTo>
                  <a:cubicBezTo>
                    <a:pt x="6906" y="14677"/>
                    <a:pt x="7439" y="14911"/>
                    <a:pt x="8006" y="15144"/>
                  </a:cubicBezTo>
                  <a:cubicBezTo>
                    <a:pt x="9040" y="15511"/>
                    <a:pt x="10108" y="15812"/>
                    <a:pt x="11209" y="16012"/>
                  </a:cubicBezTo>
                  <a:cubicBezTo>
                    <a:pt x="13277" y="16412"/>
                    <a:pt x="15378" y="16612"/>
                    <a:pt x="17513" y="16612"/>
                  </a:cubicBezTo>
                  <a:lnTo>
                    <a:pt x="17680" y="14744"/>
                  </a:lnTo>
                  <a:cubicBezTo>
                    <a:pt x="15745" y="14311"/>
                    <a:pt x="13777" y="13844"/>
                    <a:pt x="11909" y="13243"/>
                  </a:cubicBezTo>
                  <a:cubicBezTo>
                    <a:pt x="11008" y="12943"/>
                    <a:pt x="10108" y="12609"/>
                    <a:pt x="9274" y="12209"/>
                  </a:cubicBezTo>
                  <a:cubicBezTo>
                    <a:pt x="8874" y="12042"/>
                    <a:pt x="8540" y="11809"/>
                    <a:pt x="8173" y="11575"/>
                  </a:cubicBezTo>
                  <a:cubicBezTo>
                    <a:pt x="7973" y="11408"/>
                    <a:pt x="7773" y="11208"/>
                    <a:pt x="7606" y="11008"/>
                  </a:cubicBezTo>
                  <a:lnTo>
                    <a:pt x="7606" y="10941"/>
                  </a:lnTo>
                  <a:lnTo>
                    <a:pt x="7539" y="10808"/>
                  </a:lnTo>
                  <a:lnTo>
                    <a:pt x="7406" y="10474"/>
                  </a:lnTo>
                  <a:cubicBezTo>
                    <a:pt x="7306" y="10241"/>
                    <a:pt x="7172" y="10007"/>
                    <a:pt x="7106" y="9807"/>
                  </a:cubicBezTo>
                  <a:cubicBezTo>
                    <a:pt x="6906" y="9340"/>
                    <a:pt x="6705" y="8873"/>
                    <a:pt x="6539" y="8440"/>
                  </a:cubicBezTo>
                  <a:cubicBezTo>
                    <a:pt x="6172" y="7506"/>
                    <a:pt x="5805" y="6572"/>
                    <a:pt x="5471" y="5638"/>
                  </a:cubicBezTo>
                  <a:cubicBezTo>
                    <a:pt x="5171" y="4704"/>
                    <a:pt x="4871" y="3770"/>
                    <a:pt x="4571" y="2836"/>
                  </a:cubicBezTo>
                  <a:cubicBezTo>
                    <a:pt x="4270" y="1868"/>
                    <a:pt x="3970" y="901"/>
                    <a:pt x="3737" y="0"/>
                  </a:cubicBezTo>
                  <a:close/>
                </a:path>
              </a:pathLst>
            </a:custGeom>
            <a:solidFill>
              <a:srgbClr val="E9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3928773" y="3333693"/>
              <a:ext cx="37401" cy="33765"/>
            </a:xfrm>
            <a:custGeom>
              <a:avLst/>
              <a:gdLst/>
              <a:ahLst/>
              <a:cxnLst/>
              <a:rect l="l" t="t" r="r" b="b"/>
              <a:pathLst>
                <a:path w="3137" h="2832" extrusionOk="0">
                  <a:moveTo>
                    <a:pt x="2736" y="0"/>
                  </a:moveTo>
                  <a:lnTo>
                    <a:pt x="267" y="968"/>
                  </a:lnTo>
                  <a:lnTo>
                    <a:pt x="1" y="2068"/>
                  </a:lnTo>
                  <a:cubicBezTo>
                    <a:pt x="346" y="2649"/>
                    <a:pt x="866" y="2831"/>
                    <a:pt x="1383" y="2831"/>
                  </a:cubicBezTo>
                  <a:cubicBezTo>
                    <a:pt x="2263" y="2831"/>
                    <a:pt x="3136" y="2302"/>
                    <a:pt x="3136" y="2302"/>
                  </a:cubicBezTo>
                  <a:lnTo>
                    <a:pt x="2736"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3961381" y="3333693"/>
              <a:ext cx="23881" cy="27446"/>
            </a:xfrm>
            <a:custGeom>
              <a:avLst/>
              <a:gdLst/>
              <a:ahLst/>
              <a:cxnLst/>
              <a:rect l="l" t="t" r="r" b="b"/>
              <a:pathLst>
                <a:path w="2003" h="2302" extrusionOk="0">
                  <a:moveTo>
                    <a:pt x="1" y="0"/>
                  </a:moveTo>
                  <a:lnTo>
                    <a:pt x="401" y="2302"/>
                  </a:lnTo>
                  <a:lnTo>
                    <a:pt x="2002" y="1935"/>
                  </a:lnTo>
                  <a:lnTo>
                    <a:pt x="1202" y="134"/>
                  </a:lnTo>
                  <a:lnTo>
                    <a:pt x="1"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3708853" y="3137742"/>
              <a:ext cx="90289" cy="122790"/>
            </a:xfrm>
            <a:custGeom>
              <a:avLst/>
              <a:gdLst/>
              <a:ahLst/>
              <a:cxnLst/>
              <a:rect l="l" t="t" r="r" b="b"/>
              <a:pathLst>
                <a:path w="7573" h="10299" extrusionOk="0">
                  <a:moveTo>
                    <a:pt x="3456" y="1"/>
                  </a:moveTo>
                  <a:cubicBezTo>
                    <a:pt x="2677" y="1"/>
                    <a:pt x="1657" y="1448"/>
                    <a:pt x="867" y="2793"/>
                  </a:cubicBezTo>
                  <a:cubicBezTo>
                    <a:pt x="0" y="4328"/>
                    <a:pt x="2669" y="10299"/>
                    <a:pt x="2669" y="10299"/>
                  </a:cubicBezTo>
                  <a:lnTo>
                    <a:pt x="7572" y="6296"/>
                  </a:lnTo>
                  <a:cubicBezTo>
                    <a:pt x="7239" y="4528"/>
                    <a:pt x="5871" y="1459"/>
                    <a:pt x="3769" y="91"/>
                  </a:cubicBezTo>
                  <a:cubicBezTo>
                    <a:pt x="3671" y="30"/>
                    <a:pt x="3566" y="1"/>
                    <a:pt x="3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3673051" y="3595764"/>
              <a:ext cx="191308" cy="607702"/>
            </a:xfrm>
            <a:custGeom>
              <a:avLst/>
              <a:gdLst/>
              <a:ahLst/>
              <a:cxnLst/>
              <a:rect l="l" t="t" r="r" b="b"/>
              <a:pathLst>
                <a:path w="16046" h="50971" extrusionOk="0">
                  <a:moveTo>
                    <a:pt x="8073" y="1"/>
                  </a:moveTo>
                  <a:lnTo>
                    <a:pt x="1" y="2336"/>
                  </a:lnTo>
                  <a:lnTo>
                    <a:pt x="701" y="4371"/>
                  </a:lnTo>
                  <a:lnTo>
                    <a:pt x="2903" y="11109"/>
                  </a:lnTo>
                  <a:lnTo>
                    <a:pt x="3170" y="11876"/>
                  </a:lnTo>
                  <a:lnTo>
                    <a:pt x="4638" y="16279"/>
                  </a:lnTo>
                  <a:lnTo>
                    <a:pt x="7139" y="23851"/>
                  </a:lnTo>
                  <a:cubicBezTo>
                    <a:pt x="7473" y="35393"/>
                    <a:pt x="13777" y="50971"/>
                    <a:pt x="13777" y="50971"/>
                  </a:cubicBezTo>
                  <a:lnTo>
                    <a:pt x="16046" y="50403"/>
                  </a:lnTo>
                  <a:cubicBezTo>
                    <a:pt x="15212" y="39062"/>
                    <a:pt x="12977" y="25419"/>
                    <a:pt x="11109" y="15178"/>
                  </a:cubicBezTo>
                  <a:cubicBezTo>
                    <a:pt x="10809" y="13577"/>
                    <a:pt x="10508" y="12043"/>
                    <a:pt x="10242" y="10642"/>
                  </a:cubicBezTo>
                  <a:lnTo>
                    <a:pt x="9875" y="8707"/>
                  </a:lnTo>
                  <a:cubicBezTo>
                    <a:pt x="9274" y="5638"/>
                    <a:pt x="8774" y="3203"/>
                    <a:pt x="8440" y="1702"/>
                  </a:cubicBezTo>
                  <a:cubicBezTo>
                    <a:pt x="8207" y="601"/>
                    <a:pt x="8073" y="1"/>
                    <a:pt x="8073" y="1"/>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3541023" y="3586226"/>
              <a:ext cx="105800" cy="610873"/>
            </a:xfrm>
            <a:custGeom>
              <a:avLst/>
              <a:gdLst/>
              <a:ahLst/>
              <a:cxnLst/>
              <a:rect l="l" t="t" r="r" b="b"/>
              <a:pathLst>
                <a:path w="8874" h="51237" extrusionOk="0">
                  <a:moveTo>
                    <a:pt x="8340" y="0"/>
                  </a:moveTo>
                  <a:lnTo>
                    <a:pt x="0" y="934"/>
                  </a:lnTo>
                  <a:lnTo>
                    <a:pt x="534" y="4403"/>
                  </a:lnTo>
                  <a:lnTo>
                    <a:pt x="1301" y="9540"/>
                  </a:lnTo>
                  <a:lnTo>
                    <a:pt x="1435" y="10508"/>
                  </a:lnTo>
                  <a:lnTo>
                    <a:pt x="1968" y="14010"/>
                  </a:lnTo>
                  <a:lnTo>
                    <a:pt x="3336" y="23317"/>
                  </a:lnTo>
                  <a:cubicBezTo>
                    <a:pt x="1702" y="34758"/>
                    <a:pt x="5304" y="51237"/>
                    <a:pt x="5304" y="51237"/>
                  </a:cubicBezTo>
                  <a:lnTo>
                    <a:pt x="7606" y="51003"/>
                  </a:lnTo>
                  <a:cubicBezTo>
                    <a:pt x="8807" y="38728"/>
                    <a:pt x="8873" y="23450"/>
                    <a:pt x="8707" y="12843"/>
                  </a:cubicBezTo>
                  <a:cubicBezTo>
                    <a:pt x="8673" y="11175"/>
                    <a:pt x="8640" y="9640"/>
                    <a:pt x="8607" y="8239"/>
                  </a:cubicBezTo>
                  <a:lnTo>
                    <a:pt x="8607" y="8039"/>
                  </a:lnTo>
                  <a:cubicBezTo>
                    <a:pt x="8540" y="5271"/>
                    <a:pt x="8473" y="3069"/>
                    <a:pt x="8440" y="1668"/>
                  </a:cubicBezTo>
                  <a:lnTo>
                    <a:pt x="8340"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3485345" y="3334492"/>
              <a:ext cx="297097" cy="346289"/>
            </a:xfrm>
            <a:custGeom>
              <a:avLst/>
              <a:gdLst/>
              <a:ahLst/>
              <a:cxnLst/>
              <a:rect l="l" t="t" r="r" b="b"/>
              <a:pathLst>
                <a:path w="24919" h="29045" extrusionOk="0">
                  <a:moveTo>
                    <a:pt x="5004" y="0"/>
                  </a:moveTo>
                  <a:cubicBezTo>
                    <a:pt x="5004" y="0"/>
                    <a:pt x="0" y="11708"/>
                    <a:pt x="4670" y="28687"/>
                  </a:cubicBezTo>
                  <a:cubicBezTo>
                    <a:pt x="4670" y="28687"/>
                    <a:pt x="5729" y="29045"/>
                    <a:pt x="8217" y="29045"/>
                  </a:cubicBezTo>
                  <a:cubicBezTo>
                    <a:pt x="9604" y="29045"/>
                    <a:pt x="11436" y="28934"/>
                    <a:pt x="13777" y="28587"/>
                  </a:cubicBezTo>
                  <a:cubicBezTo>
                    <a:pt x="17613" y="27987"/>
                    <a:pt x="21316" y="26953"/>
                    <a:pt x="24918" y="25485"/>
                  </a:cubicBezTo>
                  <a:cubicBezTo>
                    <a:pt x="22083" y="11708"/>
                    <a:pt x="19548" y="5471"/>
                    <a:pt x="19548" y="5471"/>
                  </a:cubicBezTo>
                  <a:lnTo>
                    <a:pt x="19448" y="1601"/>
                  </a:ln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3577612" y="4189673"/>
              <a:ext cx="133234" cy="55130"/>
            </a:xfrm>
            <a:custGeom>
              <a:avLst/>
              <a:gdLst/>
              <a:ahLst/>
              <a:cxnLst/>
              <a:rect l="l" t="t" r="r" b="b"/>
              <a:pathLst>
                <a:path w="11175" h="4624" extrusionOk="0">
                  <a:moveTo>
                    <a:pt x="2324" y="1"/>
                  </a:moveTo>
                  <a:cubicBezTo>
                    <a:pt x="1653" y="1"/>
                    <a:pt x="1101" y="36"/>
                    <a:pt x="1101" y="154"/>
                  </a:cubicBezTo>
                  <a:cubicBezTo>
                    <a:pt x="1034" y="3156"/>
                    <a:pt x="0" y="4624"/>
                    <a:pt x="1701" y="4624"/>
                  </a:cubicBezTo>
                  <a:lnTo>
                    <a:pt x="7572" y="4624"/>
                  </a:lnTo>
                  <a:cubicBezTo>
                    <a:pt x="9974" y="4624"/>
                    <a:pt x="11175" y="3356"/>
                    <a:pt x="9040" y="2822"/>
                  </a:cubicBezTo>
                  <a:cubicBezTo>
                    <a:pt x="6905" y="2322"/>
                    <a:pt x="4704" y="87"/>
                    <a:pt x="4704" y="87"/>
                  </a:cubicBezTo>
                  <a:cubicBezTo>
                    <a:pt x="4704" y="87"/>
                    <a:pt x="3369" y="1"/>
                    <a:pt x="2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3638059" y="4181363"/>
              <a:ext cx="23869" cy="20089"/>
            </a:xfrm>
            <a:custGeom>
              <a:avLst/>
              <a:gdLst/>
              <a:ahLst/>
              <a:cxnLst/>
              <a:rect l="l" t="t" r="r" b="b"/>
              <a:pathLst>
                <a:path w="2002" h="1685" extrusionOk="0">
                  <a:moveTo>
                    <a:pt x="1001" y="184"/>
                  </a:moveTo>
                  <a:cubicBezTo>
                    <a:pt x="1068" y="184"/>
                    <a:pt x="1101" y="217"/>
                    <a:pt x="1168" y="217"/>
                  </a:cubicBezTo>
                  <a:cubicBezTo>
                    <a:pt x="1201" y="250"/>
                    <a:pt x="1301" y="284"/>
                    <a:pt x="1301" y="350"/>
                  </a:cubicBezTo>
                  <a:cubicBezTo>
                    <a:pt x="1301" y="517"/>
                    <a:pt x="768" y="784"/>
                    <a:pt x="234" y="984"/>
                  </a:cubicBezTo>
                  <a:cubicBezTo>
                    <a:pt x="367" y="684"/>
                    <a:pt x="568" y="417"/>
                    <a:pt x="868" y="217"/>
                  </a:cubicBezTo>
                  <a:cubicBezTo>
                    <a:pt x="901" y="184"/>
                    <a:pt x="935" y="184"/>
                    <a:pt x="1001" y="184"/>
                  </a:cubicBezTo>
                  <a:close/>
                  <a:moveTo>
                    <a:pt x="1189" y="1076"/>
                  </a:moveTo>
                  <a:cubicBezTo>
                    <a:pt x="1368" y="1076"/>
                    <a:pt x="1528" y="1098"/>
                    <a:pt x="1635" y="1151"/>
                  </a:cubicBezTo>
                  <a:cubicBezTo>
                    <a:pt x="1668" y="1151"/>
                    <a:pt x="1735" y="1218"/>
                    <a:pt x="1735" y="1251"/>
                  </a:cubicBezTo>
                  <a:cubicBezTo>
                    <a:pt x="1768" y="1418"/>
                    <a:pt x="1702" y="1451"/>
                    <a:pt x="1702" y="1451"/>
                  </a:cubicBezTo>
                  <a:cubicBezTo>
                    <a:pt x="1664" y="1481"/>
                    <a:pt x="1603" y="1494"/>
                    <a:pt x="1524" y="1494"/>
                  </a:cubicBezTo>
                  <a:cubicBezTo>
                    <a:pt x="1254" y="1494"/>
                    <a:pt x="781" y="1339"/>
                    <a:pt x="367" y="1184"/>
                  </a:cubicBezTo>
                  <a:cubicBezTo>
                    <a:pt x="608" y="1124"/>
                    <a:pt x="920" y="1076"/>
                    <a:pt x="1189" y="1076"/>
                  </a:cubicBezTo>
                  <a:close/>
                  <a:moveTo>
                    <a:pt x="1022" y="0"/>
                  </a:moveTo>
                  <a:cubicBezTo>
                    <a:pt x="943" y="0"/>
                    <a:pt x="868" y="17"/>
                    <a:pt x="801" y="50"/>
                  </a:cubicBezTo>
                  <a:cubicBezTo>
                    <a:pt x="301" y="250"/>
                    <a:pt x="1" y="1084"/>
                    <a:pt x="1" y="1118"/>
                  </a:cubicBezTo>
                  <a:cubicBezTo>
                    <a:pt x="1" y="1151"/>
                    <a:pt x="1" y="1184"/>
                    <a:pt x="1" y="1218"/>
                  </a:cubicBezTo>
                  <a:lnTo>
                    <a:pt x="34" y="1218"/>
                  </a:lnTo>
                  <a:cubicBezTo>
                    <a:pt x="501" y="1451"/>
                    <a:pt x="1001" y="1618"/>
                    <a:pt x="1535" y="1685"/>
                  </a:cubicBezTo>
                  <a:cubicBezTo>
                    <a:pt x="1635" y="1685"/>
                    <a:pt x="1735" y="1685"/>
                    <a:pt x="1835" y="1618"/>
                  </a:cubicBezTo>
                  <a:cubicBezTo>
                    <a:pt x="1969" y="1518"/>
                    <a:pt x="2002" y="1351"/>
                    <a:pt x="1935" y="1218"/>
                  </a:cubicBezTo>
                  <a:cubicBezTo>
                    <a:pt x="1902" y="1118"/>
                    <a:pt x="1835" y="1018"/>
                    <a:pt x="1735" y="984"/>
                  </a:cubicBezTo>
                  <a:cubicBezTo>
                    <a:pt x="1560" y="909"/>
                    <a:pt x="1347" y="872"/>
                    <a:pt x="1139" y="872"/>
                  </a:cubicBezTo>
                  <a:cubicBezTo>
                    <a:pt x="1070" y="872"/>
                    <a:pt x="1001" y="876"/>
                    <a:pt x="935" y="884"/>
                  </a:cubicBezTo>
                  <a:cubicBezTo>
                    <a:pt x="1235" y="751"/>
                    <a:pt x="1502" y="551"/>
                    <a:pt x="1502" y="350"/>
                  </a:cubicBezTo>
                  <a:cubicBezTo>
                    <a:pt x="1502" y="250"/>
                    <a:pt x="1435" y="150"/>
                    <a:pt x="1268" y="50"/>
                  </a:cubicBezTo>
                  <a:cubicBezTo>
                    <a:pt x="1185" y="17"/>
                    <a:pt x="1101" y="0"/>
                    <a:pt x="10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3816226" y="4189673"/>
              <a:ext cx="133639" cy="55130"/>
            </a:xfrm>
            <a:custGeom>
              <a:avLst/>
              <a:gdLst/>
              <a:ahLst/>
              <a:cxnLst/>
              <a:rect l="l" t="t" r="r" b="b"/>
              <a:pathLst>
                <a:path w="11209" h="4624" extrusionOk="0">
                  <a:moveTo>
                    <a:pt x="2358" y="1"/>
                  </a:moveTo>
                  <a:cubicBezTo>
                    <a:pt x="1686" y="1"/>
                    <a:pt x="1135" y="36"/>
                    <a:pt x="1135" y="154"/>
                  </a:cubicBezTo>
                  <a:cubicBezTo>
                    <a:pt x="1068" y="3156"/>
                    <a:pt x="1" y="4624"/>
                    <a:pt x="1702" y="4624"/>
                  </a:cubicBezTo>
                  <a:lnTo>
                    <a:pt x="7606" y="4624"/>
                  </a:lnTo>
                  <a:cubicBezTo>
                    <a:pt x="10008" y="4624"/>
                    <a:pt x="11209" y="3356"/>
                    <a:pt x="9074" y="2822"/>
                  </a:cubicBezTo>
                  <a:cubicBezTo>
                    <a:pt x="6939" y="2322"/>
                    <a:pt x="4737" y="87"/>
                    <a:pt x="4737" y="87"/>
                  </a:cubicBezTo>
                  <a:cubicBezTo>
                    <a:pt x="4737" y="87"/>
                    <a:pt x="3402" y="1"/>
                    <a:pt x="2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3876672" y="4181363"/>
              <a:ext cx="23881" cy="20089"/>
            </a:xfrm>
            <a:custGeom>
              <a:avLst/>
              <a:gdLst/>
              <a:ahLst/>
              <a:cxnLst/>
              <a:rect l="l" t="t" r="r" b="b"/>
              <a:pathLst>
                <a:path w="2003" h="1685" extrusionOk="0">
                  <a:moveTo>
                    <a:pt x="1035" y="184"/>
                  </a:moveTo>
                  <a:cubicBezTo>
                    <a:pt x="1102" y="184"/>
                    <a:pt x="1135" y="217"/>
                    <a:pt x="1168" y="217"/>
                  </a:cubicBezTo>
                  <a:cubicBezTo>
                    <a:pt x="1235" y="250"/>
                    <a:pt x="1302" y="284"/>
                    <a:pt x="1302" y="350"/>
                  </a:cubicBezTo>
                  <a:cubicBezTo>
                    <a:pt x="1302" y="517"/>
                    <a:pt x="801" y="784"/>
                    <a:pt x="268" y="984"/>
                  </a:cubicBezTo>
                  <a:cubicBezTo>
                    <a:pt x="368" y="684"/>
                    <a:pt x="601" y="417"/>
                    <a:pt x="868" y="217"/>
                  </a:cubicBezTo>
                  <a:cubicBezTo>
                    <a:pt x="935" y="184"/>
                    <a:pt x="968" y="184"/>
                    <a:pt x="1035" y="184"/>
                  </a:cubicBezTo>
                  <a:close/>
                  <a:moveTo>
                    <a:pt x="1220" y="1076"/>
                  </a:moveTo>
                  <a:cubicBezTo>
                    <a:pt x="1402" y="1076"/>
                    <a:pt x="1562" y="1098"/>
                    <a:pt x="1669" y="1151"/>
                  </a:cubicBezTo>
                  <a:cubicBezTo>
                    <a:pt x="1702" y="1151"/>
                    <a:pt x="1735" y="1218"/>
                    <a:pt x="1769" y="1251"/>
                  </a:cubicBezTo>
                  <a:cubicBezTo>
                    <a:pt x="1802" y="1418"/>
                    <a:pt x="1735" y="1451"/>
                    <a:pt x="1735" y="1451"/>
                  </a:cubicBezTo>
                  <a:cubicBezTo>
                    <a:pt x="1698" y="1481"/>
                    <a:pt x="1635" y="1494"/>
                    <a:pt x="1554" y="1494"/>
                  </a:cubicBezTo>
                  <a:cubicBezTo>
                    <a:pt x="1275" y="1494"/>
                    <a:pt x="781" y="1339"/>
                    <a:pt x="368" y="1184"/>
                  </a:cubicBezTo>
                  <a:cubicBezTo>
                    <a:pt x="628" y="1124"/>
                    <a:pt x="948" y="1076"/>
                    <a:pt x="1220" y="1076"/>
                  </a:cubicBezTo>
                  <a:close/>
                  <a:moveTo>
                    <a:pt x="1052" y="0"/>
                  </a:moveTo>
                  <a:cubicBezTo>
                    <a:pt x="977" y="0"/>
                    <a:pt x="901" y="17"/>
                    <a:pt x="835" y="50"/>
                  </a:cubicBezTo>
                  <a:cubicBezTo>
                    <a:pt x="334" y="250"/>
                    <a:pt x="34" y="1084"/>
                    <a:pt x="34" y="1118"/>
                  </a:cubicBezTo>
                  <a:cubicBezTo>
                    <a:pt x="1" y="1151"/>
                    <a:pt x="1" y="1184"/>
                    <a:pt x="34" y="1218"/>
                  </a:cubicBezTo>
                  <a:lnTo>
                    <a:pt x="68" y="1218"/>
                  </a:lnTo>
                  <a:cubicBezTo>
                    <a:pt x="535" y="1451"/>
                    <a:pt x="1035" y="1618"/>
                    <a:pt x="1535" y="1685"/>
                  </a:cubicBezTo>
                  <a:cubicBezTo>
                    <a:pt x="1669" y="1685"/>
                    <a:pt x="1769" y="1685"/>
                    <a:pt x="1869" y="1618"/>
                  </a:cubicBezTo>
                  <a:cubicBezTo>
                    <a:pt x="1969" y="1518"/>
                    <a:pt x="2002" y="1351"/>
                    <a:pt x="1969" y="1218"/>
                  </a:cubicBezTo>
                  <a:cubicBezTo>
                    <a:pt x="1936" y="1118"/>
                    <a:pt x="1869" y="1018"/>
                    <a:pt x="1769" y="984"/>
                  </a:cubicBezTo>
                  <a:cubicBezTo>
                    <a:pt x="1569" y="909"/>
                    <a:pt x="1368" y="872"/>
                    <a:pt x="1168" y="872"/>
                  </a:cubicBezTo>
                  <a:cubicBezTo>
                    <a:pt x="1102" y="872"/>
                    <a:pt x="1035" y="876"/>
                    <a:pt x="968" y="884"/>
                  </a:cubicBezTo>
                  <a:cubicBezTo>
                    <a:pt x="1268" y="751"/>
                    <a:pt x="1502" y="551"/>
                    <a:pt x="1502" y="350"/>
                  </a:cubicBezTo>
                  <a:cubicBezTo>
                    <a:pt x="1535" y="250"/>
                    <a:pt x="1435" y="150"/>
                    <a:pt x="1268" y="50"/>
                  </a:cubicBezTo>
                  <a:cubicBezTo>
                    <a:pt x="1202" y="17"/>
                    <a:pt x="1127" y="0"/>
                    <a:pt x="1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3581582" y="3346414"/>
              <a:ext cx="91887" cy="29449"/>
            </a:xfrm>
            <a:custGeom>
              <a:avLst/>
              <a:gdLst/>
              <a:ahLst/>
              <a:cxnLst/>
              <a:rect l="l" t="t" r="r" b="b"/>
              <a:pathLst>
                <a:path w="7707" h="2470" extrusionOk="0">
                  <a:moveTo>
                    <a:pt x="234" y="1"/>
                  </a:moveTo>
                  <a:cubicBezTo>
                    <a:pt x="168" y="434"/>
                    <a:pt x="101" y="1102"/>
                    <a:pt x="1" y="1669"/>
                  </a:cubicBezTo>
                  <a:lnTo>
                    <a:pt x="7706" y="2469"/>
                  </a:lnTo>
                  <a:lnTo>
                    <a:pt x="7706" y="735"/>
                  </a:lnTo>
                  <a:lnTo>
                    <a:pt x="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3680609" y="3355558"/>
              <a:ext cx="38200" cy="25073"/>
            </a:xfrm>
            <a:custGeom>
              <a:avLst/>
              <a:gdLst/>
              <a:ahLst/>
              <a:cxnLst/>
              <a:rect l="l" t="t" r="r" b="b"/>
              <a:pathLst>
                <a:path w="3204" h="2103" extrusionOk="0">
                  <a:moveTo>
                    <a:pt x="1" y="1"/>
                  </a:moveTo>
                  <a:lnTo>
                    <a:pt x="1" y="1769"/>
                  </a:lnTo>
                  <a:lnTo>
                    <a:pt x="3203" y="2102"/>
                  </a:lnTo>
                  <a:lnTo>
                    <a:pt x="3203" y="33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3533857" y="3341645"/>
              <a:ext cx="43362" cy="23869"/>
            </a:xfrm>
            <a:custGeom>
              <a:avLst/>
              <a:gdLst/>
              <a:ahLst/>
              <a:cxnLst/>
              <a:rect l="l" t="t" r="r" b="b"/>
              <a:pathLst>
                <a:path w="3637" h="2002" extrusionOk="0">
                  <a:moveTo>
                    <a:pt x="401" y="0"/>
                  </a:moveTo>
                  <a:lnTo>
                    <a:pt x="1" y="1635"/>
                  </a:lnTo>
                  <a:lnTo>
                    <a:pt x="3337" y="2002"/>
                  </a:lnTo>
                  <a:lnTo>
                    <a:pt x="3637" y="334"/>
                  </a:lnTo>
                  <a:lnTo>
                    <a:pt x="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3498066" y="3093881"/>
              <a:ext cx="106599" cy="221532"/>
            </a:xfrm>
            <a:custGeom>
              <a:avLst/>
              <a:gdLst/>
              <a:ahLst/>
              <a:cxnLst/>
              <a:rect l="l" t="t" r="r" b="b"/>
              <a:pathLst>
                <a:path w="8941" h="18581" extrusionOk="0">
                  <a:moveTo>
                    <a:pt x="8941" y="1"/>
                  </a:moveTo>
                  <a:lnTo>
                    <a:pt x="8941" y="1"/>
                  </a:lnTo>
                  <a:cubicBezTo>
                    <a:pt x="5004" y="1369"/>
                    <a:pt x="1" y="18381"/>
                    <a:pt x="1" y="18381"/>
                  </a:cubicBezTo>
                  <a:lnTo>
                    <a:pt x="735" y="18581"/>
                  </a:lnTo>
                  <a:cubicBezTo>
                    <a:pt x="5438" y="3637"/>
                    <a:pt x="8940" y="1"/>
                    <a:pt x="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3555341" y="2925816"/>
              <a:ext cx="197270" cy="257013"/>
            </a:xfrm>
            <a:custGeom>
              <a:avLst/>
              <a:gdLst/>
              <a:ahLst/>
              <a:cxnLst/>
              <a:rect l="l" t="t" r="r" b="b"/>
              <a:pathLst>
                <a:path w="16546" h="21557" extrusionOk="0">
                  <a:moveTo>
                    <a:pt x="13597" y="1"/>
                  </a:moveTo>
                  <a:cubicBezTo>
                    <a:pt x="5756" y="1"/>
                    <a:pt x="9453" y="8415"/>
                    <a:pt x="6071" y="11062"/>
                  </a:cubicBezTo>
                  <a:cubicBezTo>
                    <a:pt x="0" y="15799"/>
                    <a:pt x="3569" y="21203"/>
                    <a:pt x="6071" y="21503"/>
                  </a:cubicBezTo>
                  <a:cubicBezTo>
                    <a:pt x="6335" y="21539"/>
                    <a:pt x="6576" y="21556"/>
                    <a:pt x="6797" y="21556"/>
                  </a:cubicBezTo>
                  <a:cubicBezTo>
                    <a:pt x="10469" y="21556"/>
                    <a:pt x="8377" y="16809"/>
                    <a:pt x="12342" y="15299"/>
                  </a:cubicBezTo>
                  <a:cubicBezTo>
                    <a:pt x="16545" y="13664"/>
                    <a:pt x="16545" y="8828"/>
                    <a:pt x="16545" y="8828"/>
                  </a:cubicBezTo>
                  <a:cubicBezTo>
                    <a:pt x="14611" y="6292"/>
                    <a:pt x="14744" y="55"/>
                    <a:pt x="14744" y="55"/>
                  </a:cubicBezTo>
                  <a:cubicBezTo>
                    <a:pt x="14336" y="18"/>
                    <a:pt x="13955" y="1"/>
                    <a:pt x="135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74"/>
          <p:cNvGrpSpPr/>
          <p:nvPr/>
        </p:nvGrpSpPr>
        <p:grpSpPr>
          <a:xfrm>
            <a:off x="4937077" y="2869958"/>
            <a:ext cx="1609074" cy="1428531"/>
            <a:chOff x="4937077" y="2833750"/>
            <a:chExt cx="1609074" cy="1428531"/>
          </a:xfrm>
        </p:grpSpPr>
        <p:sp>
          <p:nvSpPr>
            <p:cNvPr id="2398" name="Google Shape;2398;p74"/>
            <p:cNvSpPr/>
            <p:nvPr/>
          </p:nvSpPr>
          <p:spPr>
            <a:xfrm>
              <a:off x="5150493" y="3342199"/>
              <a:ext cx="35183" cy="18298"/>
            </a:xfrm>
            <a:custGeom>
              <a:avLst/>
              <a:gdLst/>
              <a:ahLst/>
              <a:cxnLst/>
              <a:rect l="l" t="t" r="r" b="b"/>
              <a:pathLst>
                <a:path w="3536" h="1839" extrusionOk="0">
                  <a:moveTo>
                    <a:pt x="2581" y="1"/>
                  </a:moveTo>
                  <a:cubicBezTo>
                    <a:pt x="2148" y="1"/>
                    <a:pt x="1757" y="231"/>
                    <a:pt x="1601" y="638"/>
                  </a:cubicBezTo>
                  <a:cubicBezTo>
                    <a:pt x="1467" y="829"/>
                    <a:pt x="1366" y="987"/>
                    <a:pt x="1135" y="987"/>
                  </a:cubicBezTo>
                  <a:cubicBezTo>
                    <a:pt x="963" y="987"/>
                    <a:pt x="718" y="899"/>
                    <a:pt x="334" y="671"/>
                  </a:cubicBezTo>
                  <a:cubicBezTo>
                    <a:pt x="298" y="647"/>
                    <a:pt x="263" y="636"/>
                    <a:pt x="229" y="636"/>
                  </a:cubicBezTo>
                  <a:cubicBezTo>
                    <a:pt x="167" y="636"/>
                    <a:pt x="110" y="673"/>
                    <a:pt x="67" y="738"/>
                  </a:cubicBezTo>
                  <a:cubicBezTo>
                    <a:pt x="0" y="838"/>
                    <a:pt x="33" y="971"/>
                    <a:pt x="133" y="1038"/>
                  </a:cubicBezTo>
                  <a:cubicBezTo>
                    <a:pt x="574" y="1297"/>
                    <a:pt x="898" y="1400"/>
                    <a:pt x="1150" y="1400"/>
                  </a:cubicBezTo>
                  <a:cubicBezTo>
                    <a:pt x="1547" y="1400"/>
                    <a:pt x="1764" y="1144"/>
                    <a:pt x="1968" y="838"/>
                  </a:cubicBezTo>
                  <a:cubicBezTo>
                    <a:pt x="2123" y="621"/>
                    <a:pt x="2220" y="434"/>
                    <a:pt x="2525" y="434"/>
                  </a:cubicBezTo>
                  <a:cubicBezTo>
                    <a:pt x="2549" y="434"/>
                    <a:pt x="2575" y="435"/>
                    <a:pt x="2602" y="437"/>
                  </a:cubicBezTo>
                  <a:cubicBezTo>
                    <a:pt x="2769" y="437"/>
                    <a:pt x="2935" y="504"/>
                    <a:pt x="3036" y="638"/>
                  </a:cubicBezTo>
                  <a:cubicBezTo>
                    <a:pt x="3136" y="938"/>
                    <a:pt x="3102" y="1271"/>
                    <a:pt x="2969" y="1572"/>
                  </a:cubicBezTo>
                  <a:cubicBezTo>
                    <a:pt x="2935" y="1672"/>
                    <a:pt x="2969" y="1805"/>
                    <a:pt x="3102" y="1838"/>
                  </a:cubicBezTo>
                  <a:lnTo>
                    <a:pt x="3169" y="1838"/>
                  </a:lnTo>
                  <a:cubicBezTo>
                    <a:pt x="3236" y="1838"/>
                    <a:pt x="3302" y="1805"/>
                    <a:pt x="3336" y="1738"/>
                  </a:cubicBezTo>
                  <a:cubicBezTo>
                    <a:pt x="3536" y="1338"/>
                    <a:pt x="3536" y="838"/>
                    <a:pt x="3369" y="437"/>
                  </a:cubicBezTo>
                  <a:cubicBezTo>
                    <a:pt x="3202" y="171"/>
                    <a:pt x="2935" y="37"/>
                    <a:pt x="2669" y="4"/>
                  </a:cubicBezTo>
                  <a:cubicBezTo>
                    <a:pt x="2639" y="2"/>
                    <a:pt x="2610" y="1"/>
                    <a:pt x="2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4937077" y="4168343"/>
              <a:ext cx="1609074" cy="9393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5522550" y="2960872"/>
              <a:ext cx="939957" cy="655188"/>
            </a:xfrm>
            <a:custGeom>
              <a:avLst/>
              <a:gdLst/>
              <a:ahLst/>
              <a:cxnLst/>
              <a:rect l="l" t="t" r="r" b="b"/>
              <a:pathLst>
                <a:path w="94468" h="65848" extrusionOk="0">
                  <a:moveTo>
                    <a:pt x="8039" y="0"/>
                  </a:moveTo>
                  <a:cubicBezTo>
                    <a:pt x="6071" y="0"/>
                    <a:pt x="4303" y="1968"/>
                    <a:pt x="4137" y="4370"/>
                  </a:cubicBezTo>
                  <a:lnTo>
                    <a:pt x="167" y="61444"/>
                  </a:lnTo>
                  <a:cubicBezTo>
                    <a:pt x="0" y="63879"/>
                    <a:pt x="1501" y="65847"/>
                    <a:pt x="3470" y="65847"/>
                  </a:cubicBezTo>
                  <a:lnTo>
                    <a:pt x="86462" y="65847"/>
                  </a:lnTo>
                  <a:cubicBezTo>
                    <a:pt x="88430" y="65847"/>
                    <a:pt x="90165" y="63879"/>
                    <a:pt x="90332" y="61444"/>
                  </a:cubicBezTo>
                  <a:lnTo>
                    <a:pt x="94301" y="4370"/>
                  </a:lnTo>
                  <a:cubicBezTo>
                    <a:pt x="94468" y="1968"/>
                    <a:pt x="93000" y="0"/>
                    <a:pt x="90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5574986" y="2959210"/>
              <a:ext cx="50128" cy="657516"/>
            </a:xfrm>
            <a:custGeom>
              <a:avLst/>
              <a:gdLst/>
              <a:ahLst/>
              <a:cxnLst/>
              <a:rect l="l" t="t" r="r" b="b"/>
              <a:pathLst>
                <a:path w="5038" h="66082" extrusionOk="0">
                  <a:moveTo>
                    <a:pt x="4938" y="1"/>
                  </a:moveTo>
                  <a:cubicBezTo>
                    <a:pt x="4896" y="1"/>
                    <a:pt x="4854" y="34"/>
                    <a:pt x="4838" y="101"/>
                  </a:cubicBezTo>
                  <a:lnTo>
                    <a:pt x="1" y="65981"/>
                  </a:lnTo>
                  <a:cubicBezTo>
                    <a:pt x="1" y="66014"/>
                    <a:pt x="34" y="66081"/>
                    <a:pt x="101" y="66081"/>
                  </a:cubicBezTo>
                  <a:cubicBezTo>
                    <a:pt x="168" y="66081"/>
                    <a:pt x="201" y="66014"/>
                    <a:pt x="201" y="65981"/>
                  </a:cubicBezTo>
                  <a:lnTo>
                    <a:pt x="5038" y="101"/>
                  </a:lnTo>
                  <a:cubicBezTo>
                    <a:pt x="5021" y="34"/>
                    <a:pt x="4979" y="1"/>
                    <a:pt x="4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5627432" y="2959210"/>
              <a:ext cx="50128" cy="657516"/>
            </a:xfrm>
            <a:custGeom>
              <a:avLst/>
              <a:gdLst/>
              <a:ahLst/>
              <a:cxnLst/>
              <a:rect l="l" t="t" r="r" b="b"/>
              <a:pathLst>
                <a:path w="5038" h="66082" extrusionOk="0">
                  <a:moveTo>
                    <a:pt x="4925" y="1"/>
                  </a:moveTo>
                  <a:cubicBezTo>
                    <a:pt x="4879" y="1"/>
                    <a:pt x="4837" y="34"/>
                    <a:pt x="4837" y="101"/>
                  </a:cubicBezTo>
                  <a:lnTo>
                    <a:pt x="0" y="65981"/>
                  </a:lnTo>
                  <a:cubicBezTo>
                    <a:pt x="0" y="66014"/>
                    <a:pt x="34" y="66081"/>
                    <a:pt x="100" y="66081"/>
                  </a:cubicBezTo>
                  <a:cubicBezTo>
                    <a:pt x="167" y="66081"/>
                    <a:pt x="200" y="66014"/>
                    <a:pt x="200" y="65981"/>
                  </a:cubicBezTo>
                  <a:lnTo>
                    <a:pt x="5037" y="101"/>
                  </a:lnTo>
                  <a:cubicBezTo>
                    <a:pt x="5021" y="34"/>
                    <a:pt x="4970" y="1"/>
                    <a:pt x="4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5679868" y="2959210"/>
              <a:ext cx="49800" cy="657516"/>
            </a:xfrm>
            <a:custGeom>
              <a:avLst/>
              <a:gdLst/>
              <a:ahLst/>
              <a:cxnLst/>
              <a:rect l="l" t="t" r="r" b="b"/>
              <a:pathLst>
                <a:path w="5005" h="66082" extrusionOk="0">
                  <a:moveTo>
                    <a:pt x="4938" y="1"/>
                  </a:moveTo>
                  <a:cubicBezTo>
                    <a:pt x="4871" y="1"/>
                    <a:pt x="4837" y="34"/>
                    <a:pt x="4804" y="101"/>
                  </a:cubicBezTo>
                  <a:lnTo>
                    <a:pt x="1" y="65981"/>
                  </a:lnTo>
                  <a:cubicBezTo>
                    <a:pt x="1" y="66014"/>
                    <a:pt x="34" y="66081"/>
                    <a:pt x="101" y="66081"/>
                  </a:cubicBezTo>
                  <a:cubicBezTo>
                    <a:pt x="134" y="66081"/>
                    <a:pt x="201" y="66048"/>
                    <a:pt x="201" y="65981"/>
                  </a:cubicBezTo>
                  <a:lnTo>
                    <a:pt x="5004" y="101"/>
                  </a:lnTo>
                  <a:cubicBezTo>
                    <a:pt x="5004" y="34"/>
                    <a:pt x="4971" y="1"/>
                    <a:pt x="4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5731976" y="2959210"/>
              <a:ext cx="50128" cy="657516"/>
            </a:xfrm>
            <a:custGeom>
              <a:avLst/>
              <a:gdLst/>
              <a:ahLst/>
              <a:cxnLst/>
              <a:rect l="l" t="t" r="r" b="b"/>
              <a:pathLst>
                <a:path w="5038" h="66082" extrusionOk="0">
                  <a:moveTo>
                    <a:pt x="4938" y="1"/>
                  </a:moveTo>
                  <a:cubicBezTo>
                    <a:pt x="4904" y="1"/>
                    <a:pt x="4838" y="34"/>
                    <a:pt x="4838" y="101"/>
                  </a:cubicBezTo>
                  <a:lnTo>
                    <a:pt x="34" y="65981"/>
                  </a:lnTo>
                  <a:cubicBezTo>
                    <a:pt x="1" y="66014"/>
                    <a:pt x="67" y="66081"/>
                    <a:pt x="101" y="66081"/>
                  </a:cubicBezTo>
                  <a:cubicBezTo>
                    <a:pt x="168" y="66081"/>
                    <a:pt x="201" y="66048"/>
                    <a:pt x="234" y="65981"/>
                  </a:cubicBezTo>
                  <a:lnTo>
                    <a:pt x="5038" y="101"/>
                  </a:lnTo>
                  <a:cubicBezTo>
                    <a:pt x="5038" y="34"/>
                    <a:pt x="5004" y="1"/>
                    <a:pt x="4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5784422" y="2959210"/>
              <a:ext cx="50128" cy="657516"/>
            </a:xfrm>
            <a:custGeom>
              <a:avLst/>
              <a:gdLst/>
              <a:ahLst/>
              <a:cxnLst/>
              <a:rect l="l" t="t" r="r" b="b"/>
              <a:pathLst>
                <a:path w="5038" h="66082" extrusionOk="0">
                  <a:moveTo>
                    <a:pt x="4937" y="1"/>
                  </a:moveTo>
                  <a:cubicBezTo>
                    <a:pt x="4870" y="1"/>
                    <a:pt x="4837" y="34"/>
                    <a:pt x="4837" y="101"/>
                  </a:cubicBezTo>
                  <a:lnTo>
                    <a:pt x="0" y="65981"/>
                  </a:lnTo>
                  <a:cubicBezTo>
                    <a:pt x="0" y="66014"/>
                    <a:pt x="34" y="66081"/>
                    <a:pt x="100" y="66081"/>
                  </a:cubicBezTo>
                  <a:cubicBezTo>
                    <a:pt x="167" y="66081"/>
                    <a:pt x="200" y="66048"/>
                    <a:pt x="200" y="65981"/>
                  </a:cubicBezTo>
                  <a:lnTo>
                    <a:pt x="5037" y="101"/>
                  </a:lnTo>
                  <a:cubicBezTo>
                    <a:pt x="5037" y="34"/>
                    <a:pt x="5004"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5836858" y="2959210"/>
              <a:ext cx="50128" cy="657516"/>
            </a:xfrm>
            <a:custGeom>
              <a:avLst/>
              <a:gdLst/>
              <a:ahLst/>
              <a:cxnLst/>
              <a:rect l="l" t="t" r="r" b="b"/>
              <a:pathLst>
                <a:path w="5038" h="66082" extrusionOk="0">
                  <a:moveTo>
                    <a:pt x="4937" y="1"/>
                  </a:moveTo>
                  <a:cubicBezTo>
                    <a:pt x="4871" y="1"/>
                    <a:pt x="4837" y="34"/>
                    <a:pt x="4837" y="101"/>
                  </a:cubicBezTo>
                  <a:lnTo>
                    <a:pt x="1" y="65981"/>
                  </a:lnTo>
                  <a:cubicBezTo>
                    <a:pt x="1" y="66014"/>
                    <a:pt x="34" y="66081"/>
                    <a:pt x="101" y="66081"/>
                  </a:cubicBezTo>
                  <a:cubicBezTo>
                    <a:pt x="134" y="66081"/>
                    <a:pt x="201" y="66048"/>
                    <a:pt x="201" y="65981"/>
                  </a:cubicBezTo>
                  <a:lnTo>
                    <a:pt x="5038" y="101"/>
                  </a:lnTo>
                  <a:cubicBezTo>
                    <a:pt x="5038" y="34"/>
                    <a:pt x="4971"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5889304" y="2959210"/>
              <a:ext cx="49790" cy="657516"/>
            </a:xfrm>
            <a:custGeom>
              <a:avLst/>
              <a:gdLst/>
              <a:ahLst/>
              <a:cxnLst/>
              <a:rect l="l" t="t" r="r" b="b"/>
              <a:pathLst>
                <a:path w="5004" h="66082" extrusionOk="0">
                  <a:moveTo>
                    <a:pt x="4937" y="1"/>
                  </a:moveTo>
                  <a:cubicBezTo>
                    <a:pt x="4870" y="1"/>
                    <a:pt x="4837" y="34"/>
                    <a:pt x="4803" y="101"/>
                  </a:cubicBezTo>
                  <a:lnTo>
                    <a:pt x="0" y="65981"/>
                  </a:lnTo>
                  <a:cubicBezTo>
                    <a:pt x="0" y="66014"/>
                    <a:pt x="33" y="66081"/>
                    <a:pt x="100" y="66081"/>
                  </a:cubicBezTo>
                  <a:cubicBezTo>
                    <a:pt x="133" y="66081"/>
                    <a:pt x="167" y="66014"/>
                    <a:pt x="167" y="65981"/>
                  </a:cubicBezTo>
                  <a:lnTo>
                    <a:pt x="5004" y="101"/>
                  </a:lnTo>
                  <a:cubicBezTo>
                    <a:pt x="5004" y="34"/>
                    <a:pt x="4970"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5941412" y="2959210"/>
              <a:ext cx="50128" cy="657516"/>
            </a:xfrm>
            <a:custGeom>
              <a:avLst/>
              <a:gdLst/>
              <a:ahLst/>
              <a:cxnLst/>
              <a:rect l="l" t="t" r="r" b="b"/>
              <a:pathLst>
                <a:path w="5038" h="66082" extrusionOk="0">
                  <a:moveTo>
                    <a:pt x="4937" y="1"/>
                  </a:moveTo>
                  <a:cubicBezTo>
                    <a:pt x="4904" y="1"/>
                    <a:pt x="4837" y="34"/>
                    <a:pt x="4837" y="101"/>
                  </a:cubicBezTo>
                  <a:lnTo>
                    <a:pt x="33" y="65981"/>
                  </a:lnTo>
                  <a:cubicBezTo>
                    <a:pt x="0" y="66014"/>
                    <a:pt x="67" y="66081"/>
                    <a:pt x="100" y="66081"/>
                  </a:cubicBezTo>
                  <a:cubicBezTo>
                    <a:pt x="167" y="66081"/>
                    <a:pt x="200" y="66048"/>
                    <a:pt x="200" y="65981"/>
                  </a:cubicBezTo>
                  <a:lnTo>
                    <a:pt x="5037" y="101"/>
                  </a:lnTo>
                  <a:cubicBezTo>
                    <a:pt x="5037" y="34"/>
                    <a:pt x="5004"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5993848" y="2959210"/>
              <a:ext cx="49800" cy="657516"/>
            </a:xfrm>
            <a:custGeom>
              <a:avLst/>
              <a:gdLst/>
              <a:ahLst/>
              <a:cxnLst/>
              <a:rect l="l" t="t" r="r" b="b"/>
              <a:pathLst>
                <a:path w="5005" h="66082" extrusionOk="0">
                  <a:moveTo>
                    <a:pt x="4937" y="1"/>
                  </a:moveTo>
                  <a:cubicBezTo>
                    <a:pt x="4871" y="1"/>
                    <a:pt x="4837" y="34"/>
                    <a:pt x="4804" y="101"/>
                  </a:cubicBezTo>
                  <a:lnTo>
                    <a:pt x="1" y="65981"/>
                  </a:lnTo>
                  <a:cubicBezTo>
                    <a:pt x="1" y="66014"/>
                    <a:pt x="34" y="66081"/>
                    <a:pt x="101" y="66081"/>
                  </a:cubicBezTo>
                  <a:cubicBezTo>
                    <a:pt x="134" y="66081"/>
                    <a:pt x="201" y="66048"/>
                    <a:pt x="201" y="65981"/>
                  </a:cubicBezTo>
                  <a:lnTo>
                    <a:pt x="5004" y="101"/>
                  </a:lnTo>
                  <a:cubicBezTo>
                    <a:pt x="5004" y="34"/>
                    <a:pt x="4971"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6046284" y="2959210"/>
              <a:ext cx="50128" cy="657516"/>
            </a:xfrm>
            <a:custGeom>
              <a:avLst/>
              <a:gdLst/>
              <a:ahLst/>
              <a:cxnLst/>
              <a:rect l="l" t="t" r="r" b="b"/>
              <a:pathLst>
                <a:path w="5038" h="66082" extrusionOk="0">
                  <a:moveTo>
                    <a:pt x="4938" y="1"/>
                  </a:moveTo>
                  <a:cubicBezTo>
                    <a:pt x="4871" y="1"/>
                    <a:pt x="4838" y="34"/>
                    <a:pt x="4804" y="101"/>
                  </a:cubicBezTo>
                  <a:lnTo>
                    <a:pt x="1" y="65981"/>
                  </a:lnTo>
                  <a:cubicBezTo>
                    <a:pt x="1" y="66014"/>
                    <a:pt x="34" y="66081"/>
                    <a:pt x="101" y="66081"/>
                  </a:cubicBezTo>
                  <a:cubicBezTo>
                    <a:pt x="134" y="66081"/>
                    <a:pt x="201" y="66048"/>
                    <a:pt x="201" y="65981"/>
                  </a:cubicBezTo>
                  <a:lnTo>
                    <a:pt x="5005" y="101"/>
                  </a:lnTo>
                  <a:cubicBezTo>
                    <a:pt x="5038" y="34"/>
                    <a:pt x="4971" y="1"/>
                    <a:pt x="4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6098401" y="2959210"/>
              <a:ext cx="50118" cy="657516"/>
            </a:xfrm>
            <a:custGeom>
              <a:avLst/>
              <a:gdLst/>
              <a:ahLst/>
              <a:cxnLst/>
              <a:rect l="l" t="t" r="r" b="b"/>
              <a:pathLst>
                <a:path w="5037" h="66082" extrusionOk="0">
                  <a:moveTo>
                    <a:pt x="4937" y="1"/>
                  </a:moveTo>
                  <a:cubicBezTo>
                    <a:pt x="4904" y="1"/>
                    <a:pt x="4837" y="34"/>
                    <a:pt x="4837" y="101"/>
                  </a:cubicBezTo>
                  <a:lnTo>
                    <a:pt x="33" y="65981"/>
                  </a:lnTo>
                  <a:cubicBezTo>
                    <a:pt x="0" y="66014"/>
                    <a:pt x="67" y="66081"/>
                    <a:pt x="100" y="66081"/>
                  </a:cubicBezTo>
                  <a:cubicBezTo>
                    <a:pt x="167" y="66081"/>
                    <a:pt x="200" y="66048"/>
                    <a:pt x="234" y="65981"/>
                  </a:cubicBezTo>
                  <a:lnTo>
                    <a:pt x="5037" y="101"/>
                  </a:lnTo>
                  <a:cubicBezTo>
                    <a:pt x="5037" y="34"/>
                    <a:pt x="5004"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6150837" y="2959210"/>
              <a:ext cx="50128" cy="657516"/>
            </a:xfrm>
            <a:custGeom>
              <a:avLst/>
              <a:gdLst/>
              <a:ahLst/>
              <a:cxnLst/>
              <a:rect l="l" t="t" r="r" b="b"/>
              <a:pathLst>
                <a:path w="5038" h="66082" extrusionOk="0">
                  <a:moveTo>
                    <a:pt x="4937" y="1"/>
                  </a:moveTo>
                  <a:cubicBezTo>
                    <a:pt x="4904" y="1"/>
                    <a:pt x="4837" y="34"/>
                    <a:pt x="4837" y="101"/>
                  </a:cubicBezTo>
                  <a:lnTo>
                    <a:pt x="0" y="65981"/>
                  </a:lnTo>
                  <a:cubicBezTo>
                    <a:pt x="0" y="66014"/>
                    <a:pt x="34" y="66081"/>
                    <a:pt x="101" y="66081"/>
                  </a:cubicBezTo>
                  <a:cubicBezTo>
                    <a:pt x="167" y="66081"/>
                    <a:pt x="201" y="66048"/>
                    <a:pt x="201" y="65981"/>
                  </a:cubicBezTo>
                  <a:lnTo>
                    <a:pt x="5037" y="101"/>
                  </a:lnTo>
                  <a:cubicBezTo>
                    <a:pt x="5037" y="34"/>
                    <a:pt x="5004" y="1"/>
                    <a:pt x="4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6203274" y="2959210"/>
              <a:ext cx="50128" cy="657516"/>
            </a:xfrm>
            <a:custGeom>
              <a:avLst/>
              <a:gdLst/>
              <a:ahLst/>
              <a:cxnLst/>
              <a:rect l="l" t="t" r="r" b="b"/>
              <a:pathLst>
                <a:path w="5038" h="66082" extrusionOk="0">
                  <a:moveTo>
                    <a:pt x="4925" y="1"/>
                  </a:moveTo>
                  <a:cubicBezTo>
                    <a:pt x="4871" y="1"/>
                    <a:pt x="4821" y="34"/>
                    <a:pt x="4838" y="101"/>
                  </a:cubicBezTo>
                  <a:lnTo>
                    <a:pt x="1" y="65981"/>
                  </a:lnTo>
                  <a:cubicBezTo>
                    <a:pt x="1" y="66014"/>
                    <a:pt x="34" y="66081"/>
                    <a:pt x="101" y="66081"/>
                  </a:cubicBezTo>
                  <a:cubicBezTo>
                    <a:pt x="168" y="66081"/>
                    <a:pt x="201" y="66014"/>
                    <a:pt x="201" y="65981"/>
                  </a:cubicBezTo>
                  <a:lnTo>
                    <a:pt x="5038" y="101"/>
                  </a:lnTo>
                  <a:cubicBezTo>
                    <a:pt x="5038" y="34"/>
                    <a:pt x="4979" y="1"/>
                    <a:pt x="4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6255720" y="2959210"/>
              <a:ext cx="50128" cy="657516"/>
            </a:xfrm>
            <a:custGeom>
              <a:avLst/>
              <a:gdLst/>
              <a:ahLst/>
              <a:cxnLst/>
              <a:rect l="l" t="t" r="r" b="b"/>
              <a:pathLst>
                <a:path w="5038" h="66082" extrusionOk="0">
                  <a:moveTo>
                    <a:pt x="4925" y="1"/>
                  </a:moveTo>
                  <a:cubicBezTo>
                    <a:pt x="4870" y="1"/>
                    <a:pt x="4820" y="34"/>
                    <a:pt x="4837" y="101"/>
                  </a:cubicBezTo>
                  <a:lnTo>
                    <a:pt x="0" y="65981"/>
                  </a:lnTo>
                  <a:cubicBezTo>
                    <a:pt x="0" y="66014"/>
                    <a:pt x="34" y="66081"/>
                    <a:pt x="100" y="66081"/>
                  </a:cubicBezTo>
                  <a:cubicBezTo>
                    <a:pt x="134" y="66081"/>
                    <a:pt x="200" y="66014"/>
                    <a:pt x="200" y="65981"/>
                  </a:cubicBezTo>
                  <a:lnTo>
                    <a:pt x="5037" y="101"/>
                  </a:lnTo>
                  <a:cubicBezTo>
                    <a:pt x="5037" y="34"/>
                    <a:pt x="4979" y="1"/>
                    <a:pt x="4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6307827" y="2959210"/>
              <a:ext cx="50297" cy="657516"/>
            </a:xfrm>
            <a:custGeom>
              <a:avLst/>
              <a:gdLst/>
              <a:ahLst/>
              <a:cxnLst/>
              <a:rect l="l" t="t" r="r" b="b"/>
              <a:pathLst>
                <a:path w="5055" h="66082" extrusionOk="0">
                  <a:moveTo>
                    <a:pt x="4950" y="1"/>
                  </a:moveTo>
                  <a:cubicBezTo>
                    <a:pt x="4896" y="1"/>
                    <a:pt x="4837" y="34"/>
                    <a:pt x="4837" y="101"/>
                  </a:cubicBezTo>
                  <a:lnTo>
                    <a:pt x="34" y="65981"/>
                  </a:lnTo>
                  <a:cubicBezTo>
                    <a:pt x="0" y="66014"/>
                    <a:pt x="67" y="66081"/>
                    <a:pt x="100" y="66081"/>
                  </a:cubicBezTo>
                  <a:cubicBezTo>
                    <a:pt x="167" y="66081"/>
                    <a:pt x="201" y="66048"/>
                    <a:pt x="234" y="65981"/>
                  </a:cubicBezTo>
                  <a:lnTo>
                    <a:pt x="5037" y="101"/>
                  </a:lnTo>
                  <a:cubicBezTo>
                    <a:pt x="5054" y="34"/>
                    <a:pt x="5004" y="1"/>
                    <a:pt x="4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6360263" y="2959210"/>
              <a:ext cx="50297" cy="657516"/>
            </a:xfrm>
            <a:custGeom>
              <a:avLst/>
              <a:gdLst/>
              <a:ahLst/>
              <a:cxnLst/>
              <a:rect l="l" t="t" r="r" b="b"/>
              <a:pathLst>
                <a:path w="5055" h="66082" extrusionOk="0">
                  <a:moveTo>
                    <a:pt x="4938" y="1"/>
                  </a:moveTo>
                  <a:cubicBezTo>
                    <a:pt x="4879" y="1"/>
                    <a:pt x="4821" y="34"/>
                    <a:pt x="4838" y="101"/>
                  </a:cubicBezTo>
                  <a:lnTo>
                    <a:pt x="1" y="65981"/>
                  </a:lnTo>
                  <a:cubicBezTo>
                    <a:pt x="1" y="66014"/>
                    <a:pt x="34" y="66081"/>
                    <a:pt x="101" y="66081"/>
                  </a:cubicBezTo>
                  <a:cubicBezTo>
                    <a:pt x="168" y="66081"/>
                    <a:pt x="201" y="66014"/>
                    <a:pt x="201" y="65981"/>
                  </a:cubicBezTo>
                  <a:lnTo>
                    <a:pt x="5038" y="101"/>
                  </a:lnTo>
                  <a:cubicBezTo>
                    <a:pt x="5054" y="34"/>
                    <a:pt x="4996" y="1"/>
                    <a:pt x="4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5520222" y="2958882"/>
              <a:ext cx="950255" cy="658839"/>
            </a:xfrm>
            <a:custGeom>
              <a:avLst/>
              <a:gdLst/>
              <a:ahLst/>
              <a:cxnLst/>
              <a:rect l="l" t="t" r="r" b="b"/>
              <a:pathLst>
                <a:path w="95503" h="66215" extrusionOk="0">
                  <a:moveTo>
                    <a:pt x="91233" y="367"/>
                  </a:moveTo>
                  <a:cubicBezTo>
                    <a:pt x="93134" y="367"/>
                    <a:pt x="94535" y="2268"/>
                    <a:pt x="94402" y="4570"/>
                  </a:cubicBezTo>
                  <a:lnTo>
                    <a:pt x="90465" y="61644"/>
                  </a:lnTo>
                  <a:cubicBezTo>
                    <a:pt x="90265" y="63946"/>
                    <a:pt x="88597" y="65814"/>
                    <a:pt x="86696" y="65814"/>
                  </a:cubicBezTo>
                  <a:lnTo>
                    <a:pt x="3737" y="65814"/>
                  </a:lnTo>
                  <a:cubicBezTo>
                    <a:pt x="1836" y="65814"/>
                    <a:pt x="401" y="63979"/>
                    <a:pt x="568" y="61644"/>
                  </a:cubicBezTo>
                  <a:lnTo>
                    <a:pt x="4504" y="4570"/>
                  </a:lnTo>
                  <a:cubicBezTo>
                    <a:pt x="4704" y="2268"/>
                    <a:pt x="6372" y="367"/>
                    <a:pt x="8273" y="367"/>
                  </a:cubicBezTo>
                  <a:close/>
                  <a:moveTo>
                    <a:pt x="8173" y="0"/>
                  </a:moveTo>
                  <a:cubicBezTo>
                    <a:pt x="6105" y="0"/>
                    <a:pt x="4304" y="2068"/>
                    <a:pt x="4137" y="4570"/>
                  </a:cubicBezTo>
                  <a:lnTo>
                    <a:pt x="168" y="61644"/>
                  </a:lnTo>
                  <a:cubicBezTo>
                    <a:pt x="1" y="64179"/>
                    <a:pt x="1535" y="66214"/>
                    <a:pt x="3603" y="66214"/>
                  </a:cubicBezTo>
                  <a:lnTo>
                    <a:pt x="87297" y="66214"/>
                  </a:lnTo>
                  <a:cubicBezTo>
                    <a:pt x="89398" y="66214"/>
                    <a:pt x="91199" y="64179"/>
                    <a:pt x="91366" y="61644"/>
                  </a:cubicBezTo>
                  <a:lnTo>
                    <a:pt x="95302" y="4570"/>
                  </a:lnTo>
                  <a:cubicBezTo>
                    <a:pt x="95502" y="2068"/>
                    <a:pt x="93968" y="0"/>
                    <a:pt x="919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5558061" y="2985767"/>
              <a:ext cx="691037" cy="456705"/>
            </a:xfrm>
            <a:custGeom>
              <a:avLst/>
              <a:gdLst/>
              <a:ahLst/>
              <a:cxnLst/>
              <a:rect l="l" t="t" r="r" b="b"/>
              <a:pathLst>
                <a:path w="69451" h="45900" extrusionOk="0">
                  <a:moveTo>
                    <a:pt x="1068" y="0"/>
                  </a:moveTo>
                  <a:lnTo>
                    <a:pt x="601" y="1434"/>
                  </a:lnTo>
                  <a:lnTo>
                    <a:pt x="1" y="10107"/>
                  </a:lnTo>
                  <a:lnTo>
                    <a:pt x="26119" y="44799"/>
                  </a:lnTo>
                  <a:cubicBezTo>
                    <a:pt x="26586" y="45466"/>
                    <a:pt x="27387" y="45866"/>
                    <a:pt x="28187" y="45900"/>
                  </a:cubicBezTo>
                  <a:cubicBezTo>
                    <a:pt x="29055" y="45866"/>
                    <a:pt x="29889" y="45466"/>
                    <a:pt x="30456" y="44799"/>
                  </a:cubicBezTo>
                  <a:lnTo>
                    <a:pt x="49036" y="23951"/>
                  </a:lnTo>
                  <a:lnTo>
                    <a:pt x="64747" y="44799"/>
                  </a:lnTo>
                  <a:lnTo>
                    <a:pt x="69450" y="39562"/>
                  </a:lnTo>
                  <a:lnTo>
                    <a:pt x="51771" y="16045"/>
                  </a:lnTo>
                  <a:cubicBezTo>
                    <a:pt x="51271" y="15378"/>
                    <a:pt x="50503" y="14977"/>
                    <a:pt x="49669" y="14944"/>
                  </a:cubicBezTo>
                  <a:cubicBezTo>
                    <a:pt x="48802" y="14977"/>
                    <a:pt x="48002" y="15378"/>
                    <a:pt x="47434" y="16045"/>
                  </a:cubicBezTo>
                  <a:lnTo>
                    <a:pt x="28821" y="36893"/>
                  </a:lnTo>
                  <a:lnTo>
                    <a:pt x="1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6138559" y="3304060"/>
              <a:ext cx="171936" cy="214094"/>
            </a:xfrm>
            <a:custGeom>
              <a:avLst/>
              <a:gdLst/>
              <a:ahLst/>
              <a:cxnLst/>
              <a:rect l="l" t="t" r="r" b="b"/>
              <a:pathLst>
                <a:path w="17280" h="21517" extrusionOk="0">
                  <a:moveTo>
                    <a:pt x="14044" y="1"/>
                  </a:moveTo>
                  <a:lnTo>
                    <a:pt x="0" y="15745"/>
                  </a:lnTo>
                  <a:lnTo>
                    <a:pt x="17279" y="21516"/>
                  </a:lnTo>
                  <a:lnTo>
                    <a:pt x="14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5129906" y="3063766"/>
              <a:ext cx="103570" cy="250929"/>
            </a:xfrm>
            <a:custGeom>
              <a:avLst/>
              <a:gdLst/>
              <a:ahLst/>
              <a:cxnLst/>
              <a:rect l="l" t="t" r="r" b="b"/>
              <a:pathLst>
                <a:path w="10409" h="25219" extrusionOk="0">
                  <a:moveTo>
                    <a:pt x="5905" y="0"/>
                  </a:moveTo>
                  <a:cubicBezTo>
                    <a:pt x="4871" y="1868"/>
                    <a:pt x="3937" y="3769"/>
                    <a:pt x="3003" y="5704"/>
                  </a:cubicBezTo>
                  <a:cubicBezTo>
                    <a:pt x="2569" y="6705"/>
                    <a:pt x="2136" y="7672"/>
                    <a:pt x="1702" y="8673"/>
                  </a:cubicBezTo>
                  <a:cubicBezTo>
                    <a:pt x="1302" y="9674"/>
                    <a:pt x="868" y="10674"/>
                    <a:pt x="501" y="11809"/>
                  </a:cubicBezTo>
                  <a:cubicBezTo>
                    <a:pt x="435" y="12075"/>
                    <a:pt x="334" y="12376"/>
                    <a:pt x="234" y="12676"/>
                  </a:cubicBezTo>
                  <a:cubicBezTo>
                    <a:pt x="134" y="13109"/>
                    <a:pt x="68" y="13510"/>
                    <a:pt x="34" y="13943"/>
                  </a:cubicBezTo>
                  <a:cubicBezTo>
                    <a:pt x="1" y="14177"/>
                    <a:pt x="1" y="14410"/>
                    <a:pt x="34" y="14644"/>
                  </a:cubicBezTo>
                  <a:lnTo>
                    <a:pt x="101" y="15144"/>
                  </a:lnTo>
                  <a:cubicBezTo>
                    <a:pt x="134" y="15444"/>
                    <a:pt x="201" y="15745"/>
                    <a:pt x="268" y="16045"/>
                  </a:cubicBezTo>
                  <a:cubicBezTo>
                    <a:pt x="501" y="17179"/>
                    <a:pt x="835" y="18246"/>
                    <a:pt x="1268" y="19347"/>
                  </a:cubicBezTo>
                  <a:cubicBezTo>
                    <a:pt x="2036" y="21382"/>
                    <a:pt x="3003" y="23350"/>
                    <a:pt x="4104" y="25218"/>
                  </a:cubicBezTo>
                  <a:lnTo>
                    <a:pt x="6439" y="24251"/>
                  </a:lnTo>
                  <a:cubicBezTo>
                    <a:pt x="5972" y="22249"/>
                    <a:pt x="5471" y="20215"/>
                    <a:pt x="5105" y="18213"/>
                  </a:cubicBezTo>
                  <a:cubicBezTo>
                    <a:pt x="4904" y="17279"/>
                    <a:pt x="4738" y="16312"/>
                    <a:pt x="4671" y="15344"/>
                  </a:cubicBezTo>
                  <a:lnTo>
                    <a:pt x="4604" y="14711"/>
                  </a:lnTo>
                  <a:lnTo>
                    <a:pt x="4604" y="14410"/>
                  </a:lnTo>
                  <a:lnTo>
                    <a:pt x="4604" y="14310"/>
                  </a:lnTo>
                  <a:cubicBezTo>
                    <a:pt x="4604" y="14329"/>
                    <a:pt x="4606" y="14337"/>
                    <a:pt x="4610" y="14337"/>
                  </a:cubicBezTo>
                  <a:cubicBezTo>
                    <a:pt x="4629" y="14337"/>
                    <a:pt x="4683" y="14173"/>
                    <a:pt x="4738" y="14010"/>
                  </a:cubicBezTo>
                  <a:cubicBezTo>
                    <a:pt x="4804" y="13843"/>
                    <a:pt x="4871" y="13643"/>
                    <a:pt x="4971" y="13410"/>
                  </a:cubicBezTo>
                  <a:cubicBezTo>
                    <a:pt x="5338" y="12542"/>
                    <a:pt x="5772" y="11642"/>
                    <a:pt x="6205" y="10708"/>
                  </a:cubicBezTo>
                  <a:cubicBezTo>
                    <a:pt x="6672" y="9774"/>
                    <a:pt x="7139" y="8840"/>
                    <a:pt x="7606" y="7939"/>
                  </a:cubicBezTo>
                  <a:lnTo>
                    <a:pt x="10408" y="2368"/>
                  </a:lnTo>
                  <a:lnTo>
                    <a:pt x="5905" y="0"/>
                  </a:lnTo>
                  <a:close/>
                </a:path>
              </a:pathLst>
            </a:custGeom>
            <a:solidFill>
              <a:srgbClr val="B6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5157786" y="3297095"/>
              <a:ext cx="45820" cy="33193"/>
            </a:xfrm>
            <a:custGeom>
              <a:avLst/>
              <a:gdLst/>
              <a:ahLst/>
              <a:cxnLst/>
              <a:rect l="l" t="t" r="r" b="b"/>
              <a:pathLst>
                <a:path w="4605" h="3336" extrusionOk="0">
                  <a:moveTo>
                    <a:pt x="1102" y="0"/>
                  </a:moveTo>
                  <a:cubicBezTo>
                    <a:pt x="1" y="1234"/>
                    <a:pt x="735" y="3336"/>
                    <a:pt x="735" y="3336"/>
                  </a:cubicBezTo>
                  <a:lnTo>
                    <a:pt x="4604" y="2969"/>
                  </a:lnTo>
                  <a:lnTo>
                    <a:pt x="3503" y="367"/>
                  </a:lnTo>
                  <a:lnTo>
                    <a:pt x="11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5165089" y="3326627"/>
              <a:ext cx="42825" cy="28566"/>
            </a:xfrm>
            <a:custGeom>
              <a:avLst/>
              <a:gdLst/>
              <a:ahLst/>
              <a:cxnLst/>
              <a:rect l="l" t="t" r="r" b="b"/>
              <a:pathLst>
                <a:path w="4304" h="2871" extrusionOk="0">
                  <a:moveTo>
                    <a:pt x="3870" y="1"/>
                  </a:moveTo>
                  <a:lnTo>
                    <a:pt x="1" y="368"/>
                  </a:lnTo>
                  <a:lnTo>
                    <a:pt x="935" y="2269"/>
                  </a:lnTo>
                  <a:cubicBezTo>
                    <a:pt x="1100" y="2627"/>
                    <a:pt x="1469" y="2871"/>
                    <a:pt x="1874" y="2871"/>
                  </a:cubicBezTo>
                  <a:cubicBezTo>
                    <a:pt x="1960" y="2871"/>
                    <a:pt x="2048" y="2860"/>
                    <a:pt x="2136" y="2836"/>
                  </a:cubicBezTo>
                  <a:lnTo>
                    <a:pt x="3403" y="2503"/>
                  </a:lnTo>
                  <a:cubicBezTo>
                    <a:pt x="3970" y="2369"/>
                    <a:pt x="4304" y="1769"/>
                    <a:pt x="4170" y="1202"/>
                  </a:cubicBezTo>
                  <a:lnTo>
                    <a:pt x="38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5367550" y="2933947"/>
              <a:ext cx="7642" cy="9711"/>
            </a:xfrm>
            <a:custGeom>
              <a:avLst/>
              <a:gdLst/>
              <a:ahLst/>
              <a:cxnLst/>
              <a:rect l="l" t="t" r="r" b="b"/>
              <a:pathLst>
                <a:path w="768" h="976" extrusionOk="0">
                  <a:moveTo>
                    <a:pt x="458" y="0"/>
                  </a:moveTo>
                  <a:cubicBezTo>
                    <a:pt x="306" y="0"/>
                    <a:pt x="159" y="161"/>
                    <a:pt x="67" y="405"/>
                  </a:cubicBezTo>
                  <a:cubicBezTo>
                    <a:pt x="1" y="672"/>
                    <a:pt x="67" y="905"/>
                    <a:pt x="234" y="972"/>
                  </a:cubicBezTo>
                  <a:cubicBezTo>
                    <a:pt x="248" y="975"/>
                    <a:pt x="263" y="976"/>
                    <a:pt x="277" y="976"/>
                  </a:cubicBezTo>
                  <a:cubicBezTo>
                    <a:pt x="434" y="976"/>
                    <a:pt x="607" y="816"/>
                    <a:pt x="668" y="571"/>
                  </a:cubicBezTo>
                  <a:cubicBezTo>
                    <a:pt x="768" y="305"/>
                    <a:pt x="668" y="71"/>
                    <a:pt x="501" y="4"/>
                  </a:cubicBezTo>
                  <a:cubicBezTo>
                    <a:pt x="487" y="2"/>
                    <a:pt x="473"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5361242" y="2942952"/>
              <a:ext cx="12955" cy="26815"/>
            </a:xfrm>
            <a:custGeom>
              <a:avLst/>
              <a:gdLst/>
              <a:ahLst/>
              <a:cxnLst/>
              <a:rect l="l" t="t" r="r" b="b"/>
              <a:pathLst>
                <a:path w="1302" h="2695" extrusionOk="0">
                  <a:moveTo>
                    <a:pt x="701" y="0"/>
                  </a:moveTo>
                  <a:lnTo>
                    <a:pt x="1" y="2468"/>
                  </a:lnTo>
                  <a:cubicBezTo>
                    <a:pt x="229" y="2614"/>
                    <a:pt x="509" y="2695"/>
                    <a:pt x="793" y="2695"/>
                  </a:cubicBezTo>
                  <a:cubicBezTo>
                    <a:pt x="965" y="2695"/>
                    <a:pt x="1138" y="2665"/>
                    <a:pt x="1302" y="2602"/>
                  </a:cubicBezTo>
                  <a:cubicBezTo>
                    <a:pt x="968" y="1768"/>
                    <a:pt x="768" y="901"/>
                    <a:pt x="701" y="0"/>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5366535" y="2915977"/>
              <a:ext cx="15293" cy="9393"/>
            </a:xfrm>
            <a:custGeom>
              <a:avLst/>
              <a:gdLst/>
              <a:ahLst/>
              <a:cxnLst/>
              <a:rect l="l" t="t" r="r" b="b"/>
              <a:pathLst>
                <a:path w="1537" h="944" extrusionOk="0">
                  <a:moveTo>
                    <a:pt x="208" y="0"/>
                  </a:moveTo>
                  <a:cubicBezTo>
                    <a:pt x="104" y="0"/>
                    <a:pt x="1" y="106"/>
                    <a:pt x="69" y="243"/>
                  </a:cubicBezTo>
                  <a:cubicBezTo>
                    <a:pt x="336" y="676"/>
                    <a:pt x="803" y="943"/>
                    <a:pt x="1303" y="943"/>
                  </a:cubicBezTo>
                  <a:cubicBezTo>
                    <a:pt x="1470" y="943"/>
                    <a:pt x="1537" y="810"/>
                    <a:pt x="1437" y="676"/>
                  </a:cubicBezTo>
                  <a:cubicBezTo>
                    <a:pt x="1437" y="643"/>
                    <a:pt x="1370" y="643"/>
                    <a:pt x="1337" y="643"/>
                  </a:cubicBezTo>
                  <a:cubicBezTo>
                    <a:pt x="937" y="610"/>
                    <a:pt x="570" y="409"/>
                    <a:pt x="336" y="76"/>
                  </a:cubicBezTo>
                  <a:cubicBezTo>
                    <a:pt x="304" y="23"/>
                    <a:pt x="256"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5267653" y="2960355"/>
              <a:ext cx="102893" cy="94127"/>
            </a:xfrm>
            <a:custGeom>
              <a:avLst/>
              <a:gdLst/>
              <a:ahLst/>
              <a:cxnLst/>
              <a:rect l="l" t="t" r="r" b="b"/>
              <a:pathLst>
                <a:path w="10341" h="9460" extrusionOk="0">
                  <a:moveTo>
                    <a:pt x="1723" y="0"/>
                  </a:moveTo>
                  <a:cubicBezTo>
                    <a:pt x="1362" y="0"/>
                    <a:pt x="1049" y="330"/>
                    <a:pt x="1101" y="719"/>
                  </a:cubicBezTo>
                  <a:cubicBezTo>
                    <a:pt x="1434" y="2988"/>
                    <a:pt x="1434" y="5590"/>
                    <a:pt x="0" y="6957"/>
                  </a:cubicBezTo>
                  <a:cubicBezTo>
                    <a:pt x="0" y="6957"/>
                    <a:pt x="701" y="9459"/>
                    <a:pt x="5304" y="9459"/>
                  </a:cubicBezTo>
                  <a:cubicBezTo>
                    <a:pt x="10341" y="9459"/>
                    <a:pt x="7706" y="7257"/>
                    <a:pt x="7706" y="7257"/>
                  </a:cubicBezTo>
                  <a:cubicBezTo>
                    <a:pt x="5604" y="6590"/>
                    <a:pt x="5571" y="4222"/>
                    <a:pt x="6038" y="2287"/>
                  </a:cubicBezTo>
                  <a:lnTo>
                    <a:pt x="2035" y="86"/>
                  </a:lnTo>
                  <a:cubicBezTo>
                    <a:pt x="1932" y="27"/>
                    <a:pt x="1825" y="0"/>
                    <a:pt x="172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5245743" y="3017786"/>
              <a:ext cx="115848" cy="28059"/>
            </a:xfrm>
            <a:custGeom>
              <a:avLst/>
              <a:gdLst/>
              <a:ahLst/>
              <a:cxnLst/>
              <a:rect l="l" t="t" r="r" b="b"/>
              <a:pathLst>
                <a:path w="11643" h="2820" extrusionOk="0">
                  <a:moveTo>
                    <a:pt x="8453" y="0"/>
                  </a:moveTo>
                  <a:cubicBezTo>
                    <a:pt x="7712" y="0"/>
                    <a:pt x="6882" y="106"/>
                    <a:pt x="6038" y="285"/>
                  </a:cubicBezTo>
                  <a:cubicBezTo>
                    <a:pt x="5590" y="374"/>
                    <a:pt x="5145" y="408"/>
                    <a:pt x="4713" y="408"/>
                  </a:cubicBezTo>
                  <a:cubicBezTo>
                    <a:pt x="3343" y="408"/>
                    <a:pt x="2105" y="66"/>
                    <a:pt x="1328" y="66"/>
                  </a:cubicBezTo>
                  <a:cubicBezTo>
                    <a:pt x="1164" y="66"/>
                    <a:pt x="1021" y="81"/>
                    <a:pt x="901" y="118"/>
                  </a:cubicBezTo>
                  <a:cubicBezTo>
                    <a:pt x="1" y="418"/>
                    <a:pt x="434" y="1719"/>
                    <a:pt x="868" y="2786"/>
                  </a:cubicBezTo>
                  <a:lnTo>
                    <a:pt x="11575" y="2820"/>
                  </a:lnTo>
                  <a:cubicBezTo>
                    <a:pt x="11642" y="2153"/>
                    <a:pt x="11442" y="1485"/>
                    <a:pt x="11042" y="952"/>
                  </a:cubicBezTo>
                  <a:cubicBezTo>
                    <a:pt x="10610" y="273"/>
                    <a:pt x="9645" y="0"/>
                    <a:pt x="8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5370207" y="4174811"/>
              <a:ext cx="21253" cy="8149"/>
            </a:xfrm>
            <a:custGeom>
              <a:avLst/>
              <a:gdLst/>
              <a:ahLst/>
              <a:cxnLst/>
              <a:rect l="l" t="t" r="r" b="b"/>
              <a:pathLst>
                <a:path w="2136" h="819" extrusionOk="0">
                  <a:moveTo>
                    <a:pt x="1768" y="151"/>
                  </a:moveTo>
                  <a:cubicBezTo>
                    <a:pt x="1835" y="185"/>
                    <a:pt x="1868" y="218"/>
                    <a:pt x="1935" y="285"/>
                  </a:cubicBezTo>
                  <a:cubicBezTo>
                    <a:pt x="1969" y="385"/>
                    <a:pt x="1969" y="418"/>
                    <a:pt x="1935" y="452"/>
                  </a:cubicBezTo>
                  <a:cubicBezTo>
                    <a:pt x="1834" y="593"/>
                    <a:pt x="1478" y="649"/>
                    <a:pt x="1079" y="649"/>
                  </a:cubicBezTo>
                  <a:cubicBezTo>
                    <a:pt x="818" y="649"/>
                    <a:pt x="538" y="625"/>
                    <a:pt x="301" y="585"/>
                  </a:cubicBezTo>
                  <a:cubicBezTo>
                    <a:pt x="701" y="352"/>
                    <a:pt x="1135" y="218"/>
                    <a:pt x="1602" y="151"/>
                  </a:cubicBezTo>
                  <a:close/>
                  <a:moveTo>
                    <a:pt x="1634" y="0"/>
                  </a:moveTo>
                  <a:cubicBezTo>
                    <a:pt x="1032" y="0"/>
                    <a:pt x="64" y="555"/>
                    <a:pt x="34" y="585"/>
                  </a:cubicBezTo>
                  <a:cubicBezTo>
                    <a:pt x="0" y="585"/>
                    <a:pt x="0" y="618"/>
                    <a:pt x="0" y="652"/>
                  </a:cubicBezTo>
                  <a:cubicBezTo>
                    <a:pt x="0" y="685"/>
                    <a:pt x="34" y="718"/>
                    <a:pt x="67" y="718"/>
                  </a:cubicBezTo>
                  <a:cubicBezTo>
                    <a:pt x="401" y="785"/>
                    <a:pt x="734" y="819"/>
                    <a:pt x="1068" y="819"/>
                  </a:cubicBezTo>
                  <a:cubicBezTo>
                    <a:pt x="1502" y="819"/>
                    <a:pt x="1902" y="752"/>
                    <a:pt x="2069" y="552"/>
                  </a:cubicBezTo>
                  <a:cubicBezTo>
                    <a:pt x="2135" y="452"/>
                    <a:pt x="2135" y="318"/>
                    <a:pt x="2069" y="218"/>
                  </a:cubicBezTo>
                  <a:cubicBezTo>
                    <a:pt x="2002" y="118"/>
                    <a:pt x="1935" y="51"/>
                    <a:pt x="1802" y="18"/>
                  </a:cubicBezTo>
                  <a:cubicBezTo>
                    <a:pt x="1750" y="6"/>
                    <a:pt x="1694" y="0"/>
                    <a:pt x="1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5369878" y="4166930"/>
              <a:ext cx="13283" cy="15034"/>
            </a:xfrm>
            <a:custGeom>
              <a:avLst/>
              <a:gdLst/>
              <a:ahLst/>
              <a:cxnLst/>
              <a:rect l="l" t="t" r="r" b="b"/>
              <a:pathLst>
                <a:path w="1335" h="1511" extrusionOk="0">
                  <a:moveTo>
                    <a:pt x="934" y="143"/>
                  </a:moveTo>
                  <a:cubicBezTo>
                    <a:pt x="1101" y="143"/>
                    <a:pt x="1101" y="210"/>
                    <a:pt x="1101" y="243"/>
                  </a:cubicBezTo>
                  <a:cubicBezTo>
                    <a:pt x="1134" y="476"/>
                    <a:pt x="601" y="1043"/>
                    <a:pt x="200" y="1310"/>
                  </a:cubicBezTo>
                  <a:cubicBezTo>
                    <a:pt x="234" y="910"/>
                    <a:pt x="367" y="543"/>
                    <a:pt x="601" y="243"/>
                  </a:cubicBezTo>
                  <a:cubicBezTo>
                    <a:pt x="701" y="176"/>
                    <a:pt x="801" y="143"/>
                    <a:pt x="901" y="143"/>
                  </a:cubicBezTo>
                  <a:close/>
                  <a:moveTo>
                    <a:pt x="879" y="1"/>
                  </a:moveTo>
                  <a:cubicBezTo>
                    <a:pt x="744" y="1"/>
                    <a:pt x="616" y="61"/>
                    <a:pt x="534" y="143"/>
                  </a:cubicBezTo>
                  <a:cubicBezTo>
                    <a:pt x="100" y="476"/>
                    <a:pt x="33" y="1377"/>
                    <a:pt x="0" y="1444"/>
                  </a:cubicBezTo>
                  <a:cubicBezTo>
                    <a:pt x="0" y="1444"/>
                    <a:pt x="33" y="1477"/>
                    <a:pt x="33" y="1510"/>
                  </a:cubicBezTo>
                  <a:lnTo>
                    <a:pt x="134" y="1510"/>
                  </a:lnTo>
                  <a:cubicBezTo>
                    <a:pt x="534" y="1344"/>
                    <a:pt x="1334" y="610"/>
                    <a:pt x="1268" y="210"/>
                  </a:cubicBezTo>
                  <a:cubicBezTo>
                    <a:pt x="1268" y="143"/>
                    <a:pt x="1168" y="9"/>
                    <a:pt x="967" y="9"/>
                  </a:cubicBezTo>
                  <a:cubicBezTo>
                    <a:pt x="938" y="4"/>
                    <a:pt x="908" y="1"/>
                    <a:pt x="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5333362" y="4103628"/>
              <a:ext cx="37183" cy="77670"/>
            </a:xfrm>
            <a:custGeom>
              <a:avLst/>
              <a:gdLst/>
              <a:ahLst/>
              <a:cxnLst/>
              <a:rect l="l" t="t" r="r" b="b"/>
              <a:pathLst>
                <a:path w="3737" h="7806" extrusionOk="0">
                  <a:moveTo>
                    <a:pt x="368" y="0"/>
                  </a:moveTo>
                  <a:lnTo>
                    <a:pt x="1" y="7806"/>
                  </a:lnTo>
                  <a:lnTo>
                    <a:pt x="3370" y="7806"/>
                  </a:lnTo>
                  <a:lnTo>
                    <a:pt x="37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5320756" y="4177308"/>
              <a:ext cx="117838" cy="38178"/>
            </a:xfrm>
            <a:custGeom>
              <a:avLst/>
              <a:gdLst/>
              <a:ahLst/>
              <a:cxnLst/>
              <a:rect l="l" t="t" r="r" b="b"/>
              <a:pathLst>
                <a:path w="11843" h="3837" extrusionOk="0">
                  <a:moveTo>
                    <a:pt x="1001" y="0"/>
                  </a:moveTo>
                  <a:cubicBezTo>
                    <a:pt x="868" y="0"/>
                    <a:pt x="734" y="101"/>
                    <a:pt x="701" y="234"/>
                  </a:cubicBezTo>
                  <a:lnTo>
                    <a:pt x="67" y="3236"/>
                  </a:lnTo>
                  <a:cubicBezTo>
                    <a:pt x="0" y="3536"/>
                    <a:pt x="267" y="3837"/>
                    <a:pt x="567" y="3837"/>
                  </a:cubicBezTo>
                  <a:cubicBezTo>
                    <a:pt x="1902" y="3803"/>
                    <a:pt x="3803" y="3737"/>
                    <a:pt x="5471" y="3737"/>
                  </a:cubicBezTo>
                  <a:cubicBezTo>
                    <a:pt x="7439" y="3737"/>
                    <a:pt x="7806" y="3837"/>
                    <a:pt x="10107" y="3837"/>
                  </a:cubicBezTo>
                  <a:cubicBezTo>
                    <a:pt x="11475" y="3837"/>
                    <a:pt x="11842" y="2436"/>
                    <a:pt x="11275" y="2302"/>
                  </a:cubicBezTo>
                  <a:cubicBezTo>
                    <a:pt x="8640" y="1735"/>
                    <a:pt x="7772" y="1668"/>
                    <a:pt x="5471" y="267"/>
                  </a:cubicBezTo>
                  <a:cubicBezTo>
                    <a:pt x="5237" y="101"/>
                    <a:pt x="4970" y="0"/>
                    <a:pt x="4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5152483" y="3033836"/>
              <a:ext cx="105132" cy="138803"/>
            </a:xfrm>
            <a:custGeom>
              <a:avLst/>
              <a:gdLst/>
              <a:ahLst/>
              <a:cxnLst/>
              <a:rect l="l" t="t" r="r" b="b"/>
              <a:pathLst>
                <a:path w="10566" h="13950" extrusionOk="0">
                  <a:moveTo>
                    <a:pt x="7630" y="0"/>
                  </a:moveTo>
                  <a:cubicBezTo>
                    <a:pt x="7425" y="0"/>
                    <a:pt x="7206" y="24"/>
                    <a:pt x="6972" y="73"/>
                  </a:cubicBezTo>
                  <a:cubicBezTo>
                    <a:pt x="1902" y="1173"/>
                    <a:pt x="0" y="9179"/>
                    <a:pt x="0" y="9179"/>
                  </a:cubicBezTo>
                  <a:lnTo>
                    <a:pt x="5738" y="13949"/>
                  </a:lnTo>
                  <a:cubicBezTo>
                    <a:pt x="7639" y="12315"/>
                    <a:pt x="8973" y="10146"/>
                    <a:pt x="9607" y="7711"/>
                  </a:cubicBezTo>
                  <a:cubicBezTo>
                    <a:pt x="10566" y="3784"/>
                    <a:pt x="10234" y="0"/>
                    <a:pt x="7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5209237" y="3028334"/>
              <a:ext cx="210104" cy="300301"/>
            </a:xfrm>
            <a:custGeom>
              <a:avLst/>
              <a:gdLst/>
              <a:ahLst/>
              <a:cxnLst/>
              <a:rect l="l" t="t" r="r" b="b"/>
              <a:pathLst>
                <a:path w="21116" h="30181" extrusionOk="0">
                  <a:moveTo>
                    <a:pt x="9695" y="0"/>
                  </a:moveTo>
                  <a:cubicBezTo>
                    <a:pt x="8415" y="0"/>
                    <a:pt x="7139" y="42"/>
                    <a:pt x="5871" y="125"/>
                  </a:cubicBezTo>
                  <a:cubicBezTo>
                    <a:pt x="4370" y="192"/>
                    <a:pt x="2902" y="359"/>
                    <a:pt x="1435" y="592"/>
                  </a:cubicBezTo>
                  <a:cubicBezTo>
                    <a:pt x="567" y="726"/>
                    <a:pt x="0" y="1560"/>
                    <a:pt x="167" y="2394"/>
                  </a:cubicBezTo>
                  <a:cubicBezTo>
                    <a:pt x="2569" y="14936"/>
                    <a:pt x="1134" y="27512"/>
                    <a:pt x="1301" y="30180"/>
                  </a:cubicBezTo>
                  <a:lnTo>
                    <a:pt x="19314" y="30180"/>
                  </a:lnTo>
                  <a:cubicBezTo>
                    <a:pt x="21115" y="15370"/>
                    <a:pt x="20582" y="7897"/>
                    <a:pt x="19848" y="4262"/>
                  </a:cubicBezTo>
                  <a:cubicBezTo>
                    <a:pt x="19447" y="2293"/>
                    <a:pt x="17913" y="792"/>
                    <a:pt x="15945" y="425"/>
                  </a:cubicBezTo>
                  <a:cubicBezTo>
                    <a:pt x="15211" y="325"/>
                    <a:pt x="14377" y="192"/>
                    <a:pt x="13543" y="125"/>
                  </a:cubicBezTo>
                  <a:cubicBezTo>
                    <a:pt x="12259" y="42"/>
                    <a:pt x="10975" y="0"/>
                    <a:pt x="96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5335024" y="4103628"/>
              <a:ext cx="35521" cy="40168"/>
            </a:xfrm>
            <a:custGeom>
              <a:avLst/>
              <a:gdLst/>
              <a:ahLst/>
              <a:cxnLst/>
              <a:rect l="l" t="t" r="r" b="b"/>
              <a:pathLst>
                <a:path w="3570" h="4037" extrusionOk="0">
                  <a:moveTo>
                    <a:pt x="201" y="0"/>
                  </a:moveTo>
                  <a:lnTo>
                    <a:pt x="1" y="4036"/>
                  </a:lnTo>
                  <a:lnTo>
                    <a:pt x="3370" y="4036"/>
                  </a:lnTo>
                  <a:lnTo>
                    <a:pt x="35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5270638" y="2870525"/>
              <a:ext cx="112853" cy="130942"/>
            </a:xfrm>
            <a:custGeom>
              <a:avLst/>
              <a:gdLst/>
              <a:ahLst/>
              <a:cxnLst/>
              <a:rect l="l" t="t" r="r" b="b"/>
              <a:pathLst>
                <a:path w="11342" h="13160" extrusionOk="0">
                  <a:moveTo>
                    <a:pt x="5736" y="1"/>
                  </a:moveTo>
                  <a:cubicBezTo>
                    <a:pt x="3713" y="1"/>
                    <a:pt x="1771" y="1361"/>
                    <a:pt x="1301" y="3576"/>
                  </a:cubicBezTo>
                  <a:cubicBezTo>
                    <a:pt x="601" y="6845"/>
                    <a:pt x="0" y="8713"/>
                    <a:pt x="1134" y="10848"/>
                  </a:cubicBezTo>
                  <a:cubicBezTo>
                    <a:pt x="1962" y="12423"/>
                    <a:pt x="3422" y="13160"/>
                    <a:pt x="4895" y="13160"/>
                  </a:cubicBezTo>
                  <a:cubicBezTo>
                    <a:pt x="6448" y="13160"/>
                    <a:pt x="8017" y="12339"/>
                    <a:pt x="8873" y="10815"/>
                  </a:cubicBezTo>
                  <a:cubicBezTo>
                    <a:pt x="10408" y="8146"/>
                    <a:pt x="11342" y="3276"/>
                    <a:pt x="8606" y="1041"/>
                  </a:cubicBezTo>
                  <a:cubicBezTo>
                    <a:pt x="7739" y="328"/>
                    <a:pt x="6728" y="1"/>
                    <a:pt x="5736"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5240430" y="2837252"/>
              <a:ext cx="165707" cy="153499"/>
            </a:xfrm>
            <a:custGeom>
              <a:avLst/>
              <a:gdLst/>
              <a:ahLst/>
              <a:cxnLst/>
              <a:rect l="l" t="t" r="r" b="b"/>
              <a:pathLst>
                <a:path w="16654" h="15427" extrusionOk="0">
                  <a:moveTo>
                    <a:pt x="7832" y="1"/>
                  </a:moveTo>
                  <a:cubicBezTo>
                    <a:pt x="6142" y="1"/>
                    <a:pt x="4481" y="1232"/>
                    <a:pt x="4170" y="2617"/>
                  </a:cubicBezTo>
                  <a:cubicBezTo>
                    <a:pt x="3869" y="2517"/>
                    <a:pt x="3546" y="2449"/>
                    <a:pt x="3220" y="2449"/>
                  </a:cubicBezTo>
                  <a:cubicBezTo>
                    <a:pt x="2465" y="2449"/>
                    <a:pt x="1694" y="2810"/>
                    <a:pt x="1135" y="3952"/>
                  </a:cubicBezTo>
                  <a:cubicBezTo>
                    <a:pt x="1" y="6287"/>
                    <a:pt x="2436" y="7654"/>
                    <a:pt x="2136" y="10223"/>
                  </a:cubicBezTo>
                  <a:cubicBezTo>
                    <a:pt x="1837" y="12775"/>
                    <a:pt x="2824" y="15427"/>
                    <a:pt x="6372" y="15427"/>
                  </a:cubicBezTo>
                  <a:cubicBezTo>
                    <a:pt x="6394" y="15427"/>
                    <a:pt x="6416" y="15427"/>
                    <a:pt x="6439" y="15426"/>
                  </a:cubicBezTo>
                  <a:cubicBezTo>
                    <a:pt x="8540" y="15393"/>
                    <a:pt x="10141" y="13158"/>
                    <a:pt x="11175" y="11057"/>
                  </a:cubicBezTo>
                  <a:cubicBezTo>
                    <a:pt x="11276" y="10823"/>
                    <a:pt x="12310" y="10590"/>
                    <a:pt x="12410" y="10356"/>
                  </a:cubicBezTo>
                  <a:cubicBezTo>
                    <a:pt x="12777" y="9656"/>
                    <a:pt x="12743" y="8788"/>
                    <a:pt x="12343" y="8088"/>
                  </a:cubicBezTo>
                  <a:cubicBezTo>
                    <a:pt x="16654" y="6509"/>
                    <a:pt x="16047" y="2665"/>
                    <a:pt x="15400" y="2665"/>
                  </a:cubicBezTo>
                  <a:cubicBezTo>
                    <a:pt x="15336" y="2665"/>
                    <a:pt x="15272" y="2703"/>
                    <a:pt x="15212" y="2784"/>
                  </a:cubicBezTo>
                  <a:cubicBezTo>
                    <a:pt x="15069" y="2977"/>
                    <a:pt x="14834" y="3063"/>
                    <a:pt x="14533" y="3063"/>
                  </a:cubicBezTo>
                  <a:cubicBezTo>
                    <a:pt x="13428" y="3063"/>
                    <a:pt x="11426" y="1907"/>
                    <a:pt x="9774" y="649"/>
                  </a:cubicBezTo>
                  <a:cubicBezTo>
                    <a:pt x="9178" y="194"/>
                    <a:pt x="8503" y="1"/>
                    <a:pt x="7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5270300" y="2833750"/>
              <a:ext cx="15950" cy="40506"/>
            </a:xfrm>
            <a:custGeom>
              <a:avLst/>
              <a:gdLst/>
              <a:ahLst/>
              <a:cxnLst/>
              <a:rect l="l" t="t" r="r" b="b"/>
              <a:pathLst>
                <a:path w="1603" h="4071" extrusionOk="0">
                  <a:moveTo>
                    <a:pt x="1035" y="1"/>
                  </a:moveTo>
                  <a:lnTo>
                    <a:pt x="1035" y="1"/>
                  </a:lnTo>
                  <a:cubicBezTo>
                    <a:pt x="1" y="3103"/>
                    <a:pt x="1602" y="4070"/>
                    <a:pt x="1602" y="4070"/>
                  </a:cubicBez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5332039" y="2924355"/>
              <a:ext cx="26557" cy="41054"/>
            </a:xfrm>
            <a:custGeom>
              <a:avLst/>
              <a:gdLst/>
              <a:ahLst/>
              <a:cxnLst/>
              <a:rect l="l" t="t" r="r" b="b"/>
              <a:pathLst>
                <a:path w="2669" h="4126" extrusionOk="0">
                  <a:moveTo>
                    <a:pt x="1179" y="1"/>
                  </a:moveTo>
                  <a:cubicBezTo>
                    <a:pt x="642" y="1"/>
                    <a:pt x="195" y="492"/>
                    <a:pt x="100" y="1202"/>
                  </a:cubicBezTo>
                  <a:cubicBezTo>
                    <a:pt x="0" y="2036"/>
                    <a:pt x="201" y="2870"/>
                    <a:pt x="601" y="3570"/>
                  </a:cubicBezTo>
                  <a:cubicBezTo>
                    <a:pt x="835" y="3956"/>
                    <a:pt x="1121" y="4126"/>
                    <a:pt x="1397" y="4126"/>
                  </a:cubicBezTo>
                  <a:cubicBezTo>
                    <a:pt x="1788" y="4126"/>
                    <a:pt x="2159" y="3785"/>
                    <a:pt x="2335" y="3237"/>
                  </a:cubicBezTo>
                  <a:cubicBezTo>
                    <a:pt x="2636" y="2403"/>
                    <a:pt x="2669" y="902"/>
                    <a:pt x="1868" y="268"/>
                  </a:cubicBezTo>
                  <a:cubicBezTo>
                    <a:pt x="1635" y="83"/>
                    <a:pt x="1400" y="1"/>
                    <a:pt x="1179"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5105678" y="4093996"/>
              <a:ext cx="53451" cy="83650"/>
            </a:xfrm>
            <a:custGeom>
              <a:avLst/>
              <a:gdLst/>
              <a:ahLst/>
              <a:cxnLst/>
              <a:rect l="l" t="t" r="r" b="b"/>
              <a:pathLst>
                <a:path w="5372" h="8407" extrusionOk="0">
                  <a:moveTo>
                    <a:pt x="2136" y="1"/>
                  </a:moveTo>
                  <a:lnTo>
                    <a:pt x="1" y="7606"/>
                  </a:lnTo>
                  <a:lnTo>
                    <a:pt x="3236" y="8407"/>
                  </a:lnTo>
                  <a:lnTo>
                    <a:pt x="5371" y="801"/>
                  </a:lnTo>
                  <a:lnTo>
                    <a:pt x="21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5142523" y="4171846"/>
              <a:ext cx="21253" cy="7880"/>
            </a:xfrm>
            <a:custGeom>
              <a:avLst/>
              <a:gdLst/>
              <a:ahLst/>
              <a:cxnLst/>
              <a:rect l="l" t="t" r="r" b="b"/>
              <a:pathLst>
                <a:path w="2136" h="792" extrusionOk="0">
                  <a:moveTo>
                    <a:pt x="1404" y="174"/>
                  </a:moveTo>
                  <a:cubicBezTo>
                    <a:pt x="1480" y="174"/>
                    <a:pt x="1557" y="177"/>
                    <a:pt x="1635" y="183"/>
                  </a:cubicBezTo>
                  <a:cubicBezTo>
                    <a:pt x="1668" y="183"/>
                    <a:pt x="1735" y="183"/>
                    <a:pt x="1768" y="216"/>
                  </a:cubicBezTo>
                  <a:cubicBezTo>
                    <a:pt x="1835" y="249"/>
                    <a:pt x="1902" y="283"/>
                    <a:pt x="1935" y="349"/>
                  </a:cubicBezTo>
                  <a:cubicBezTo>
                    <a:pt x="1969" y="483"/>
                    <a:pt x="1969" y="516"/>
                    <a:pt x="1935" y="549"/>
                  </a:cubicBezTo>
                  <a:cubicBezTo>
                    <a:pt x="1882" y="602"/>
                    <a:pt x="1763" y="625"/>
                    <a:pt x="1603" y="625"/>
                  </a:cubicBezTo>
                  <a:cubicBezTo>
                    <a:pt x="1260" y="625"/>
                    <a:pt x="734" y="519"/>
                    <a:pt x="301" y="383"/>
                  </a:cubicBezTo>
                  <a:cubicBezTo>
                    <a:pt x="662" y="244"/>
                    <a:pt x="1023" y="174"/>
                    <a:pt x="1404" y="174"/>
                  </a:cubicBezTo>
                  <a:close/>
                  <a:moveTo>
                    <a:pt x="1391" y="0"/>
                  </a:moveTo>
                  <a:cubicBezTo>
                    <a:pt x="807" y="0"/>
                    <a:pt x="86" y="290"/>
                    <a:pt x="34" y="316"/>
                  </a:cubicBezTo>
                  <a:cubicBezTo>
                    <a:pt x="0" y="316"/>
                    <a:pt x="0" y="349"/>
                    <a:pt x="0" y="383"/>
                  </a:cubicBezTo>
                  <a:cubicBezTo>
                    <a:pt x="0" y="416"/>
                    <a:pt x="34" y="449"/>
                    <a:pt x="67" y="449"/>
                  </a:cubicBezTo>
                  <a:cubicBezTo>
                    <a:pt x="401" y="583"/>
                    <a:pt x="734" y="683"/>
                    <a:pt x="1068" y="750"/>
                  </a:cubicBezTo>
                  <a:cubicBezTo>
                    <a:pt x="1236" y="775"/>
                    <a:pt x="1399" y="791"/>
                    <a:pt x="1545" y="791"/>
                  </a:cubicBezTo>
                  <a:cubicBezTo>
                    <a:pt x="1777" y="791"/>
                    <a:pt x="1966" y="752"/>
                    <a:pt x="2069" y="650"/>
                  </a:cubicBezTo>
                  <a:cubicBezTo>
                    <a:pt x="2135" y="549"/>
                    <a:pt x="2135" y="416"/>
                    <a:pt x="2069" y="316"/>
                  </a:cubicBezTo>
                  <a:cubicBezTo>
                    <a:pt x="2002" y="183"/>
                    <a:pt x="1935" y="116"/>
                    <a:pt x="1835" y="82"/>
                  </a:cubicBezTo>
                  <a:cubicBezTo>
                    <a:pt x="1710" y="24"/>
                    <a:pt x="1556" y="0"/>
                    <a:pt x="1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5142851" y="4162503"/>
              <a:ext cx="12955" cy="14149"/>
            </a:xfrm>
            <a:custGeom>
              <a:avLst/>
              <a:gdLst/>
              <a:ahLst/>
              <a:cxnLst/>
              <a:rect l="l" t="t" r="r" b="b"/>
              <a:pathLst>
                <a:path w="1302" h="1422" extrusionOk="0">
                  <a:moveTo>
                    <a:pt x="935" y="154"/>
                  </a:moveTo>
                  <a:cubicBezTo>
                    <a:pt x="1068" y="188"/>
                    <a:pt x="1068" y="254"/>
                    <a:pt x="1068" y="254"/>
                  </a:cubicBezTo>
                  <a:cubicBezTo>
                    <a:pt x="1102" y="521"/>
                    <a:pt x="568" y="988"/>
                    <a:pt x="134" y="1188"/>
                  </a:cubicBezTo>
                  <a:cubicBezTo>
                    <a:pt x="168" y="821"/>
                    <a:pt x="334" y="454"/>
                    <a:pt x="601" y="188"/>
                  </a:cubicBezTo>
                  <a:cubicBezTo>
                    <a:pt x="701" y="154"/>
                    <a:pt x="801" y="154"/>
                    <a:pt x="901" y="154"/>
                  </a:cubicBezTo>
                  <a:close/>
                  <a:moveTo>
                    <a:pt x="797" y="1"/>
                  </a:moveTo>
                  <a:cubicBezTo>
                    <a:pt x="704" y="1"/>
                    <a:pt x="619" y="24"/>
                    <a:pt x="535" y="87"/>
                  </a:cubicBezTo>
                  <a:cubicBezTo>
                    <a:pt x="134" y="354"/>
                    <a:pt x="1" y="1255"/>
                    <a:pt x="1" y="1288"/>
                  </a:cubicBezTo>
                  <a:cubicBezTo>
                    <a:pt x="1" y="1322"/>
                    <a:pt x="1" y="1355"/>
                    <a:pt x="34" y="1388"/>
                  </a:cubicBezTo>
                  <a:cubicBezTo>
                    <a:pt x="34" y="1388"/>
                    <a:pt x="34" y="1388"/>
                    <a:pt x="34" y="1422"/>
                  </a:cubicBezTo>
                  <a:lnTo>
                    <a:pt x="68" y="1422"/>
                  </a:lnTo>
                  <a:cubicBezTo>
                    <a:pt x="501" y="1288"/>
                    <a:pt x="1302" y="688"/>
                    <a:pt x="1235" y="288"/>
                  </a:cubicBezTo>
                  <a:cubicBezTo>
                    <a:pt x="1235" y="188"/>
                    <a:pt x="1168" y="87"/>
                    <a:pt x="968" y="21"/>
                  </a:cubicBezTo>
                  <a:cubicBezTo>
                    <a:pt x="907" y="9"/>
                    <a:pt x="851"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5090743" y="4164632"/>
              <a:ext cx="98804" cy="51123"/>
            </a:xfrm>
            <a:custGeom>
              <a:avLst/>
              <a:gdLst/>
              <a:ahLst/>
              <a:cxnLst/>
              <a:rect l="l" t="t" r="r" b="b"/>
              <a:pathLst>
                <a:path w="9930" h="5138" extrusionOk="0">
                  <a:moveTo>
                    <a:pt x="1248" y="0"/>
                  </a:moveTo>
                  <a:cubicBezTo>
                    <a:pt x="1134" y="0"/>
                    <a:pt x="1030" y="87"/>
                    <a:pt x="1001" y="174"/>
                  </a:cubicBezTo>
                  <a:lnTo>
                    <a:pt x="101" y="3076"/>
                  </a:lnTo>
                  <a:cubicBezTo>
                    <a:pt x="1" y="3376"/>
                    <a:pt x="201" y="3676"/>
                    <a:pt x="501" y="3743"/>
                  </a:cubicBezTo>
                  <a:cubicBezTo>
                    <a:pt x="1802" y="3976"/>
                    <a:pt x="3703" y="4210"/>
                    <a:pt x="5371" y="4510"/>
                  </a:cubicBezTo>
                  <a:cubicBezTo>
                    <a:pt x="7273" y="4844"/>
                    <a:pt x="5872" y="4710"/>
                    <a:pt x="8140" y="5111"/>
                  </a:cubicBezTo>
                  <a:cubicBezTo>
                    <a:pt x="8246" y="5129"/>
                    <a:pt x="8348" y="5138"/>
                    <a:pt x="8444" y="5138"/>
                  </a:cubicBezTo>
                  <a:cubicBezTo>
                    <a:pt x="9547" y="5138"/>
                    <a:pt x="9929" y="3991"/>
                    <a:pt x="9407" y="3776"/>
                  </a:cubicBezTo>
                  <a:cubicBezTo>
                    <a:pt x="6872" y="2742"/>
                    <a:pt x="6639" y="2208"/>
                    <a:pt x="5671" y="1041"/>
                  </a:cubicBezTo>
                  <a:cubicBezTo>
                    <a:pt x="5471" y="841"/>
                    <a:pt x="5204" y="707"/>
                    <a:pt x="4904" y="641"/>
                  </a:cubicBezTo>
                  <a:lnTo>
                    <a:pt x="1302" y="7"/>
                  </a:lnTo>
                  <a:cubicBezTo>
                    <a:pt x="1284" y="2"/>
                    <a:pt x="1266" y="0"/>
                    <a:pt x="1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5115966" y="4093996"/>
              <a:ext cx="43163" cy="46815"/>
            </a:xfrm>
            <a:custGeom>
              <a:avLst/>
              <a:gdLst/>
              <a:ahLst/>
              <a:cxnLst/>
              <a:rect l="l" t="t" r="r" b="b"/>
              <a:pathLst>
                <a:path w="4338" h="4705" extrusionOk="0">
                  <a:moveTo>
                    <a:pt x="1102" y="1"/>
                  </a:moveTo>
                  <a:lnTo>
                    <a:pt x="1" y="3904"/>
                  </a:lnTo>
                  <a:lnTo>
                    <a:pt x="3237" y="4704"/>
                  </a:lnTo>
                  <a:lnTo>
                    <a:pt x="4337" y="801"/>
                  </a:lnTo>
                  <a:lnTo>
                    <a:pt x="11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5186660" y="3333273"/>
              <a:ext cx="42835" cy="63063"/>
            </a:xfrm>
            <a:custGeom>
              <a:avLst/>
              <a:gdLst/>
              <a:ahLst/>
              <a:cxnLst/>
              <a:rect l="l" t="t" r="r" b="b"/>
              <a:pathLst>
                <a:path w="4305" h="6338" extrusionOk="0">
                  <a:moveTo>
                    <a:pt x="4304" y="0"/>
                  </a:moveTo>
                  <a:cubicBezTo>
                    <a:pt x="3637" y="300"/>
                    <a:pt x="1369" y="267"/>
                    <a:pt x="701" y="901"/>
                  </a:cubicBezTo>
                  <a:cubicBezTo>
                    <a:pt x="1" y="1535"/>
                    <a:pt x="2670" y="4236"/>
                    <a:pt x="3270" y="6338"/>
                  </a:cubicBezTo>
                  <a:cubicBezTo>
                    <a:pt x="3837" y="3102"/>
                    <a:pt x="4304" y="0"/>
                    <a:pt x="430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5186660" y="3333273"/>
              <a:ext cx="42835" cy="63063"/>
            </a:xfrm>
            <a:custGeom>
              <a:avLst/>
              <a:gdLst/>
              <a:ahLst/>
              <a:cxnLst/>
              <a:rect l="l" t="t" r="r" b="b"/>
              <a:pathLst>
                <a:path w="4305" h="6338" extrusionOk="0">
                  <a:moveTo>
                    <a:pt x="4304" y="0"/>
                  </a:moveTo>
                  <a:cubicBezTo>
                    <a:pt x="3637" y="300"/>
                    <a:pt x="1369" y="267"/>
                    <a:pt x="701" y="901"/>
                  </a:cubicBezTo>
                  <a:cubicBezTo>
                    <a:pt x="1" y="1535"/>
                    <a:pt x="2670" y="4236"/>
                    <a:pt x="3270" y="6338"/>
                  </a:cubicBezTo>
                  <a:cubicBezTo>
                    <a:pt x="3837" y="3102"/>
                    <a:pt x="4304" y="0"/>
                    <a:pt x="4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5106345" y="3328627"/>
              <a:ext cx="231347" cy="796905"/>
            </a:xfrm>
            <a:custGeom>
              <a:avLst/>
              <a:gdLst/>
              <a:ahLst/>
              <a:cxnLst/>
              <a:rect l="l" t="t" r="r" b="b"/>
              <a:pathLst>
                <a:path w="23251" h="80091" extrusionOk="0">
                  <a:moveTo>
                    <a:pt x="11642" y="0"/>
                  </a:moveTo>
                  <a:cubicBezTo>
                    <a:pt x="11642" y="0"/>
                    <a:pt x="8306" y="26119"/>
                    <a:pt x="6772" y="37427"/>
                  </a:cubicBezTo>
                  <a:cubicBezTo>
                    <a:pt x="4771" y="52171"/>
                    <a:pt x="1" y="78623"/>
                    <a:pt x="1" y="78623"/>
                  </a:cubicBezTo>
                  <a:lnTo>
                    <a:pt x="5871" y="80091"/>
                  </a:lnTo>
                  <a:cubicBezTo>
                    <a:pt x="5871" y="80091"/>
                    <a:pt x="14511" y="47167"/>
                    <a:pt x="16879" y="36660"/>
                  </a:cubicBezTo>
                  <a:cubicBezTo>
                    <a:pt x="19014" y="27053"/>
                    <a:pt x="23250" y="0"/>
                    <a:pt x="23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5099380" y="4096991"/>
              <a:ext cx="78336" cy="38507"/>
            </a:xfrm>
            <a:custGeom>
              <a:avLst/>
              <a:gdLst/>
              <a:ahLst/>
              <a:cxnLst/>
              <a:rect l="l" t="t" r="r" b="b"/>
              <a:pathLst>
                <a:path w="7873" h="3870" extrusionOk="0">
                  <a:moveTo>
                    <a:pt x="300" y="0"/>
                  </a:moveTo>
                  <a:lnTo>
                    <a:pt x="0" y="2102"/>
                  </a:lnTo>
                  <a:lnTo>
                    <a:pt x="6972" y="3869"/>
                  </a:lnTo>
                  <a:cubicBezTo>
                    <a:pt x="6972" y="3869"/>
                    <a:pt x="7872" y="1668"/>
                    <a:pt x="7839" y="1668"/>
                  </a:cubicBezTo>
                  <a:lnTo>
                    <a:pt x="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5283583" y="3328627"/>
              <a:ext cx="117838" cy="807194"/>
            </a:xfrm>
            <a:custGeom>
              <a:avLst/>
              <a:gdLst/>
              <a:ahLst/>
              <a:cxnLst/>
              <a:rect l="l" t="t" r="r" b="b"/>
              <a:pathLst>
                <a:path w="11843" h="81125" extrusionOk="0">
                  <a:moveTo>
                    <a:pt x="0" y="0"/>
                  </a:moveTo>
                  <a:cubicBezTo>
                    <a:pt x="0" y="0"/>
                    <a:pt x="1401" y="24818"/>
                    <a:pt x="1835" y="36259"/>
                  </a:cubicBezTo>
                  <a:cubicBezTo>
                    <a:pt x="2202" y="46767"/>
                    <a:pt x="4070" y="81125"/>
                    <a:pt x="4070" y="81125"/>
                  </a:cubicBezTo>
                  <a:lnTo>
                    <a:pt x="9807" y="81125"/>
                  </a:lnTo>
                  <a:cubicBezTo>
                    <a:pt x="9807" y="81125"/>
                    <a:pt x="11242" y="46133"/>
                    <a:pt x="11508" y="35459"/>
                  </a:cubicBezTo>
                  <a:cubicBezTo>
                    <a:pt x="11742" y="25185"/>
                    <a:pt x="11842" y="0"/>
                    <a:pt x="11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5317432" y="4113250"/>
              <a:ext cx="74356" cy="23572"/>
            </a:xfrm>
            <a:custGeom>
              <a:avLst/>
              <a:gdLst/>
              <a:ahLst/>
              <a:cxnLst/>
              <a:rect l="l" t="t" r="r" b="b"/>
              <a:pathLst>
                <a:path w="7473" h="2369" extrusionOk="0">
                  <a:moveTo>
                    <a:pt x="7473" y="1"/>
                  </a:moveTo>
                  <a:lnTo>
                    <a:pt x="1" y="267"/>
                  </a:lnTo>
                  <a:lnTo>
                    <a:pt x="234" y="2369"/>
                  </a:lnTo>
                  <a:lnTo>
                    <a:pt x="7172" y="2369"/>
                  </a:lnTo>
                  <a:cubicBezTo>
                    <a:pt x="7172" y="2369"/>
                    <a:pt x="7473" y="1"/>
                    <a:pt x="7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5362237" y="3061766"/>
              <a:ext cx="125141" cy="260561"/>
            </a:xfrm>
            <a:custGeom>
              <a:avLst/>
              <a:gdLst/>
              <a:ahLst/>
              <a:cxnLst/>
              <a:rect l="l" t="t" r="r" b="b"/>
              <a:pathLst>
                <a:path w="12577" h="26187" extrusionOk="0">
                  <a:moveTo>
                    <a:pt x="4004" y="1"/>
                  </a:moveTo>
                  <a:lnTo>
                    <a:pt x="1" y="3203"/>
                  </a:lnTo>
                  <a:cubicBezTo>
                    <a:pt x="768" y="4271"/>
                    <a:pt x="1569" y="5305"/>
                    <a:pt x="2336" y="6339"/>
                  </a:cubicBezTo>
                  <a:cubicBezTo>
                    <a:pt x="3103" y="7406"/>
                    <a:pt x="3837" y="8474"/>
                    <a:pt x="4537" y="9541"/>
                  </a:cubicBezTo>
                  <a:cubicBezTo>
                    <a:pt x="5271" y="10609"/>
                    <a:pt x="5938" y="11676"/>
                    <a:pt x="6539" y="12777"/>
                  </a:cubicBezTo>
                  <a:cubicBezTo>
                    <a:pt x="7089" y="13724"/>
                    <a:pt x="7555" y="14726"/>
                    <a:pt x="7962" y="15759"/>
                  </a:cubicBezTo>
                  <a:lnTo>
                    <a:pt x="7962" y="15759"/>
                  </a:lnTo>
                  <a:cubicBezTo>
                    <a:pt x="7938" y="16356"/>
                    <a:pt x="7875" y="16968"/>
                    <a:pt x="7773" y="17580"/>
                  </a:cubicBezTo>
                  <a:cubicBezTo>
                    <a:pt x="7673" y="18381"/>
                    <a:pt x="7506" y="19248"/>
                    <a:pt x="7373" y="20082"/>
                  </a:cubicBezTo>
                  <a:cubicBezTo>
                    <a:pt x="7206" y="20949"/>
                    <a:pt x="7039" y="21817"/>
                    <a:pt x="6872" y="22684"/>
                  </a:cubicBezTo>
                  <a:lnTo>
                    <a:pt x="6339" y="25252"/>
                  </a:lnTo>
                  <a:lnTo>
                    <a:pt x="8707" y="26186"/>
                  </a:lnTo>
                  <a:cubicBezTo>
                    <a:pt x="9174" y="25352"/>
                    <a:pt x="9574" y="24518"/>
                    <a:pt x="9975" y="23685"/>
                  </a:cubicBezTo>
                  <a:cubicBezTo>
                    <a:pt x="10375" y="22851"/>
                    <a:pt x="10742" y="21983"/>
                    <a:pt x="11042" y="21116"/>
                  </a:cubicBezTo>
                  <a:cubicBezTo>
                    <a:pt x="11376" y="20249"/>
                    <a:pt x="11709" y="19348"/>
                    <a:pt x="11943" y="18414"/>
                  </a:cubicBezTo>
                  <a:cubicBezTo>
                    <a:pt x="12210" y="17447"/>
                    <a:pt x="12443" y="16446"/>
                    <a:pt x="12543" y="15445"/>
                  </a:cubicBezTo>
                  <a:lnTo>
                    <a:pt x="12577" y="15112"/>
                  </a:lnTo>
                  <a:lnTo>
                    <a:pt x="12443" y="14645"/>
                  </a:lnTo>
                  <a:cubicBezTo>
                    <a:pt x="12043" y="13210"/>
                    <a:pt x="11509" y="11843"/>
                    <a:pt x="10842" y="10508"/>
                  </a:cubicBezTo>
                  <a:cubicBezTo>
                    <a:pt x="10242" y="9241"/>
                    <a:pt x="9541" y="7973"/>
                    <a:pt x="8807" y="6772"/>
                  </a:cubicBezTo>
                  <a:cubicBezTo>
                    <a:pt x="8073" y="5572"/>
                    <a:pt x="7306" y="4437"/>
                    <a:pt x="6506" y="3303"/>
                  </a:cubicBezTo>
                  <a:cubicBezTo>
                    <a:pt x="5672" y="2169"/>
                    <a:pt x="4871" y="1068"/>
                    <a:pt x="4004" y="1"/>
                  </a:cubicBezTo>
                  <a:close/>
                </a:path>
              </a:pathLst>
            </a:custGeom>
            <a:solidFill>
              <a:srgbClr val="B6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5331372" y="3032433"/>
              <a:ext cx="117838" cy="137877"/>
            </a:xfrm>
            <a:custGeom>
              <a:avLst/>
              <a:gdLst/>
              <a:ahLst/>
              <a:cxnLst/>
              <a:rect l="l" t="t" r="r" b="b"/>
              <a:pathLst>
                <a:path w="11843" h="13857" extrusionOk="0">
                  <a:moveTo>
                    <a:pt x="3283" y="0"/>
                  </a:moveTo>
                  <a:cubicBezTo>
                    <a:pt x="1221" y="0"/>
                    <a:pt x="56" y="1849"/>
                    <a:pt x="34" y="4150"/>
                  </a:cubicBezTo>
                  <a:cubicBezTo>
                    <a:pt x="1" y="8987"/>
                    <a:pt x="5204" y="13857"/>
                    <a:pt x="5204" y="13857"/>
                  </a:cubicBezTo>
                  <a:lnTo>
                    <a:pt x="11842" y="8319"/>
                  </a:lnTo>
                  <a:cubicBezTo>
                    <a:pt x="10975" y="5751"/>
                    <a:pt x="9441" y="3516"/>
                    <a:pt x="7339" y="1815"/>
                  </a:cubicBezTo>
                  <a:cubicBezTo>
                    <a:pt x="5755" y="533"/>
                    <a:pt x="4390" y="0"/>
                    <a:pt x="3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5422643" y="3099278"/>
              <a:ext cx="10637" cy="10965"/>
            </a:xfrm>
            <a:custGeom>
              <a:avLst/>
              <a:gdLst/>
              <a:ahLst/>
              <a:cxnLst/>
              <a:rect l="l" t="t" r="r" b="b"/>
              <a:pathLst>
                <a:path w="1069" h="1102" extrusionOk="0">
                  <a:moveTo>
                    <a:pt x="501" y="0"/>
                  </a:moveTo>
                  <a:cubicBezTo>
                    <a:pt x="201" y="34"/>
                    <a:pt x="1" y="267"/>
                    <a:pt x="68" y="567"/>
                  </a:cubicBezTo>
                  <a:cubicBezTo>
                    <a:pt x="68" y="834"/>
                    <a:pt x="268" y="1101"/>
                    <a:pt x="568" y="1101"/>
                  </a:cubicBezTo>
                  <a:cubicBezTo>
                    <a:pt x="868" y="1101"/>
                    <a:pt x="1068" y="834"/>
                    <a:pt x="1035" y="567"/>
                  </a:cubicBezTo>
                  <a:cubicBezTo>
                    <a:pt x="1002" y="267"/>
                    <a:pt x="801" y="34"/>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5376177" y="3078034"/>
              <a:ext cx="10298" cy="10965"/>
            </a:xfrm>
            <a:custGeom>
              <a:avLst/>
              <a:gdLst/>
              <a:ahLst/>
              <a:cxnLst/>
              <a:rect l="l" t="t" r="r" b="b"/>
              <a:pathLst>
                <a:path w="1035" h="1102" extrusionOk="0">
                  <a:moveTo>
                    <a:pt x="501" y="0"/>
                  </a:moveTo>
                  <a:cubicBezTo>
                    <a:pt x="201" y="0"/>
                    <a:pt x="1" y="267"/>
                    <a:pt x="34" y="534"/>
                  </a:cubicBezTo>
                  <a:cubicBezTo>
                    <a:pt x="34" y="834"/>
                    <a:pt x="268" y="1068"/>
                    <a:pt x="568" y="1101"/>
                  </a:cubicBezTo>
                  <a:cubicBezTo>
                    <a:pt x="835" y="1068"/>
                    <a:pt x="1035" y="834"/>
                    <a:pt x="1002" y="534"/>
                  </a:cubicBezTo>
                  <a:cubicBezTo>
                    <a:pt x="1002" y="234"/>
                    <a:pt x="768"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5379828" y="3132799"/>
              <a:ext cx="10637" cy="10965"/>
            </a:xfrm>
            <a:custGeom>
              <a:avLst/>
              <a:gdLst/>
              <a:ahLst/>
              <a:cxnLst/>
              <a:rect l="l" t="t" r="r" b="b"/>
              <a:pathLst>
                <a:path w="1069" h="1102" extrusionOk="0">
                  <a:moveTo>
                    <a:pt x="501" y="0"/>
                  </a:moveTo>
                  <a:cubicBezTo>
                    <a:pt x="234" y="0"/>
                    <a:pt x="1" y="267"/>
                    <a:pt x="68" y="534"/>
                  </a:cubicBezTo>
                  <a:cubicBezTo>
                    <a:pt x="68" y="834"/>
                    <a:pt x="301" y="1068"/>
                    <a:pt x="568" y="1101"/>
                  </a:cubicBezTo>
                  <a:cubicBezTo>
                    <a:pt x="868" y="1068"/>
                    <a:pt x="1068" y="834"/>
                    <a:pt x="1035" y="534"/>
                  </a:cubicBezTo>
                  <a:cubicBezTo>
                    <a:pt x="1002" y="267"/>
                    <a:pt x="801" y="34"/>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5383818" y="3187565"/>
              <a:ext cx="10298" cy="10965"/>
            </a:xfrm>
            <a:custGeom>
              <a:avLst/>
              <a:gdLst/>
              <a:ahLst/>
              <a:cxnLst/>
              <a:rect l="l" t="t" r="r" b="b"/>
              <a:pathLst>
                <a:path w="1035" h="1102" extrusionOk="0">
                  <a:moveTo>
                    <a:pt x="500" y="0"/>
                  </a:moveTo>
                  <a:cubicBezTo>
                    <a:pt x="200" y="0"/>
                    <a:pt x="0" y="267"/>
                    <a:pt x="33" y="567"/>
                  </a:cubicBezTo>
                  <a:cubicBezTo>
                    <a:pt x="33" y="834"/>
                    <a:pt x="267" y="1068"/>
                    <a:pt x="567" y="1101"/>
                  </a:cubicBezTo>
                  <a:cubicBezTo>
                    <a:pt x="834" y="1101"/>
                    <a:pt x="1034" y="834"/>
                    <a:pt x="1001" y="567"/>
                  </a:cubicBezTo>
                  <a:cubicBezTo>
                    <a:pt x="1001" y="267"/>
                    <a:pt x="767" y="34"/>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5387470" y="3242330"/>
              <a:ext cx="10627" cy="10965"/>
            </a:xfrm>
            <a:custGeom>
              <a:avLst/>
              <a:gdLst/>
              <a:ahLst/>
              <a:cxnLst/>
              <a:rect l="l" t="t" r="r" b="b"/>
              <a:pathLst>
                <a:path w="1068" h="1102" extrusionOk="0">
                  <a:moveTo>
                    <a:pt x="500" y="0"/>
                  </a:moveTo>
                  <a:cubicBezTo>
                    <a:pt x="200" y="0"/>
                    <a:pt x="0" y="267"/>
                    <a:pt x="67" y="567"/>
                  </a:cubicBezTo>
                  <a:cubicBezTo>
                    <a:pt x="67" y="834"/>
                    <a:pt x="300" y="1068"/>
                    <a:pt x="567" y="1101"/>
                  </a:cubicBezTo>
                  <a:cubicBezTo>
                    <a:pt x="867" y="1101"/>
                    <a:pt x="1067" y="834"/>
                    <a:pt x="1034" y="567"/>
                  </a:cubicBezTo>
                  <a:cubicBezTo>
                    <a:pt x="1001" y="267"/>
                    <a:pt x="801" y="34"/>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5379172" y="3297095"/>
              <a:ext cx="10627" cy="10955"/>
            </a:xfrm>
            <a:custGeom>
              <a:avLst/>
              <a:gdLst/>
              <a:ahLst/>
              <a:cxnLst/>
              <a:rect l="l" t="t" r="r" b="b"/>
              <a:pathLst>
                <a:path w="1068" h="1101" extrusionOk="0">
                  <a:moveTo>
                    <a:pt x="500" y="0"/>
                  </a:moveTo>
                  <a:cubicBezTo>
                    <a:pt x="200" y="0"/>
                    <a:pt x="0" y="267"/>
                    <a:pt x="33" y="534"/>
                  </a:cubicBezTo>
                  <a:cubicBezTo>
                    <a:pt x="33" y="834"/>
                    <a:pt x="267" y="1068"/>
                    <a:pt x="567" y="1101"/>
                  </a:cubicBezTo>
                  <a:cubicBezTo>
                    <a:pt x="834" y="1068"/>
                    <a:pt x="1068" y="834"/>
                    <a:pt x="1001" y="534"/>
                  </a:cubicBezTo>
                  <a:cubicBezTo>
                    <a:pt x="1001" y="267"/>
                    <a:pt x="767"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5325731" y="3041189"/>
              <a:ext cx="10298" cy="11293"/>
            </a:xfrm>
            <a:custGeom>
              <a:avLst/>
              <a:gdLst/>
              <a:ahLst/>
              <a:cxnLst/>
              <a:rect l="l" t="t" r="r" b="b"/>
              <a:pathLst>
                <a:path w="1035" h="1135" extrusionOk="0">
                  <a:moveTo>
                    <a:pt x="468" y="1"/>
                  </a:moveTo>
                  <a:cubicBezTo>
                    <a:pt x="201" y="34"/>
                    <a:pt x="1" y="301"/>
                    <a:pt x="34" y="568"/>
                  </a:cubicBezTo>
                  <a:cubicBezTo>
                    <a:pt x="34" y="868"/>
                    <a:pt x="267" y="1102"/>
                    <a:pt x="568" y="1135"/>
                  </a:cubicBezTo>
                  <a:cubicBezTo>
                    <a:pt x="835" y="1102"/>
                    <a:pt x="1035" y="835"/>
                    <a:pt x="1001" y="568"/>
                  </a:cubicBezTo>
                  <a:cubicBezTo>
                    <a:pt x="1001" y="268"/>
                    <a:pt x="768" y="34"/>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5329382" y="3096293"/>
              <a:ext cx="10627" cy="10955"/>
            </a:xfrm>
            <a:custGeom>
              <a:avLst/>
              <a:gdLst/>
              <a:ahLst/>
              <a:cxnLst/>
              <a:rect l="l" t="t" r="r" b="b"/>
              <a:pathLst>
                <a:path w="1068" h="1101" extrusionOk="0">
                  <a:moveTo>
                    <a:pt x="501" y="0"/>
                  </a:moveTo>
                  <a:cubicBezTo>
                    <a:pt x="201" y="0"/>
                    <a:pt x="1" y="267"/>
                    <a:pt x="67" y="534"/>
                  </a:cubicBezTo>
                  <a:cubicBezTo>
                    <a:pt x="67" y="834"/>
                    <a:pt x="267" y="1067"/>
                    <a:pt x="568" y="1101"/>
                  </a:cubicBezTo>
                  <a:cubicBezTo>
                    <a:pt x="868" y="1067"/>
                    <a:pt x="1068" y="834"/>
                    <a:pt x="1035" y="534"/>
                  </a:cubicBezTo>
                  <a:cubicBezTo>
                    <a:pt x="1001" y="267"/>
                    <a:pt x="801"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5333362" y="3151048"/>
              <a:ext cx="10298" cy="10965"/>
            </a:xfrm>
            <a:custGeom>
              <a:avLst/>
              <a:gdLst/>
              <a:ahLst/>
              <a:cxnLst/>
              <a:rect l="l" t="t" r="r" b="b"/>
              <a:pathLst>
                <a:path w="1035" h="1102" extrusionOk="0">
                  <a:moveTo>
                    <a:pt x="468" y="1"/>
                  </a:moveTo>
                  <a:cubicBezTo>
                    <a:pt x="201" y="1"/>
                    <a:pt x="1" y="268"/>
                    <a:pt x="34" y="568"/>
                  </a:cubicBezTo>
                  <a:cubicBezTo>
                    <a:pt x="34" y="835"/>
                    <a:pt x="268" y="1068"/>
                    <a:pt x="568" y="1102"/>
                  </a:cubicBezTo>
                  <a:cubicBezTo>
                    <a:pt x="835" y="1102"/>
                    <a:pt x="1035" y="835"/>
                    <a:pt x="1002" y="568"/>
                  </a:cubicBezTo>
                  <a:cubicBezTo>
                    <a:pt x="1002" y="268"/>
                    <a:pt x="768" y="34"/>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5337014" y="3205813"/>
              <a:ext cx="10637" cy="10965"/>
            </a:xfrm>
            <a:custGeom>
              <a:avLst/>
              <a:gdLst/>
              <a:ahLst/>
              <a:cxnLst/>
              <a:rect l="l" t="t" r="r" b="b"/>
              <a:pathLst>
                <a:path w="1069" h="1102" extrusionOk="0">
                  <a:moveTo>
                    <a:pt x="501" y="1"/>
                  </a:moveTo>
                  <a:cubicBezTo>
                    <a:pt x="201" y="1"/>
                    <a:pt x="1" y="268"/>
                    <a:pt x="67" y="568"/>
                  </a:cubicBezTo>
                  <a:cubicBezTo>
                    <a:pt x="67" y="835"/>
                    <a:pt x="268" y="1068"/>
                    <a:pt x="568" y="1102"/>
                  </a:cubicBezTo>
                  <a:cubicBezTo>
                    <a:pt x="868" y="1102"/>
                    <a:pt x="1068" y="835"/>
                    <a:pt x="1001" y="568"/>
                  </a:cubicBezTo>
                  <a:cubicBezTo>
                    <a:pt x="1001" y="268"/>
                    <a:pt x="801" y="34"/>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5341004" y="3260578"/>
              <a:ext cx="10298" cy="10965"/>
            </a:xfrm>
            <a:custGeom>
              <a:avLst/>
              <a:gdLst/>
              <a:ahLst/>
              <a:cxnLst/>
              <a:rect l="l" t="t" r="r" b="b"/>
              <a:pathLst>
                <a:path w="1035" h="1102" extrusionOk="0">
                  <a:moveTo>
                    <a:pt x="467" y="1"/>
                  </a:moveTo>
                  <a:cubicBezTo>
                    <a:pt x="200" y="34"/>
                    <a:pt x="0" y="268"/>
                    <a:pt x="33" y="568"/>
                  </a:cubicBezTo>
                  <a:cubicBezTo>
                    <a:pt x="33" y="835"/>
                    <a:pt x="267" y="1102"/>
                    <a:pt x="567" y="1102"/>
                  </a:cubicBezTo>
                  <a:cubicBezTo>
                    <a:pt x="834" y="1102"/>
                    <a:pt x="1034" y="835"/>
                    <a:pt x="1001" y="568"/>
                  </a:cubicBezTo>
                  <a:cubicBezTo>
                    <a:pt x="1001" y="268"/>
                    <a:pt x="767" y="34"/>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5295533" y="3297095"/>
              <a:ext cx="10627" cy="11293"/>
            </a:xfrm>
            <a:custGeom>
              <a:avLst/>
              <a:gdLst/>
              <a:ahLst/>
              <a:cxnLst/>
              <a:rect l="l" t="t" r="r" b="b"/>
              <a:pathLst>
                <a:path w="1068" h="1135" extrusionOk="0">
                  <a:moveTo>
                    <a:pt x="500" y="0"/>
                  </a:moveTo>
                  <a:cubicBezTo>
                    <a:pt x="200" y="34"/>
                    <a:pt x="0" y="267"/>
                    <a:pt x="33" y="567"/>
                  </a:cubicBezTo>
                  <a:cubicBezTo>
                    <a:pt x="33" y="867"/>
                    <a:pt x="267" y="1101"/>
                    <a:pt x="567" y="1134"/>
                  </a:cubicBezTo>
                  <a:cubicBezTo>
                    <a:pt x="834" y="1101"/>
                    <a:pt x="1068" y="834"/>
                    <a:pt x="1001" y="567"/>
                  </a:cubicBezTo>
                  <a:cubicBezTo>
                    <a:pt x="1001" y="267"/>
                    <a:pt x="767" y="34"/>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5291881" y="3242330"/>
              <a:ext cx="10298" cy="10965"/>
            </a:xfrm>
            <a:custGeom>
              <a:avLst/>
              <a:gdLst/>
              <a:ahLst/>
              <a:cxnLst/>
              <a:rect l="l" t="t" r="r" b="b"/>
              <a:pathLst>
                <a:path w="1035" h="1102" extrusionOk="0">
                  <a:moveTo>
                    <a:pt x="467" y="0"/>
                  </a:moveTo>
                  <a:cubicBezTo>
                    <a:pt x="200" y="0"/>
                    <a:pt x="0" y="267"/>
                    <a:pt x="34" y="567"/>
                  </a:cubicBezTo>
                  <a:cubicBezTo>
                    <a:pt x="34" y="834"/>
                    <a:pt x="267" y="1068"/>
                    <a:pt x="567" y="1101"/>
                  </a:cubicBezTo>
                  <a:cubicBezTo>
                    <a:pt x="834" y="1101"/>
                    <a:pt x="1034" y="834"/>
                    <a:pt x="1001" y="567"/>
                  </a:cubicBezTo>
                  <a:cubicBezTo>
                    <a:pt x="1001" y="267"/>
                    <a:pt x="767" y="34"/>
                    <a:pt x="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5287891" y="3187565"/>
              <a:ext cx="10637" cy="10965"/>
            </a:xfrm>
            <a:custGeom>
              <a:avLst/>
              <a:gdLst/>
              <a:ahLst/>
              <a:cxnLst/>
              <a:rect l="l" t="t" r="r" b="b"/>
              <a:pathLst>
                <a:path w="1069" h="1102" extrusionOk="0">
                  <a:moveTo>
                    <a:pt x="501" y="0"/>
                  </a:moveTo>
                  <a:cubicBezTo>
                    <a:pt x="201" y="0"/>
                    <a:pt x="1" y="267"/>
                    <a:pt x="34" y="567"/>
                  </a:cubicBezTo>
                  <a:cubicBezTo>
                    <a:pt x="34" y="834"/>
                    <a:pt x="268" y="1068"/>
                    <a:pt x="568" y="1101"/>
                  </a:cubicBezTo>
                  <a:cubicBezTo>
                    <a:pt x="835" y="1101"/>
                    <a:pt x="1068" y="834"/>
                    <a:pt x="1002" y="567"/>
                  </a:cubicBezTo>
                  <a:cubicBezTo>
                    <a:pt x="1002" y="267"/>
                    <a:pt x="768" y="34"/>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5283911" y="3132799"/>
              <a:ext cx="10637" cy="10965"/>
            </a:xfrm>
            <a:custGeom>
              <a:avLst/>
              <a:gdLst/>
              <a:ahLst/>
              <a:cxnLst/>
              <a:rect l="l" t="t" r="r" b="b"/>
              <a:pathLst>
                <a:path w="1069" h="1102" extrusionOk="0">
                  <a:moveTo>
                    <a:pt x="501" y="0"/>
                  </a:moveTo>
                  <a:cubicBezTo>
                    <a:pt x="234" y="0"/>
                    <a:pt x="1" y="267"/>
                    <a:pt x="67" y="534"/>
                  </a:cubicBezTo>
                  <a:cubicBezTo>
                    <a:pt x="67" y="834"/>
                    <a:pt x="301" y="1068"/>
                    <a:pt x="568" y="1101"/>
                  </a:cubicBezTo>
                  <a:cubicBezTo>
                    <a:pt x="868" y="1068"/>
                    <a:pt x="1068" y="834"/>
                    <a:pt x="1035" y="534"/>
                  </a:cubicBezTo>
                  <a:cubicBezTo>
                    <a:pt x="1035" y="267"/>
                    <a:pt x="801" y="34"/>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5280259" y="3078034"/>
              <a:ext cx="10637" cy="10965"/>
            </a:xfrm>
            <a:custGeom>
              <a:avLst/>
              <a:gdLst/>
              <a:ahLst/>
              <a:cxnLst/>
              <a:rect l="l" t="t" r="r" b="b"/>
              <a:pathLst>
                <a:path w="1069" h="1102" extrusionOk="0">
                  <a:moveTo>
                    <a:pt x="501" y="0"/>
                  </a:moveTo>
                  <a:cubicBezTo>
                    <a:pt x="201" y="0"/>
                    <a:pt x="1" y="267"/>
                    <a:pt x="34" y="534"/>
                  </a:cubicBezTo>
                  <a:cubicBezTo>
                    <a:pt x="34" y="834"/>
                    <a:pt x="268" y="1068"/>
                    <a:pt x="568" y="1101"/>
                  </a:cubicBezTo>
                  <a:cubicBezTo>
                    <a:pt x="835" y="1068"/>
                    <a:pt x="1068" y="834"/>
                    <a:pt x="1001" y="534"/>
                  </a:cubicBezTo>
                  <a:cubicBezTo>
                    <a:pt x="1001" y="234"/>
                    <a:pt x="768"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5245076" y="3260578"/>
              <a:ext cx="10298" cy="10965"/>
            </a:xfrm>
            <a:custGeom>
              <a:avLst/>
              <a:gdLst/>
              <a:ahLst/>
              <a:cxnLst/>
              <a:rect l="l" t="t" r="r" b="b"/>
              <a:pathLst>
                <a:path w="1035" h="1102" extrusionOk="0">
                  <a:moveTo>
                    <a:pt x="468" y="1"/>
                  </a:moveTo>
                  <a:cubicBezTo>
                    <a:pt x="201" y="34"/>
                    <a:pt x="1" y="268"/>
                    <a:pt x="34" y="568"/>
                  </a:cubicBezTo>
                  <a:cubicBezTo>
                    <a:pt x="34" y="835"/>
                    <a:pt x="268" y="1102"/>
                    <a:pt x="568" y="1102"/>
                  </a:cubicBezTo>
                  <a:cubicBezTo>
                    <a:pt x="835" y="1102"/>
                    <a:pt x="1035" y="835"/>
                    <a:pt x="1002" y="568"/>
                  </a:cubicBezTo>
                  <a:cubicBezTo>
                    <a:pt x="1002" y="268"/>
                    <a:pt x="768" y="34"/>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5241097" y="3205813"/>
              <a:ext cx="10627" cy="10965"/>
            </a:xfrm>
            <a:custGeom>
              <a:avLst/>
              <a:gdLst/>
              <a:ahLst/>
              <a:cxnLst/>
              <a:rect l="l" t="t" r="r" b="b"/>
              <a:pathLst>
                <a:path w="1068" h="1102" extrusionOk="0">
                  <a:moveTo>
                    <a:pt x="501" y="1"/>
                  </a:moveTo>
                  <a:cubicBezTo>
                    <a:pt x="201" y="1"/>
                    <a:pt x="1" y="268"/>
                    <a:pt x="67" y="568"/>
                  </a:cubicBezTo>
                  <a:cubicBezTo>
                    <a:pt x="67" y="835"/>
                    <a:pt x="301" y="1068"/>
                    <a:pt x="568" y="1102"/>
                  </a:cubicBezTo>
                  <a:cubicBezTo>
                    <a:pt x="868" y="1102"/>
                    <a:pt x="1068" y="835"/>
                    <a:pt x="1035" y="568"/>
                  </a:cubicBezTo>
                  <a:cubicBezTo>
                    <a:pt x="1001" y="268"/>
                    <a:pt x="801" y="34"/>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5237445" y="3151048"/>
              <a:ext cx="10298" cy="10965"/>
            </a:xfrm>
            <a:custGeom>
              <a:avLst/>
              <a:gdLst/>
              <a:ahLst/>
              <a:cxnLst/>
              <a:rect l="l" t="t" r="r" b="b"/>
              <a:pathLst>
                <a:path w="1035" h="1102" extrusionOk="0">
                  <a:moveTo>
                    <a:pt x="468" y="1"/>
                  </a:moveTo>
                  <a:cubicBezTo>
                    <a:pt x="201" y="1"/>
                    <a:pt x="1" y="268"/>
                    <a:pt x="34" y="568"/>
                  </a:cubicBezTo>
                  <a:cubicBezTo>
                    <a:pt x="34" y="835"/>
                    <a:pt x="267" y="1068"/>
                    <a:pt x="568" y="1102"/>
                  </a:cubicBezTo>
                  <a:cubicBezTo>
                    <a:pt x="835" y="1102"/>
                    <a:pt x="1035" y="835"/>
                    <a:pt x="1001" y="568"/>
                  </a:cubicBezTo>
                  <a:cubicBezTo>
                    <a:pt x="1001" y="268"/>
                    <a:pt x="768" y="34"/>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5233793" y="3096293"/>
              <a:ext cx="10298" cy="10955"/>
            </a:xfrm>
            <a:custGeom>
              <a:avLst/>
              <a:gdLst/>
              <a:ahLst/>
              <a:cxnLst/>
              <a:rect l="l" t="t" r="r" b="b"/>
              <a:pathLst>
                <a:path w="1035" h="1101" extrusionOk="0">
                  <a:moveTo>
                    <a:pt x="468" y="0"/>
                  </a:moveTo>
                  <a:cubicBezTo>
                    <a:pt x="201" y="0"/>
                    <a:pt x="1" y="267"/>
                    <a:pt x="34" y="534"/>
                  </a:cubicBezTo>
                  <a:cubicBezTo>
                    <a:pt x="34" y="834"/>
                    <a:pt x="268" y="1067"/>
                    <a:pt x="568" y="1101"/>
                  </a:cubicBezTo>
                  <a:cubicBezTo>
                    <a:pt x="835" y="1067"/>
                    <a:pt x="1035" y="834"/>
                    <a:pt x="1001" y="534"/>
                  </a:cubicBezTo>
                  <a:cubicBezTo>
                    <a:pt x="1001" y="267"/>
                    <a:pt x="768" y="0"/>
                    <a:pt x="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5229813" y="3041189"/>
              <a:ext cx="10298" cy="11293"/>
            </a:xfrm>
            <a:custGeom>
              <a:avLst/>
              <a:gdLst/>
              <a:ahLst/>
              <a:cxnLst/>
              <a:rect l="l" t="t" r="r" b="b"/>
              <a:pathLst>
                <a:path w="1035" h="1135" extrusionOk="0">
                  <a:moveTo>
                    <a:pt x="501" y="1"/>
                  </a:moveTo>
                  <a:cubicBezTo>
                    <a:pt x="201" y="34"/>
                    <a:pt x="0" y="301"/>
                    <a:pt x="34" y="568"/>
                  </a:cubicBezTo>
                  <a:cubicBezTo>
                    <a:pt x="34" y="868"/>
                    <a:pt x="267" y="1102"/>
                    <a:pt x="567" y="1135"/>
                  </a:cubicBezTo>
                  <a:cubicBezTo>
                    <a:pt x="834" y="1102"/>
                    <a:pt x="1034" y="835"/>
                    <a:pt x="1001" y="568"/>
                  </a:cubicBezTo>
                  <a:cubicBezTo>
                    <a:pt x="1001" y="268"/>
                    <a:pt x="768" y="34"/>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5187994" y="3132799"/>
              <a:ext cx="10627" cy="10965"/>
            </a:xfrm>
            <a:custGeom>
              <a:avLst/>
              <a:gdLst/>
              <a:ahLst/>
              <a:cxnLst/>
              <a:rect l="l" t="t" r="r" b="b"/>
              <a:pathLst>
                <a:path w="1068" h="1102" extrusionOk="0">
                  <a:moveTo>
                    <a:pt x="501" y="0"/>
                  </a:moveTo>
                  <a:cubicBezTo>
                    <a:pt x="201" y="0"/>
                    <a:pt x="0" y="267"/>
                    <a:pt x="67" y="534"/>
                  </a:cubicBezTo>
                  <a:cubicBezTo>
                    <a:pt x="67" y="834"/>
                    <a:pt x="267" y="1068"/>
                    <a:pt x="567" y="1101"/>
                  </a:cubicBezTo>
                  <a:cubicBezTo>
                    <a:pt x="868" y="1068"/>
                    <a:pt x="1068" y="834"/>
                    <a:pt x="1034" y="534"/>
                  </a:cubicBezTo>
                  <a:cubicBezTo>
                    <a:pt x="1001" y="267"/>
                    <a:pt x="801" y="34"/>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5184342" y="3078034"/>
              <a:ext cx="10627" cy="10965"/>
            </a:xfrm>
            <a:custGeom>
              <a:avLst/>
              <a:gdLst/>
              <a:ahLst/>
              <a:cxnLst/>
              <a:rect l="l" t="t" r="r" b="b"/>
              <a:pathLst>
                <a:path w="1068" h="1102" extrusionOk="0">
                  <a:moveTo>
                    <a:pt x="501" y="0"/>
                  </a:moveTo>
                  <a:cubicBezTo>
                    <a:pt x="201" y="0"/>
                    <a:pt x="0" y="267"/>
                    <a:pt x="34" y="534"/>
                  </a:cubicBezTo>
                  <a:cubicBezTo>
                    <a:pt x="67" y="834"/>
                    <a:pt x="267" y="1068"/>
                    <a:pt x="568" y="1101"/>
                  </a:cubicBezTo>
                  <a:cubicBezTo>
                    <a:pt x="834" y="1101"/>
                    <a:pt x="1068" y="834"/>
                    <a:pt x="1001" y="534"/>
                  </a:cubicBezTo>
                  <a:cubicBezTo>
                    <a:pt x="1001" y="234"/>
                    <a:pt x="768"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5414344" y="3302398"/>
              <a:ext cx="50466" cy="61183"/>
            </a:xfrm>
            <a:custGeom>
              <a:avLst/>
              <a:gdLst/>
              <a:ahLst/>
              <a:cxnLst/>
              <a:rect l="l" t="t" r="r" b="b"/>
              <a:pathLst>
                <a:path w="5072" h="6149" extrusionOk="0">
                  <a:moveTo>
                    <a:pt x="3670" y="1"/>
                  </a:moveTo>
                  <a:lnTo>
                    <a:pt x="1669" y="101"/>
                  </a:lnTo>
                  <a:cubicBezTo>
                    <a:pt x="1" y="1869"/>
                    <a:pt x="868" y="4271"/>
                    <a:pt x="868" y="4271"/>
                  </a:cubicBezTo>
                  <a:lnTo>
                    <a:pt x="1168" y="5371"/>
                  </a:lnTo>
                  <a:cubicBezTo>
                    <a:pt x="1279" y="5839"/>
                    <a:pt x="1684" y="6148"/>
                    <a:pt x="2141" y="6148"/>
                  </a:cubicBezTo>
                  <a:cubicBezTo>
                    <a:pt x="2238" y="6148"/>
                    <a:pt x="2337" y="6134"/>
                    <a:pt x="2436" y="6105"/>
                  </a:cubicBezTo>
                  <a:lnTo>
                    <a:pt x="4204" y="5638"/>
                  </a:lnTo>
                  <a:cubicBezTo>
                    <a:pt x="4638" y="5505"/>
                    <a:pt x="4938" y="5138"/>
                    <a:pt x="4971" y="4704"/>
                  </a:cubicBezTo>
                  <a:lnTo>
                    <a:pt x="5005" y="4404"/>
                  </a:lnTo>
                  <a:cubicBezTo>
                    <a:pt x="5071" y="3337"/>
                    <a:pt x="4871" y="2236"/>
                    <a:pt x="4337" y="1302"/>
                  </a:cubicBezTo>
                  <a:lnTo>
                    <a:pt x="36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74"/>
          <p:cNvSpPr/>
          <p:nvPr/>
        </p:nvSpPr>
        <p:spPr>
          <a:xfrm>
            <a:off x="8266966" y="4130306"/>
            <a:ext cx="84274" cy="1063"/>
          </a:xfrm>
          <a:custGeom>
            <a:avLst/>
            <a:gdLst/>
            <a:ahLst/>
            <a:cxnLst/>
            <a:rect l="l" t="t" r="r" b="b"/>
            <a:pathLst>
              <a:path w="8007" h="101" extrusionOk="0">
                <a:moveTo>
                  <a:pt x="0" y="1"/>
                </a:moveTo>
                <a:lnTo>
                  <a:pt x="0" y="101"/>
                </a:lnTo>
                <a:lnTo>
                  <a:pt x="8006" y="101"/>
                </a:lnTo>
                <a:lnTo>
                  <a:pt x="8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8341044" y="4200176"/>
            <a:ext cx="87431" cy="98314"/>
          </a:xfrm>
          <a:custGeom>
            <a:avLst/>
            <a:gdLst/>
            <a:ahLst/>
            <a:cxnLst/>
            <a:rect l="l" t="t" r="r" b="b"/>
            <a:pathLst>
              <a:path w="8307" h="9341" extrusionOk="0">
                <a:moveTo>
                  <a:pt x="8307" y="0"/>
                </a:moveTo>
                <a:lnTo>
                  <a:pt x="1" y="5471"/>
                </a:lnTo>
                <a:lnTo>
                  <a:pt x="4838" y="9340"/>
                </a:lnTo>
                <a:lnTo>
                  <a:pt x="8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8263451" y="4204186"/>
            <a:ext cx="106745" cy="94304"/>
          </a:xfrm>
          <a:custGeom>
            <a:avLst/>
            <a:gdLst/>
            <a:ahLst/>
            <a:cxnLst/>
            <a:rect l="l" t="t" r="r" b="b"/>
            <a:pathLst>
              <a:path w="10142" h="8960" extrusionOk="0">
                <a:moveTo>
                  <a:pt x="5069" y="0"/>
                </a:moveTo>
                <a:cubicBezTo>
                  <a:pt x="4126" y="0"/>
                  <a:pt x="3175" y="296"/>
                  <a:pt x="2369" y="911"/>
                </a:cubicBezTo>
                <a:cubicBezTo>
                  <a:pt x="401" y="2379"/>
                  <a:pt x="1" y="5181"/>
                  <a:pt x="1469" y="7182"/>
                </a:cubicBezTo>
                <a:cubicBezTo>
                  <a:pt x="2355" y="8344"/>
                  <a:pt x="3695" y="8960"/>
                  <a:pt x="5056" y="8960"/>
                </a:cubicBezTo>
                <a:cubicBezTo>
                  <a:pt x="6000" y="8960"/>
                  <a:pt x="6954" y="8664"/>
                  <a:pt x="7773" y="8049"/>
                </a:cubicBezTo>
                <a:cubicBezTo>
                  <a:pt x="9741" y="6582"/>
                  <a:pt x="10141" y="3746"/>
                  <a:pt x="8640" y="1778"/>
                </a:cubicBezTo>
                <a:cubicBezTo>
                  <a:pt x="7774" y="616"/>
                  <a:pt x="6430" y="0"/>
                  <a:pt x="5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8267314" y="4234971"/>
            <a:ext cx="95146" cy="63518"/>
          </a:xfrm>
          <a:custGeom>
            <a:avLst/>
            <a:gdLst/>
            <a:ahLst/>
            <a:cxnLst/>
            <a:rect l="l" t="t" r="r" b="b"/>
            <a:pathLst>
              <a:path w="9040" h="6035" extrusionOk="0">
                <a:moveTo>
                  <a:pt x="4724" y="1"/>
                </a:moveTo>
                <a:cubicBezTo>
                  <a:pt x="4499" y="1"/>
                  <a:pt x="4269" y="21"/>
                  <a:pt x="4037" y="64"/>
                </a:cubicBezTo>
                <a:cubicBezTo>
                  <a:pt x="1268" y="564"/>
                  <a:pt x="1" y="3800"/>
                  <a:pt x="1735" y="6035"/>
                </a:cubicBezTo>
                <a:cubicBezTo>
                  <a:pt x="201" y="3833"/>
                  <a:pt x="1435" y="798"/>
                  <a:pt x="4070" y="331"/>
                </a:cubicBezTo>
                <a:cubicBezTo>
                  <a:pt x="4307" y="286"/>
                  <a:pt x="4541" y="264"/>
                  <a:pt x="4770" y="264"/>
                </a:cubicBezTo>
                <a:cubicBezTo>
                  <a:pt x="7085" y="264"/>
                  <a:pt x="8883" y="2466"/>
                  <a:pt x="8307" y="4834"/>
                </a:cubicBezTo>
                <a:cubicBezTo>
                  <a:pt x="9039" y="2362"/>
                  <a:pt x="7146" y="1"/>
                  <a:pt x="4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8296806" y="4251885"/>
            <a:ext cx="39690" cy="46605"/>
          </a:xfrm>
          <a:custGeom>
            <a:avLst/>
            <a:gdLst/>
            <a:ahLst/>
            <a:cxnLst/>
            <a:rect l="l" t="t" r="r" b="b"/>
            <a:pathLst>
              <a:path w="3771" h="4428" extrusionOk="0">
                <a:moveTo>
                  <a:pt x="2757" y="1"/>
                </a:moveTo>
                <a:cubicBezTo>
                  <a:pt x="2711" y="1"/>
                  <a:pt x="2669" y="9"/>
                  <a:pt x="2636" y="26"/>
                </a:cubicBezTo>
                <a:cubicBezTo>
                  <a:pt x="2569" y="59"/>
                  <a:pt x="2503" y="126"/>
                  <a:pt x="2469" y="192"/>
                </a:cubicBezTo>
                <a:lnTo>
                  <a:pt x="2169" y="859"/>
                </a:lnTo>
                <a:lnTo>
                  <a:pt x="1335" y="459"/>
                </a:lnTo>
                <a:cubicBezTo>
                  <a:pt x="1285" y="443"/>
                  <a:pt x="1243" y="434"/>
                  <a:pt x="1206" y="434"/>
                </a:cubicBezTo>
                <a:cubicBezTo>
                  <a:pt x="1168" y="434"/>
                  <a:pt x="1135" y="443"/>
                  <a:pt x="1102" y="459"/>
                </a:cubicBezTo>
                <a:cubicBezTo>
                  <a:pt x="1001" y="493"/>
                  <a:pt x="968" y="559"/>
                  <a:pt x="935" y="626"/>
                </a:cubicBezTo>
                <a:lnTo>
                  <a:pt x="468" y="1560"/>
                </a:lnTo>
                <a:cubicBezTo>
                  <a:pt x="401" y="1727"/>
                  <a:pt x="468" y="1894"/>
                  <a:pt x="635" y="1994"/>
                </a:cubicBezTo>
                <a:lnTo>
                  <a:pt x="2536" y="2894"/>
                </a:lnTo>
                <a:lnTo>
                  <a:pt x="2369" y="3295"/>
                </a:lnTo>
                <a:lnTo>
                  <a:pt x="434" y="2361"/>
                </a:lnTo>
                <a:cubicBezTo>
                  <a:pt x="401" y="2344"/>
                  <a:pt x="359" y="2336"/>
                  <a:pt x="318" y="2336"/>
                </a:cubicBezTo>
                <a:cubicBezTo>
                  <a:pt x="276" y="2336"/>
                  <a:pt x="234" y="2344"/>
                  <a:pt x="201" y="2361"/>
                </a:cubicBezTo>
                <a:cubicBezTo>
                  <a:pt x="101" y="2394"/>
                  <a:pt x="67" y="2461"/>
                  <a:pt x="34" y="2527"/>
                </a:cubicBezTo>
                <a:cubicBezTo>
                  <a:pt x="1" y="2594"/>
                  <a:pt x="1" y="2694"/>
                  <a:pt x="34" y="2761"/>
                </a:cubicBezTo>
                <a:cubicBezTo>
                  <a:pt x="34" y="2828"/>
                  <a:pt x="101" y="2894"/>
                  <a:pt x="168" y="2928"/>
                </a:cubicBezTo>
                <a:lnTo>
                  <a:pt x="1001" y="3328"/>
                </a:lnTo>
                <a:lnTo>
                  <a:pt x="701" y="3995"/>
                </a:lnTo>
                <a:cubicBezTo>
                  <a:pt x="668" y="4062"/>
                  <a:pt x="668" y="4162"/>
                  <a:pt x="701" y="4229"/>
                </a:cubicBezTo>
                <a:cubicBezTo>
                  <a:pt x="735" y="4295"/>
                  <a:pt x="768" y="4362"/>
                  <a:pt x="868" y="4395"/>
                </a:cubicBezTo>
                <a:cubicBezTo>
                  <a:pt x="910" y="4416"/>
                  <a:pt x="959" y="4428"/>
                  <a:pt x="1009" y="4428"/>
                </a:cubicBezTo>
                <a:cubicBezTo>
                  <a:pt x="1115" y="4428"/>
                  <a:pt x="1223" y="4376"/>
                  <a:pt x="1268" y="4262"/>
                </a:cubicBezTo>
                <a:lnTo>
                  <a:pt x="1602" y="3595"/>
                </a:lnTo>
                <a:lnTo>
                  <a:pt x="2436" y="3995"/>
                </a:lnTo>
                <a:cubicBezTo>
                  <a:pt x="2469" y="4012"/>
                  <a:pt x="2503" y="4020"/>
                  <a:pt x="2540" y="4020"/>
                </a:cubicBezTo>
                <a:cubicBezTo>
                  <a:pt x="2578" y="4020"/>
                  <a:pt x="2619" y="4012"/>
                  <a:pt x="2669" y="3995"/>
                </a:cubicBezTo>
                <a:cubicBezTo>
                  <a:pt x="2736" y="3962"/>
                  <a:pt x="2803" y="3895"/>
                  <a:pt x="2836" y="3828"/>
                </a:cubicBezTo>
                <a:lnTo>
                  <a:pt x="3270" y="2861"/>
                </a:lnTo>
                <a:cubicBezTo>
                  <a:pt x="3303" y="2794"/>
                  <a:pt x="3303" y="2728"/>
                  <a:pt x="3270" y="2661"/>
                </a:cubicBezTo>
                <a:cubicBezTo>
                  <a:pt x="3236" y="2561"/>
                  <a:pt x="3170" y="2494"/>
                  <a:pt x="3103" y="2494"/>
                </a:cubicBezTo>
                <a:lnTo>
                  <a:pt x="1168" y="1560"/>
                </a:lnTo>
                <a:lnTo>
                  <a:pt x="1368" y="1160"/>
                </a:lnTo>
                <a:lnTo>
                  <a:pt x="3303" y="2094"/>
                </a:lnTo>
                <a:cubicBezTo>
                  <a:pt x="3336" y="2110"/>
                  <a:pt x="3378" y="2119"/>
                  <a:pt x="3420" y="2119"/>
                </a:cubicBezTo>
                <a:cubicBezTo>
                  <a:pt x="3462" y="2119"/>
                  <a:pt x="3503" y="2110"/>
                  <a:pt x="3537" y="2094"/>
                </a:cubicBezTo>
                <a:cubicBezTo>
                  <a:pt x="3603" y="2060"/>
                  <a:pt x="3670" y="1994"/>
                  <a:pt x="3703" y="1927"/>
                </a:cubicBezTo>
                <a:cubicBezTo>
                  <a:pt x="3770" y="1760"/>
                  <a:pt x="3703" y="1593"/>
                  <a:pt x="3570" y="1527"/>
                </a:cubicBezTo>
                <a:lnTo>
                  <a:pt x="2736" y="1093"/>
                </a:lnTo>
                <a:lnTo>
                  <a:pt x="3036" y="426"/>
                </a:lnTo>
                <a:cubicBezTo>
                  <a:pt x="3070" y="359"/>
                  <a:pt x="3070" y="259"/>
                  <a:pt x="3036" y="192"/>
                </a:cubicBezTo>
                <a:cubicBezTo>
                  <a:pt x="3003" y="126"/>
                  <a:pt x="2970" y="59"/>
                  <a:pt x="2903" y="26"/>
                </a:cubicBezTo>
                <a:cubicBezTo>
                  <a:pt x="2853" y="9"/>
                  <a:pt x="2803" y="1"/>
                  <a:pt x="2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74"/>
          <p:cNvGrpSpPr/>
          <p:nvPr/>
        </p:nvGrpSpPr>
        <p:grpSpPr>
          <a:xfrm>
            <a:off x="6764255" y="2906674"/>
            <a:ext cx="1701714" cy="1391816"/>
            <a:chOff x="6764255" y="2906674"/>
            <a:chExt cx="1701714" cy="1391816"/>
          </a:xfrm>
        </p:grpSpPr>
        <p:sp>
          <p:nvSpPr>
            <p:cNvPr id="2482" name="Google Shape;2482;p74"/>
            <p:cNvSpPr/>
            <p:nvPr/>
          </p:nvSpPr>
          <p:spPr>
            <a:xfrm>
              <a:off x="7942203" y="4182977"/>
              <a:ext cx="37922" cy="1063"/>
            </a:xfrm>
            <a:custGeom>
              <a:avLst/>
              <a:gdLst/>
              <a:ahLst/>
              <a:cxnLst/>
              <a:rect l="l" t="t" r="r" b="b"/>
              <a:pathLst>
                <a:path w="3603" h="101" extrusionOk="0">
                  <a:moveTo>
                    <a:pt x="0" y="0"/>
                  </a:moveTo>
                  <a:lnTo>
                    <a:pt x="0" y="100"/>
                  </a:lnTo>
                  <a:lnTo>
                    <a:pt x="3603" y="100"/>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6985448" y="4137685"/>
              <a:ext cx="27754" cy="1063"/>
            </a:xfrm>
            <a:custGeom>
              <a:avLst/>
              <a:gdLst/>
              <a:ahLst/>
              <a:cxnLst/>
              <a:rect l="l" t="t" r="r" b="b"/>
              <a:pathLst>
                <a:path w="2637" h="101" extrusionOk="0">
                  <a:moveTo>
                    <a:pt x="1" y="0"/>
                  </a:moveTo>
                  <a:lnTo>
                    <a:pt x="1" y="100"/>
                  </a:lnTo>
                  <a:lnTo>
                    <a:pt x="2636" y="100"/>
                  </a:lnTo>
                  <a:lnTo>
                    <a:pt x="2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6809199" y="3229718"/>
              <a:ext cx="149223" cy="60403"/>
            </a:xfrm>
            <a:custGeom>
              <a:avLst/>
              <a:gdLst/>
              <a:ahLst/>
              <a:cxnLst/>
              <a:rect l="l" t="t" r="r" b="b"/>
              <a:pathLst>
                <a:path w="14178" h="5739" extrusionOk="0">
                  <a:moveTo>
                    <a:pt x="6967" y="1"/>
                  </a:moveTo>
                  <a:cubicBezTo>
                    <a:pt x="5350" y="1"/>
                    <a:pt x="3743" y="996"/>
                    <a:pt x="3236" y="2836"/>
                  </a:cubicBezTo>
                  <a:cubicBezTo>
                    <a:pt x="3003" y="2736"/>
                    <a:pt x="2736" y="2703"/>
                    <a:pt x="2502" y="2703"/>
                  </a:cubicBezTo>
                  <a:cubicBezTo>
                    <a:pt x="1101" y="2703"/>
                    <a:pt x="1" y="3837"/>
                    <a:pt x="1" y="5204"/>
                  </a:cubicBezTo>
                  <a:cubicBezTo>
                    <a:pt x="1" y="5371"/>
                    <a:pt x="1" y="5571"/>
                    <a:pt x="34" y="5738"/>
                  </a:cubicBezTo>
                  <a:lnTo>
                    <a:pt x="14144" y="5738"/>
                  </a:lnTo>
                  <a:cubicBezTo>
                    <a:pt x="14177" y="5571"/>
                    <a:pt x="14177" y="5404"/>
                    <a:pt x="14177" y="5204"/>
                  </a:cubicBezTo>
                  <a:cubicBezTo>
                    <a:pt x="14177" y="3321"/>
                    <a:pt x="12628" y="1824"/>
                    <a:pt x="10789" y="1824"/>
                  </a:cubicBezTo>
                  <a:cubicBezTo>
                    <a:pt x="10609" y="1824"/>
                    <a:pt x="10426" y="1839"/>
                    <a:pt x="10241" y="1869"/>
                  </a:cubicBezTo>
                  <a:cubicBezTo>
                    <a:pt x="9483" y="600"/>
                    <a:pt x="8222" y="1"/>
                    <a:pt x="6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6764255" y="4199123"/>
              <a:ext cx="1701714" cy="99367"/>
            </a:xfrm>
            <a:custGeom>
              <a:avLst/>
              <a:gdLst/>
              <a:ahLst/>
              <a:cxnLst/>
              <a:rect l="l" t="t" r="r" b="b"/>
              <a:pathLst>
                <a:path w="161683" h="9441" extrusionOk="0">
                  <a:moveTo>
                    <a:pt x="80859" y="1"/>
                  </a:moveTo>
                  <a:cubicBezTo>
                    <a:pt x="36193" y="1"/>
                    <a:pt x="1" y="2136"/>
                    <a:pt x="1" y="4738"/>
                  </a:cubicBezTo>
                  <a:cubicBezTo>
                    <a:pt x="1" y="7339"/>
                    <a:pt x="36193" y="9441"/>
                    <a:pt x="80859" y="9441"/>
                  </a:cubicBezTo>
                  <a:cubicBezTo>
                    <a:pt x="125490" y="9441"/>
                    <a:pt x="161683" y="7339"/>
                    <a:pt x="161683" y="4738"/>
                  </a:cubicBezTo>
                  <a:cubicBezTo>
                    <a:pt x="161683" y="2136"/>
                    <a:pt x="125490" y="1"/>
                    <a:pt x="80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6985448" y="3005363"/>
              <a:ext cx="1425769" cy="488013"/>
            </a:xfrm>
            <a:custGeom>
              <a:avLst/>
              <a:gdLst/>
              <a:ahLst/>
              <a:cxnLst/>
              <a:rect l="l" t="t" r="r" b="b"/>
              <a:pathLst>
                <a:path w="135465" h="46367" extrusionOk="0">
                  <a:moveTo>
                    <a:pt x="134797" y="0"/>
                  </a:moveTo>
                  <a:lnTo>
                    <a:pt x="106210" y="35893"/>
                  </a:lnTo>
                  <a:lnTo>
                    <a:pt x="84294" y="22316"/>
                  </a:lnTo>
                  <a:lnTo>
                    <a:pt x="63746" y="36927"/>
                  </a:lnTo>
                  <a:lnTo>
                    <a:pt x="38161" y="17913"/>
                  </a:lnTo>
                  <a:lnTo>
                    <a:pt x="1" y="45633"/>
                  </a:lnTo>
                  <a:lnTo>
                    <a:pt x="535" y="46367"/>
                  </a:lnTo>
                  <a:lnTo>
                    <a:pt x="38161" y="19014"/>
                  </a:lnTo>
                  <a:lnTo>
                    <a:pt x="63479" y="37861"/>
                  </a:lnTo>
                  <a:lnTo>
                    <a:pt x="63713" y="38061"/>
                  </a:lnTo>
                  <a:lnTo>
                    <a:pt x="84328" y="23417"/>
                  </a:lnTo>
                  <a:lnTo>
                    <a:pt x="106410" y="37060"/>
                  </a:lnTo>
                  <a:lnTo>
                    <a:pt x="135464" y="601"/>
                  </a:lnTo>
                  <a:lnTo>
                    <a:pt x="134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6964734" y="3465662"/>
              <a:ext cx="47057" cy="47405"/>
            </a:xfrm>
            <a:custGeom>
              <a:avLst/>
              <a:gdLst/>
              <a:ahLst/>
              <a:cxnLst/>
              <a:rect l="l" t="t" r="r" b="b"/>
              <a:pathLst>
                <a:path w="4471" h="4504" extrusionOk="0">
                  <a:moveTo>
                    <a:pt x="2236" y="1"/>
                  </a:moveTo>
                  <a:cubicBezTo>
                    <a:pt x="1001" y="1"/>
                    <a:pt x="1" y="1001"/>
                    <a:pt x="1" y="2269"/>
                  </a:cubicBezTo>
                  <a:cubicBezTo>
                    <a:pt x="1" y="3503"/>
                    <a:pt x="1001" y="4504"/>
                    <a:pt x="2236" y="4504"/>
                  </a:cubicBezTo>
                  <a:cubicBezTo>
                    <a:pt x="3470" y="4504"/>
                    <a:pt x="4471" y="3503"/>
                    <a:pt x="4471" y="2269"/>
                  </a:cubicBezTo>
                  <a:cubicBezTo>
                    <a:pt x="4471" y="1001"/>
                    <a:pt x="3470" y="1"/>
                    <a:pt x="22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7358850" y="3183541"/>
              <a:ext cx="40911" cy="34522"/>
            </a:xfrm>
            <a:custGeom>
              <a:avLst/>
              <a:gdLst/>
              <a:ahLst/>
              <a:cxnLst/>
              <a:rect l="l" t="t" r="r" b="b"/>
              <a:pathLst>
                <a:path w="3887" h="3280" extrusionOk="0">
                  <a:moveTo>
                    <a:pt x="2142" y="1"/>
                  </a:moveTo>
                  <a:cubicBezTo>
                    <a:pt x="842" y="1"/>
                    <a:pt x="0" y="1488"/>
                    <a:pt x="817" y="2620"/>
                  </a:cubicBezTo>
                  <a:cubicBezTo>
                    <a:pt x="1154" y="3072"/>
                    <a:pt x="1641" y="3279"/>
                    <a:pt x="2122" y="3279"/>
                  </a:cubicBezTo>
                  <a:cubicBezTo>
                    <a:pt x="2883" y="3279"/>
                    <a:pt x="3630" y="2764"/>
                    <a:pt x="3753" y="1886"/>
                  </a:cubicBezTo>
                  <a:cubicBezTo>
                    <a:pt x="3886" y="985"/>
                    <a:pt x="3286" y="151"/>
                    <a:pt x="2385" y="18"/>
                  </a:cubicBezTo>
                  <a:cubicBezTo>
                    <a:pt x="2303" y="6"/>
                    <a:pt x="2221" y="1"/>
                    <a:pt x="2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7858641" y="3235338"/>
              <a:ext cx="28796" cy="28449"/>
            </a:xfrm>
            <a:custGeom>
              <a:avLst/>
              <a:gdLst/>
              <a:ahLst/>
              <a:cxnLst/>
              <a:rect l="l" t="t" r="r" b="b"/>
              <a:pathLst>
                <a:path w="2736" h="2703" extrusionOk="0">
                  <a:moveTo>
                    <a:pt x="1368" y="0"/>
                  </a:moveTo>
                  <a:cubicBezTo>
                    <a:pt x="634" y="0"/>
                    <a:pt x="0" y="601"/>
                    <a:pt x="0" y="1368"/>
                  </a:cubicBezTo>
                  <a:cubicBezTo>
                    <a:pt x="0" y="2102"/>
                    <a:pt x="634" y="2702"/>
                    <a:pt x="1368" y="2702"/>
                  </a:cubicBezTo>
                  <a:cubicBezTo>
                    <a:pt x="2135" y="2702"/>
                    <a:pt x="2735" y="2102"/>
                    <a:pt x="2735" y="1368"/>
                  </a:cubicBezTo>
                  <a:cubicBezTo>
                    <a:pt x="2735" y="601"/>
                    <a:pt x="2135" y="0"/>
                    <a:pt x="13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7627302" y="3377583"/>
              <a:ext cx="52983" cy="44784"/>
            </a:xfrm>
            <a:custGeom>
              <a:avLst/>
              <a:gdLst/>
              <a:ahLst/>
              <a:cxnLst/>
              <a:rect l="l" t="t" r="r" b="b"/>
              <a:pathLst>
                <a:path w="5034" h="4255" extrusionOk="0">
                  <a:moveTo>
                    <a:pt x="2714" y="1"/>
                  </a:moveTo>
                  <a:cubicBezTo>
                    <a:pt x="1045" y="1"/>
                    <a:pt x="1" y="1963"/>
                    <a:pt x="1031" y="3398"/>
                  </a:cubicBezTo>
                  <a:cubicBezTo>
                    <a:pt x="1473" y="3984"/>
                    <a:pt x="2108" y="4255"/>
                    <a:pt x="2736" y="4255"/>
                  </a:cubicBezTo>
                  <a:cubicBezTo>
                    <a:pt x="3718" y="4255"/>
                    <a:pt x="4684" y="3591"/>
                    <a:pt x="4867" y="2431"/>
                  </a:cubicBezTo>
                  <a:cubicBezTo>
                    <a:pt x="5034" y="1297"/>
                    <a:pt x="4233" y="196"/>
                    <a:pt x="3066" y="29"/>
                  </a:cubicBezTo>
                  <a:cubicBezTo>
                    <a:pt x="2946" y="10"/>
                    <a:pt x="2828" y="1"/>
                    <a:pt x="2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8082518" y="3372730"/>
              <a:ext cx="40153" cy="33743"/>
            </a:xfrm>
            <a:custGeom>
              <a:avLst/>
              <a:gdLst/>
              <a:ahLst/>
              <a:cxnLst/>
              <a:rect l="l" t="t" r="r" b="b"/>
              <a:pathLst>
                <a:path w="3815" h="3206" extrusionOk="0">
                  <a:moveTo>
                    <a:pt x="2041" y="0"/>
                  </a:moveTo>
                  <a:cubicBezTo>
                    <a:pt x="792" y="0"/>
                    <a:pt x="1" y="1468"/>
                    <a:pt x="779" y="2558"/>
                  </a:cubicBezTo>
                  <a:cubicBezTo>
                    <a:pt x="1118" y="3002"/>
                    <a:pt x="1600" y="3206"/>
                    <a:pt x="2075" y="3206"/>
                  </a:cubicBezTo>
                  <a:cubicBezTo>
                    <a:pt x="2815" y="3206"/>
                    <a:pt x="3539" y="2711"/>
                    <a:pt x="3681" y="1858"/>
                  </a:cubicBezTo>
                  <a:cubicBezTo>
                    <a:pt x="3815" y="957"/>
                    <a:pt x="3181" y="157"/>
                    <a:pt x="2314" y="23"/>
                  </a:cubicBezTo>
                  <a:cubicBezTo>
                    <a:pt x="2221" y="8"/>
                    <a:pt x="2130" y="0"/>
                    <a:pt x="2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7831601" y="4192460"/>
              <a:ext cx="337400" cy="67413"/>
            </a:xfrm>
            <a:custGeom>
              <a:avLst/>
              <a:gdLst/>
              <a:ahLst/>
              <a:cxnLst/>
              <a:rect l="l" t="t" r="r" b="b"/>
              <a:pathLst>
                <a:path w="32057" h="6405" extrusionOk="0">
                  <a:moveTo>
                    <a:pt x="901" y="0"/>
                  </a:moveTo>
                  <a:lnTo>
                    <a:pt x="501" y="400"/>
                  </a:lnTo>
                  <a:lnTo>
                    <a:pt x="1" y="867"/>
                  </a:lnTo>
                  <a:lnTo>
                    <a:pt x="1" y="5504"/>
                  </a:lnTo>
                  <a:lnTo>
                    <a:pt x="501" y="6004"/>
                  </a:lnTo>
                  <a:lnTo>
                    <a:pt x="901" y="6405"/>
                  </a:lnTo>
                  <a:lnTo>
                    <a:pt x="31156" y="6405"/>
                  </a:lnTo>
                  <a:lnTo>
                    <a:pt x="31590" y="6004"/>
                  </a:lnTo>
                  <a:lnTo>
                    <a:pt x="32057" y="5537"/>
                  </a:lnTo>
                  <a:lnTo>
                    <a:pt x="32057" y="5471"/>
                  </a:lnTo>
                  <a:lnTo>
                    <a:pt x="32057" y="834"/>
                  </a:lnTo>
                  <a:lnTo>
                    <a:pt x="31623" y="434"/>
                  </a:lnTo>
                  <a:cubicBezTo>
                    <a:pt x="31490" y="300"/>
                    <a:pt x="31356" y="167"/>
                    <a:pt x="31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7859694" y="4125043"/>
              <a:ext cx="337400" cy="67065"/>
            </a:xfrm>
            <a:custGeom>
              <a:avLst/>
              <a:gdLst/>
              <a:ahLst/>
              <a:cxnLst/>
              <a:rect l="l" t="t" r="r" b="b"/>
              <a:pathLst>
                <a:path w="32057" h="6372" extrusionOk="0">
                  <a:moveTo>
                    <a:pt x="901" y="0"/>
                  </a:moveTo>
                  <a:lnTo>
                    <a:pt x="467" y="401"/>
                  </a:lnTo>
                  <a:lnTo>
                    <a:pt x="0" y="868"/>
                  </a:lnTo>
                  <a:lnTo>
                    <a:pt x="0" y="5504"/>
                  </a:lnTo>
                  <a:lnTo>
                    <a:pt x="467" y="5971"/>
                  </a:lnTo>
                  <a:lnTo>
                    <a:pt x="901" y="6372"/>
                  </a:lnTo>
                  <a:lnTo>
                    <a:pt x="31156" y="6372"/>
                  </a:lnTo>
                  <a:lnTo>
                    <a:pt x="31589" y="5971"/>
                  </a:lnTo>
                  <a:lnTo>
                    <a:pt x="32056" y="5504"/>
                  </a:lnTo>
                  <a:lnTo>
                    <a:pt x="32056" y="901"/>
                  </a:lnTo>
                  <a:lnTo>
                    <a:pt x="31589" y="467"/>
                  </a:lnTo>
                  <a:lnTo>
                    <a:pt x="3115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7831601" y="4058331"/>
              <a:ext cx="337400" cy="67065"/>
            </a:xfrm>
            <a:custGeom>
              <a:avLst/>
              <a:gdLst/>
              <a:ahLst/>
              <a:cxnLst/>
              <a:rect l="l" t="t" r="r" b="b"/>
              <a:pathLst>
                <a:path w="32057" h="6372" extrusionOk="0">
                  <a:moveTo>
                    <a:pt x="901" y="1"/>
                  </a:moveTo>
                  <a:lnTo>
                    <a:pt x="501" y="401"/>
                  </a:lnTo>
                  <a:lnTo>
                    <a:pt x="1" y="868"/>
                  </a:lnTo>
                  <a:lnTo>
                    <a:pt x="1" y="5505"/>
                  </a:lnTo>
                  <a:lnTo>
                    <a:pt x="501" y="5972"/>
                  </a:lnTo>
                  <a:lnTo>
                    <a:pt x="901" y="6372"/>
                  </a:lnTo>
                  <a:lnTo>
                    <a:pt x="31156" y="6372"/>
                  </a:lnTo>
                  <a:lnTo>
                    <a:pt x="31590" y="5972"/>
                  </a:lnTo>
                  <a:lnTo>
                    <a:pt x="32057" y="5505"/>
                  </a:lnTo>
                  <a:lnTo>
                    <a:pt x="32057" y="868"/>
                  </a:lnTo>
                  <a:lnTo>
                    <a:pt x="31623" y="434"/>
                  </a:lnTo>
                  <a:lnTo>
                    <a:pt x="3118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7805624" y="3991272"/>
              <a:ext cx="337042" cy="67413"/>
            </a:xfrm>
            <a:custGeom>
              <a:avLst/>
              <a:gdLst/>
              <a:ahLst/>
              <a:cxnLst/>
              <a:rect l="l" t="t" r="r" b="b"/>
              <a:pathLst>
                <a:path w="32023" h="6405" extrusionOk="0">
                  <a:moveTo>
                    <a:pt x="867" y="0"/>
                  </a:moveTo>
                  <a:lnTo>
                    <a:pt x="467" y="401"/>
                  </a:lnTo>
                  <a:lnTo>
                    <a:pt x="0" y="868"/>
                  </a:lnTo>
                  <a:lnTo>
                    <a:pt x="0" y="5504"/>
                  </a:lnTo>
                  <a:lnTo>
                    <a:pt x="467" y="5971"/>
                  </a:lnTo>
                  <a:lnTo>
                    <a:pt x="867" y="6405"/>
                  </a:lnTo>
                  <a:lnTo>
                    <a:pt x="31156" y="6405"/>
                  </a:lnTo>
                  <a:lnTo>
                    <a:pt x="31556" y="5971"/>
                  </a:lnTo>
                  <a:cubicBezTo>
                    <a:pt x="31689" y="5838"/>
                    <a:pt x="31823" y="5704"/>
                    <a:pt x="32023" y="5538"/>
                  </a:cubicBezTo>
                  <a:lnTo>
                    <a:pt x="32023" y="5504"/>
                  </a:lnTo>
                  <a:lnTo>
                    <a:pt x="32023" y="868"/>
                  </a:lnTo>
                  <a:lnTo>
                    <a:pt x="31589" y="434"/>
                  </a:lnTo>
                  <a:lnTo>
                    <a:pt x="3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7870924" y="3924213"/>
              <a:ext cx="337400" cy="67065"/>
            </a:xfrm>
            <a:custGeom>
              <a:avLst/>
              <a:gdLst/>
              <a:ahLst/>
              <a:cxnLst/>
              <a:rect l="l" t="t" r="r" b="b"/>
              <a:pathLst>
                <a:path w="32057" h="6372" extrusionOk="0">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5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7818613" y="3857501"/>
              <a:ext cx="337053" cy="67065"/>
            </a:xfrm>
            <a:custGeom>
              <a:avLst/>
              <a:gdLst/>
              <a:ahLst/>
              <a:cxnLst/>
              <a:rect l="l" t="t" r="r" b="b"/>
              <a:pathLst>
                <a:path w="32024" h="6372" extrusionOk="0">
                  <a:moveTo>
                    <a:pt x="901" y="0"/>
                  </a:moveTo>
                  <a:lnTo>
                    <a:pt x="501" y="401"/>
                  </a:lnTo>
                  <a:lnTo>
                    <a:pt x="0" y="868"/>
                  </a:lnTo>
                  <a:lnTo>
                    <a:pt x="0" y="5504"/>
                  </a:lnTo>
                  <a:lnTo>
                    <a:pt x="501" y="5971"/>
                  </a:lnTo>
                  <a:lnTo>
                    <a:pt x="901" y="6372"/>
                  </a:lnTo>
                  <a:lnTo>
                    <a:pt x="31156" y="6372"/>
                  </a:lnTo>
                  <a:lnTo>
                    <a:pt x="31556" y="5971"/>
                  </a:lnTo>
                  <a:lnTo>
                    <a:pt x="32023" y="5504"/>
                  </a:lnTo>
                  <a:lnTo>
                    <a:pt x="32023" y="5471"/>
                  </a:lnTo>
                  <a:lnTo>
                    <a:pt x="32023" y="834"/>
                  </a:lnTo>
                  <a:lnTo>
                    <a:pt x="31623" y="434"/>
                  </a:lnTo>
                  <a:lnTo>
                    <a:pt x="3115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7848452" y="3790442"/>
              <a:ext cx="337400" cy="67065"/>
            </a:xfrm>
            <a:custGeom>
              <a:avLst/>
              <a:gdLst/>
              <a:ahLst/>
              <a:cxnLst/>
              <a:rect l="l" t="t" r="r" b="b"/>
              <a:pathLst>
                <a:path w="32057" h="6372" extrusionOk="0">
                  <a:moveTo>
                    <a:pt x="901" y="0"/>
                  </a:moveTo>
                  <a:lnTo>
                    <a:pt x="468" y="400"/>
                  </a:lnTo>
                  <a:lnTo>
                    <a:pt x="1" y="867"/>
                  </a:lnTo>
                  <a:lnTo>
                    <a:pt x="1" y="5471"/>
                  </a:lnTo>
                  <a:lnTo>
                    <a:pt x="468" y="5938"/>
                  </a:lnTo>
                  <a:lnTo>
                    <a:pt x="901" y="6371"/>
                  </a:lnTo>
                  <a:lnTo>
                    <a:pt x="31156" y="6371"/>
                  </a:lnTo>
                  <a:lnTo>
                    <a:pt x="31590" y="5938"/>
                  </a:lnTo>
                  <a:cubicBezTo>
                    <a:pt x="31723" y="5804"/>
                    <a:pt x="31857" y="5671"/>
                    <a:pt x="32057" y="5504"/>
                  </a:cubicBezTo>
                  <a:lnTo>
                    <a:pt x="32024" y="5471"/>
                  </a:lnTo>
                  <a:lnTo>
                    <a:pt x="32024" y="834"/>
                  </a:lnTo>
                  <a:lnTo>
                    <a:pt x="31590" y="434"/>
                  </a:lnTo>
                  <a:lnTo>
                    <a:pt x="3115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7385700" y="4192460"/>
              <a:ext cx="337053" cy="67413"/>
            </a:xfrm>
            <a:custGeom>
              <a:avLst/>
              <a:gdLst/>
              <a:ahLst/>
              <a:cxnLst/>
              <a:rect l="l" t="t" r="r" b="b"/>
              <a:pathLst>
                <a:path w="32024" h="6405" extrusionOk="0">
                  <a:moveTo>
                    <a:pt x="868" y="0"/>
                  </a:moveTo>
                  <a:lnTo>
                    <a:pt x="468" y="400"/>
                  </a:lnTo>
                  <a:lnTo>
                    <a:pt x="1" y="867"/>
                  </a:lnTo>
                  <a:lnTo>
                    <a:pt x="1" y="5504"/>
                  </a:lnTo>
                  <a:lnTo>
                    <a:pt x="468" y="6004"/>
                  </a:lnTo>
                  <a:lnTo>
                    <a:pt x="868" y="6405"/>
                  </a:lnTo>
                  <a:lnTo>
                    <a:pt x="31157" y="6405"/>
                  </a:lnTo>
                  <a:lnTo>
                    <a:pt x="31557" y="6004"/>
                  </a:lnTo>
                  <a:lnTo>
                    <a:pt x="32024" y="5537"/>
                  </a:lnTo>
                  <a:lnTo>
                    <a:pt x="32024" y="5471"/>
                  </a:lnTo>
                  <a:lnTo>
                    <a:pt x="32024" y="834"/>
                  </a:lnTo>
                  <a:lnTo>
                    <a:pt x="31590" y="434"/>
                  </a:lnTo>
                  <a:lnTo>
                    <a:pt x="3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7413445" y="4125043"/>
              <a:ext cx="337400" cy="67065"/>
            </a:xfrm>
            <a:custGeom>
              <a:avLst/>
              <a:gdLst/>
              <a:ahLst/>
              <a:cxnLst/>
              <a:rect l="l" t="t" r="r" b="b"/>
              <a:pathLst>
                <a:path w="32057" h="6372" extrusionOk="0">
                  <a:moveTo>
                    <a:pt x="901" y="0"/>
                  </a:moveTo>
                  <a:lnTo>
                    <a:pt x="501" y="401"/>
                  </a:lnTo>
                  <a:lnTo>
                    <a:pt x="0" y="868"/>
                  </a:lnTo>
                  <a:lnTo>
                    <a:pt x="0" y="5504"/>
                  </a:lnTo>
                  <a:lnTo>
                    <a:pt x="501" y="5971"/>
                  </a:lnTo>
                  <a:lnTo>
                    <a:pt x="901" y="6372"/>
                  </a:lnTo>
                  <a:lnTo>
                    <a:pt x="31156" y="6372"/>
                  </a:lnTo>
                  <a:lnTo>
                    <a:pt x="31589" y="5971"/>
                  </a:lnTo>
                  <a:lnTo>
                    <a:pt x="32056" y="5504"/>
                  </a:lnTo>
                  <a:lnTo>
                    <a:pt x="32056" y="901"/>
                  </a:lnTo>
                  <a:lnTo>
                    <a:pt x="31623" y="467"/>
                  </a:lnTo>
                  <a:lnTo>
                    <a:pt x="3115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7385700" y="4058331"/>
              <a:ext cx="337053" cy="67065"/>
            </a:xfrm>
            <a:custGeom>
              <a:avLst/>
              <a:gdLst/>
              <a:ahLst/>
              <a:cxnLst/>
              <a:rect l="l" t="t" r="r" b="b"/>
              <a:pathLst>
                <a:path w="32024" h="6372" extrusionOk="0">
                  <a:moveTo>
                    <a:pt x="868" y="1"/>
                  </a:moveTo>
                  <a:lnTo>
                    <a:pt x="468" y="401"/>
                  </a:lnTo>
                  <a:cubicBezTo>
                    <a:pt x="335" y="534"/>
                    <a:pt x="168" y="701"/>
                    <a:pt x="1" y="868"/>
                  </a:cubicBezTo>
                  <a:lnTo>
                    <a:pt x="1" y="5505"/>
                  </a:lnTo>
                  <a:lnTo>
                    <a:pt x="468" y="5972"/>
                  </a:lnTo>
                  <a:lnTo>
                    <a:pt x="868" y="6372"/>
                  </a:lnTo>
                  <a:lnTo>
                    <a:pt x="31157" y="6372"/>
                  </a:lnTo>
                  <a:lnTo>
                    <a:pt x="31557" y="5972"/>
                  </a:lnTo>
                  <a:lnTo>
                    <a:pt x="32024" y="5505"/>
                  </a:lnTo>
                  <a:lnTo>
                    <a:pt x="32024" y="868"/>
                  </a:lnTo>
                  <a:lnTo>
                    <a:pt x="31590" y="434"/>
                  </a:lnTo>
                  <a:lnTo>
                    <a:pt x="3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7359018" y="3991272"/>
              <a:ext cx="337410" cy="67413"/>
            </a:xfrm>
            <a:custGeom>
              <a:avLst/>
              <a:gdLst/>
              <a:ahLst/>
              <a:cxnLst/>
              <a:rect l="l" t="t" r="r" b="b"/>
              <a:pathLst>
                <a:path w="32058" h="6405" extrusionOk="0">
                  <a:moveTo>
                    <a:pt x="901" y="0"/>
                  </a:moveTo>
                  <a:lnTo>
                    <a:pt x="501" y="401"/>
                  </a:lnTo>
                  <a:lnTo>
                    <a:pt x="1" y="868"/>
                  </a:lnTo>
                  <a:lnTo>
                    <a:pt x="1" y="5504"/>
                  </a:lnTo>
                  <a:lnTo>
                    <a:pt x="501" y="5971"/>
                  </a:lnTo>
                  <a:lnTo>
                    <a:pt x="901" y="6405"/>
                  </a:lnTo>
                  <a:lnTo>
                    <a:pt x="31190" y="6405"/>
                  </a:lnTo>
                  <a:lnTo>
                    <a:pt x="31590" y="5971"/>
                  </a:lnTo>
                  <a:lnTo>
                    <a:pt x="32057" y="5538"/>
                  </a:lnTo>
                  <a:lnTo>
                    <a:pt x="32057" y="5504"/>
                  </a:lnTo>
                  <a:lnTo>
                    <a:pt x="32057" y="868"/>
                  </a:lnTo>
                  <a:lnTo>
                    <a:pt x="31623" y="434"/>
                  </a:lnTo>
                  <a:lnTo>
                    <a:pt x="3119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7424676" y="3924213"/>
              <a:ext cx="337400" cy="67065"/>
            </a:xfrm>
            <a:custGeom>
              <a:avLst/>
              <a:gdLst/>
              <a:ahLst/>
              <a:cxnLst/>
              <a:rect l="l" t="t" r="r" b="b"/>
              <a:pathLst>
                <a:path w="32057" h="6372" extrusionOk="0">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9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7505785" y="3857501"/>
              <a:ext cx="337400" cy="67065"/>
            </a:xfrm>
            <a:custGeom>
              <a:avLst/>
              <a:gdLst/>
              <a:ahLst/>
              <a:cxnLst/>
              <a:rect l="l" t="t" r="r" b="b"/>
              <a:pathLst>
                <a:path w="32057" h="6372" extrusionOk="0">
                  <a:moveTo>
                    <a:pt x="901" y="0"/>
                  </a:moveTo>
                  <a:lnTo>
                    <a:pt x="467" y="401"/>
                  </a:lnTo>
                  <a:lnTo>
                    <a:pt x="0" y="901"/>
                  </a:lnTo>
                  <a:lnTo>
                    <a:pt x="0" y="5504"/>
                  </a:lnTo>
                  <a:cubicBezTo>
                    <a:pt x="200" y="5704"/>
                    <a:pt x="334" y="5838"/>
                    <a:pt x="467" y="5971"/>
                  </a:cubicBezTo>
                  <a:lnTo>
                    <a:pt x="901" y="6372"/>
                  </a:lnTo>
                  <a:lnTo>
                    <a:pt x="31156" y="6372"/>
                  </a:lnTo>
                  <a:lnTo>
                    <a:pt x="31589" y="5971"/>
                  </a:lnTo>
                  <a:lnTo>
                    <a:pt x="32056" y="5504"/>
                  </a:lnTo>
                  <a:lnTo>
                    <a:pt x="32056" y="5471"/>
                  </a:lnTo>
                  <a:lnTo>
                    <a:pt x="32056" y="834"/>
                  </a:lnTo>
                  <a:lnTo>
                    <a:pt x="31623" y="434"/>
                  </a:lnTo>
                  <a:cubicBezTo>
                    <a:pt x="31489" y="301"/>
                    <a:pt x="31356" y="167"/>
                    <a:pt x="31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7535972" y="3790442"/>
              <a:ext cx="337410" cy="67065"/>
            </a:xfrm>
            <a:custGeom>
              <a:avLst/>
              <a:gdLst/>
              <a:ahLst/>
              <a:cxnLst/>
              <a:rect l="l" t="t" r="r" b="b"/>
              <a:pathLst>
                <a:path w="32058" h="6372" extrusionOk="0">
                  <a:moveTo>
                    <a:pt x="868" y="0"/>
                  </a:moveTo>
                  <a:lnTo>
                    <a:pt x="468" y="400"/>
                  </a:lnTo>
                  <a:lnTo>
                    <a:pt x="1" y="834"/>
                  </a:lnTo>
                  <a:lnTo>
                    <a:pt x="1" y="5471"/>
                  </a:lnTo>
                  <a:lnTo>
                    <a:pt x="501" y="5938"/>
                  </a:lnTo>
                  <a:lnTo>
                    <a:pt x="901" y="6371"/>
                  </a:lnTo>
                  <a:lnTo>
                    <a:pt x="31156" y="6371"/>
                  </a:lnTo>
                  <a:lnTo>
                    <a:pt x="31590" y="5938"/>
                  </a:lnTo>
                  <a:lnTo>
                    <a:pt x="32057" y="5504"/>
                  </a:lnTo>
                  <a:lnTo>
                    <a:pt x="32024" y="5471"/>
                  </a:lnTo>
                  <a:lnTo>
                    <a:pt x="32024" y="867"/>
                  </a:lnTo>
                  <a:lnTo>
                    <a:pt x="31590" y="434"/>
                  </a:lnTo>
                  <a:lnTo>
                    <a:pt x="3115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7385700" y="4192460"/>
              <a:ext cx="337053" cy="67413"/>
            </a:xfrm>
            <a:custGeom>
              <a:avLst/>
              <a:gdLst/>
              <a:ahLst/>
              <a:cxnLst/>
              <a:rect l="l" t="t" r="r" b="b"/>
              <a:pathLst>
                <a:path w="32024" h="6405" extrusionOk="0">
                  <a:moveTo>
                    <a:pt x="868" y="0"/>
                  </a:moveTo>
                  <a:lnTo>
                    <a:pt x="468" y="400"/>
                  </a:lnTo>
                  <a:lnTo>
                    <a:pt x="1" y="867"/>
                  </a:lnTo>
                  <a:lnTo>
                    <a:pt x="1" y="5504"/>
                  </a:lnTo>
                  <a:lnTo>
                    <a:pt x="468" y="6004"/>
                  </a:lnTo>
                  <a:lnTo>
                    <a:pt x="868" y="6405"/>
                  </a:lnTo>
                  <a:lnTo>
                    <a:pt x="31157" y="6405"/>
                  </a:lnTo>
                  <a:lnTo>
                    <a:pt x="31557" y="6004"/>
                  </a:lnTo>
                  <a:lnTo>
                    <a:pt x="32024" y="5537"/>
                  </a:lnTo>
                  <a:lnTo>
                    <a:pt x="32024" y="5471"/>
                  </a:lnTo>
                  <a:lnTo>
                    <a:pt x="32024" y="834"/>
                  </a:lnTo>
                  <a:lnTo>
                    <a:pt x="31590" y="434"/>
                  </a:lnTo>
                  <a:lnTo>
                    <a:pt x="311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7413445" y="4125043"/>
              <a:ext cx="337400" cy="67065"/>
            </a:xfrm>
            <a:custGeom>
              <a:avLst/>
              <a:gdLst/>
              <a:ahLst/>
              <a:cxnLst/>
              <a:rect l="l" t="t" r="r" b="b"/>
              <a:pathLst>
                <a:path w="32057" h="6372" extrusionOk="0">
                  <a:moveTo>
                    <a:pt x="901" y="0"/>
                  </a:moveTo>
                  <a:lnTo>
                    <a:pt x="501" y="401"/>
                  </a:lnTo>
                  <a:lnTo>
                    <a:pt x="0" y="868"/>
                  </a:lnTo>
                  <a:lnTo>
                    <a:pt x="0" y="5504"/>
                  </a:lnTo>
                  <a:lnTo>
                    <a:pt x="501" y="5971"/>
                  </a:lnTo>
                  <a:lnTo>
                    <a:pt x="901" y="6372"/>
                  </a:lnTo>
                  <a:lnTo>
                    <a:pt x="31156" y="6372"/>
                  </a:lnTo>
                  <a:lnTo>
                    <a:pt x="31589" y="5971"/>
                  </a:lnTo>
                  <a:lnTo>
                    <a:pt x="32056" y="5504"/>
                  </a:lnTo>
                  <a:lnTo>
                    <a:pt x="32056" y="901"/>
                  </a:lnTo>
                  <a:lnTo>
                    <a:pt x="31623" y="467"/>
                  </a:lnTo>
                  <a:lnTo>
                    <a:pt x="31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7385700" y="4058331"/>
              <a:ext cx="337053" cy="67065"/>
            </a:xfrm>
            <a:custGeom>
              <a:avLst/>
              <a:gdLst/>
              <a:ahLst/>
              <a:cxnLst/>
              <a:rect l="l" t="t" r="r" b="b"/>
              <a:pathLst>
                <a:path w="32024" h="6372" extrusionOk="0">
                  <a:moveTo>
                    <a:pt x="868" y="1"/>
                  </a:moveTo>
                  <a:lnTo>
                    <a:pt x="468" y="401"/>
                  </a:lnTo>
                  <a:cubicBezTo>
                    <a:pt x="335" y="534"/>
                    <a:pt x="168" y="701"/>
                    <a:pt x="1" y="868"/>
                  </a:cubicBezTo>
                  <a:lnTo>
                    <a:pt x="1" y="5505"/>
                  </a:lnTo>
                  <a:lnTo>
                    <a:pt x="468" y="5972"/>
                  </a:lnTo>
                  <a:lnTo>
                    <a:pt x="868" y="6372"/>
                  </a:lnTo>
                  <a:lnTo>
                    <a:pt x="31157" y="6372"/>
                  </a:lnTo>
                  <a:lnTo>
                    <a:pt x="31557" y="5972"/>
                  </a:lnTo>
                  <a:lnTo>
                    <a:pt x="32024" y="5505"/>
                  </a:lnTo>
                  <a:lnTo>
                    <a:pt x="32024" y="868"/>
                  </a:lnTo>
                  <a:lnTo>
                    <a:pt x="31590" y="434"/>
                  </a:lnTo>
                  <a:lnTo>
                    <a:pt x="31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7359018" y="3991272"/>
              <a:ext cx="337410" cy="67413"/>
            </a:xfrm>
            <a:custGeom>
              <a:avLst/>
              <a:gdLst/>
              <a:ahLst/>
              <a:cxnLst/>
              <a:rect l="l" t="t" r="r" b="b"/>
              <a:pathLst>
                <a:path w="32058" h="6405" extrusionOk="0">
                  <a:moveTo>
                    <a:pt x="901" y="0"/>
                  </a:moveTo>
                  <a:lnTo>
                    <a:pt x="501" y="401"/>
                  </a:lnTo>
                  <a:lnTo>
                    <a:pt x="1" y="868"/>
                  </a:lnTo>
                  <a:lnTo>
                    <a:pt x="1" y="5504"/>
                  </a:lnTo>
                  <a:lnTo>
                    <a:pt x="501" y="5971"/>
                  </a:lnTo>
                  <a:lnTo>
                    <a:pt x="901" y="6405"/>
                  </a:lnTo>
                  <a:lnTo>
                    <a:pt x="31190" y="6405"/>
                  </a:lnTo>
                  <a:lnTo>
                    <a:pt x="31590" y="5971"/>
                  </a:lnTo>
                  <a:lnTo>
                    <a:pt x="32057" y="5538"/>
                  </a:lnTo>
                  <a:lnTo>
                    <a:pt x="32057" y="5504"/>
                  </a:lnTo>
                  <a:lnTo>
                    <a:pt x="32057" y="868"/>
                  </a:lnTo>
                  <a:lnTo>
                    <a:pt x="31623" y="434"/>
                  </a:lnTo>
                  <a:lnTo>
                    <a:pt x="311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7424676" y="3924213"/>
              <a:ext cx="337400" cy="67065"/>
            </a:xfrm>
            <a:custGeom>
              <a:avLst/>
              <a:gdLst/>
              <a:ahLst/>
              <a:cxnLst/>
              <a:rect l="l" t="t" r="r" b="b"/>
              <a:pathLst>
                <a:path w="32057" h="6372" extrusionOk="0">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7505785" y="3857501"/>
              <a:ext cx="337400" cy="67065"/>
            </a:xfrm>
            <a:custGeom>
              <a:avLst/>
              <a:gdLst/>
              <a:ahLst/>
              <a:cxnLst/>
              <a:rect l="l" t="t" r="r" b="b"/>
              <a:pathLst>
                <a:path w="32057" h="6372" extrusionOk="0">
                  <a:moveTo>
                    <a:pt x="901" y="0"/>
                  </a:moveTo>
                  <a:lnTo>
                    <a:pt x="467" y="401"/>
                  </a:lnTo>
                  <a:lnTo>
                    <a:pt x="0" y="901"/>
                  </a:lnTo>
                  <a:lnTo>
                    <a:pt x="0" y="5504"/>
                  </a:lnTo>
                  <a:cubicBezTo>
                    <a:pt x="200" y="5704"/>
                    <a:pt x="334" y="5838"/>
                    <a:pt x="467" y="5971"/>
                  </a:cubicBezTo>
                  <a:lnTo>
                    <a:pt x="901" y="6372"/>
                  </a:lnTo>
                  <a:lnTo>
                    <a:pt x="31156" y="6372"/>
                  </a:lnTo>
                  <a:lnTo>
                    <a:pt x="31589" y="5971"/>
                  </a:lnTo>
                  <a:lnTo>
                    <a:pt x="32056" y="5504"/>
                  </a:lnTo>
                  <a:lnTo>
                    <a:pt x="32056" y="5471"/>
                  </a:lnTo>
                  <a:lnTo>
                    <a:pt x="32056" y="834"/>
                  </a:lnTo>
                  <a:lnTo>
                    <a:pt x="31623" y="434"/>
                  </a:lnTo>
                  <a:cubicBezTo>
                    <a:pt x="31489" y="301"/>
                    <a:pt x="31356" y="167"/>
                    <a:pt x="31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7535972" y="3790442"/>
              <a:ext cx="337410" cy="67065"/>
            </a:xfrm>
            <a:custGeom>
              <a:avLst/>
              <a:gdLst/>
              <a:ahLst/>
              <a:cxnLst/>
              <a:rect l="l" t="t" r="r" b="b"/>
              <a:pathLst>
                <a:path w="32058" h="6372" extrusionOk="0">
                  <a:moveTo>
                    <a:pt x="868" y="0"/>
                  </a:moveTo>
                  <a:lnTo>
                    <a:pt x="468" y="400"/>
                  </a:lnTo>
                  <a:lnTo>
                    <a:pt x="1" y="834"/>
                  </a:lnTo>
                  <a:lnTo>
                    <a:pt x="1" y="5471"/>
                  </a:lnTo>
                  <a:lnTo>
                    <a:pt x="501" y="5938"/>
                  </a:lnTo>
                  <a:lnTo>
                    <a:pt x="901" y="6371"/>
                  </a:lnTo>
                  <a:lnTo>
                    <a:pt x="31156" y="6371"/>
                  </a:lnTo>
                  <a:lnTo>
                    <a:pt x="31590" y="5938"/>
                  </a:lnTo>
                  <a:lnTo>
                    <a:pt x="32057" y="5504"/>
                  </a:lnTo>
                  <a:lnTo>
                    <a:pt x="32024" y="5471"/>
                  </a:lnTo>
                  <a:lnTo>
                    <a:pt x="32024" y="867"/>
                  </a:lnTo>
                  <a:lnTo>
                    <a:pt x="31590" y="434"/>
                  </a:lnTo>
                  <a:lnTo>
                    <a:pt x="31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7831601" y="4192460"/>
              <a:ext cx="337400" cy="67413"/>
            </a:xfrm>
            <a:custGeom>
              <a:avLst/>
              <a:gdLst/>
              <a:ahLst/>
              <a:cxnLst/>
              <a:rect l="l" t="t" r="r" b="b"/>
              <a:pathLst>
                <a:path w="32057" h="6405" extrusionOk="0">
                  <a:moveTo>
                    <a:pt x="901" y="0"/>
                  </a:moveTo>
                  <a:lnTo>
                    <a:pt x="501" y="400"/>
                  </a:lnTo>
                  <a:lnTo>
                    <a:pt x="1" y="867"/>
                  </a:lnTo>
                  <a:lnTo>
                    <a:pt x="1" y="5504"/>
                  </a:lnTo>
                  <a:lnTo>
                    <a:pt x="501" y="6004"/>
                  </a:lnTo>
                  <a:lnTo>
                    <a:pt x="901" y="6405"/>
                  </a:lnTo>
                  <a:lnTo>
                    <a:pt x="31156" y="6405"/>
                  </a:lnTo>
                  <a:lnTo>
                    <a:pt x="31590" y="6004"/>
                  </a:lnTo>
                  <a:lnTo>
                    <a:pt x="32057" y="5537"/>
                  </a:lnTo>
                  <a:lnTo>
                    <a:pt x="32057" y="5471"/>
                  </a:lnTo>
                  <a:lnTo>
                    <a:pt x="32057" y="834"/>
                  </a:lnTo>
                  <a:lnTo>
                    <a:pt x="31623" y="434"/>
                  </a:lnTo>
                  <a:cubicBezTo>
                    <a:pt x="31490" y="300"/>
                    <a:pt x="31356" y="167"/>
                    <a:pt x="31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7859694" y="4125043"/>
              <a:ext cx="337400" cy="67065"/>
            </a:xfrm>
            <a:custGeom>
              <a:avLst/>
              <a:gdLst/>
              <a:ahLst/>
              <a:cxnLst/>
              <a:rect l="l" t="t" r="r" b="b"/>
              <a:pathLst>
                <a:path w="32057" h="6372" extrusionOk="0">
                  <a:moveTo>
                    <a:pt x="901" y="0"/>
                  </a:moveTo>
                  <a:lnTo>
                    <a:pt x="467" y="401"/>
                  </a:lnTo>
                  <a:lnTo>
                    <a:pt x="0" y="868"/>
                  </a:lnTo>
                  <a:lnTo>
                    <a:pt x="0" y="5504"/>
                  </a:lnTo>
                  <a:lnTo>
                    <a:pt x="467" y="5971"/>
                  </a:lnTo>
                  <a:lnTo>
                    <a:pt x="901" y="6372"/>
                  </a:lnTo>
                  <a:lnTo>
                    <a:pt x="31156" y="6372"/>
                  </a:lnTo>
                  <a:lnTo>
                    <a:pt x="31589" y="5971"/>
                  </a:lnTo>
                  <a:lnTo>
                    <a:pt x="32056" y="5504"/>
                  </a:lnTo>
                  <a:lnTo>
                    <a:pt x="32056" y="901"/>
                  </a:lnTo>
                  <a:lnTo>
                    <a:pt x="31589" y="467"/>
                  </a:lnTo>
                  <a:lnTo>
                    <a:pt x="31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7831601" y="4058331"/>
              <a:ext cx="337400" cy="67065"/>
            </a:xfrm>
            <a:custGeom>
              <a:avLst/>
              <a:gdLst/>
              <a:ahLst/>
              <a:cxnLst/>
              <a:rect l="l" t="t" r="r" b="b"/>
              <a:pathLst>
                <a:path w="32057" h="6372" extrusionOk="0">
                  <a:moveTo>
                    <a:pt x="901" y="1"/>
                  </a:moveTo>
                  <a:lnTo>
                    <a:pt x="501" y="401"/>
                  </a:lnTo>
                  <a:lnTo>
                    <a:pt x="1" y="868"/>
                  </a:lnTo>
                  <a:lnTo>
                    <a:pt x="1" y="5505"/>
                  </a:lnTo>
                  <a:lnTo>
                    <a:pt x="501" y="5972"/>
                  </a:lnTo>
                  <a:lnTo>
                    <a:pt x="901" y="6372"/>
                  </a:lnTo>
                  <a:lnTo>
                    <a:pt x="31156" y="6372"/>
                  </a:lnTo>
                  <a:lnTo>
                    <a:pt x="31590" y="5972"/>
                  </a:lnTo>
                  <a:lnTo>
                    <a:pt x="32057" y="5505"/>
                  </a:lnTo>
                  <a:lnTo>
                    <a:pt x="32057" y="868"/>
                  </a:lnTo>
                  <a:lnTo>
                    <a:pt x="31623" y="434"/>
                  </a:lnTo>
                  <a:lnTo>
                    <a:pt x="31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7805624" y="3991272"/>
              <a:ext cx="337042" cy="67413"/>
            </a:xfrm>
            <a:custGeom>
              <a:avLst/>
              <a:gdLst/>
              <a:ahLst/>
              <a:cxnLst/>
              <a:rect l="l" t="t" r="r" b="b"/>
              <a:pathLst>
                <a:path w="32023" h="6405" extrusionOk="0">
                  <a:moveTo>
                    <a:pt x="867" y="0"/>
                  </a:moveTo>
                  <a:lnTo>
                    <a:pt x="467" y="401"/>
                  </a:lnTo>
                  <a:lnTo>
                    <a:pt x="0" y="868"/>
                  </a:lnTo>
                  <a:lnTo>
                    <a:pt x="0" y="5504"/>
                  </a:lnTo>
                  <a:lnTo>
                    <a:pt x="467" y="5971"/>
                  </a:lnTo>
                  <a:lnTo>
                    <a:pt x="867" y="6405"/>
                  </a:lnTo>
                  <a:lnTo>
                    <a:pt x="31156" y="6405"/>
                  </a:lnTo>
                  <a:lnTo>
                    <a:pt x="31556" y="5971"/>
                  </a:lnTo>
                  <a:cubicBezTo>
                    <a:pt x="31689" y="5838"/>
                    <a:pt x="31823" y="5704"/>
                    <a:pt x="32023" y="5538"/>
                  </a:cubicBezTo>
                  <a:lnTo>
                    <a:pt x="32023" y="5504"/>
                  </a:lnTo>
                  <a:lnTo>
                    <a:pt x="32023" y="868"/>
                  </a:lnTo>
                  <a:lnTo>
                    <a:pt x="31589" y="434"/>
                  </a:lnTo>
                  <a:lnTo>
                    <a:pt x="31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7870924" y="3924213"/>
              <a:ext cx="337400" cy="67065"/>
            </a:xfrm>
            <a:custGeom>
              <a:avLst/>
              <a:gdLst/>
              <a:ahLst/>
              <a:cxnLst/>
              <a:rect l="l" t="t" r="r" b="b"/>
              <a:pathLst>
                <a:path w="32057" h="6372" extrusionOk="0">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7818613" y="3857501"/>
              <a:ext cx="337053" cy="67065"/>
            </a:xfrm>
            <a:custGeom>
              <a:avLst/>
              <a:gdLst/>
              <a:ahLst/>
              <a:cxnLst/>
              <a:rect l="l" t="t" r="r" b="b"/>
              <a:pathLst>
                <a:path w="32024" h="6372" extrusionOk="0">
                  <a:moveTo>
                    <a:pt x="901" y="0"/>
                  </a:moveTo>
                  <a:lnTo>
                    <a:pt x="501" y="401"/>
                  </a:lnTo>
                  <a:lnTo>
                    <a:pt x="0" y="868"/>
                  </a:lnTo>
                  <a:lnTo>
                    <a:pt x="0" y="5504"/>
                  </a:lnTo>
                  <a:lnTo>
                    <a:pt x="501" y="5971"/>
                  </a:lnTo>
                  <a:lnTo>
                    <a:pt x="901" y="6372"/>
                  </a:lnTo>
                  <a:lnTo>
                    <a:pt x="31156" y="6372"/>
                  </a:lnTo>
                  <a:lnTo>
                    <a:pt x="31556" y="5971"/>
                  </a:lnTo>
                  <a:lnTo>
                    <a:pt x="32023" y="5504"/>
                  </a:lnTo>
                  <a:lnTo>
                    <a:pt x="32023" y="5471"/>
                  </a:lnTo>
                  <a:lnTo>
                    <a:pt x="32023" y="834"/>
                  </a:lnTo>
                  <a:lnTo>
                    <a:pt x="31623" y="434"/>
                  </a:lnTo>
                  <a:lnTo>
                    <a:pt x="31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7848452" y="3790442"/>
              <a:ext cx="337400" cy="67065"/>
            </a:xfrm>
            <a:custGeom>
              <a:avLst/>
              <a:gdLst/>
              <a:ahLst/>
              <a:cxnLst/>
              <a:rect l="l" t="t" r="r" b="b"/>
              <a:pathLst>
                <a:path w="32057" h="6372" extrusionOk="0">
                  <a:moveTo>
                    <a:pt x="901" y="0"/>
                  </a:moveTo>
                  <a:lnTo>
                    <a:pt x="468" y="400"/>
                  </a:lnTo>
                  <a:lnTo>
                    <a:pt x="1" y="867"/>
                  </a:lnTo>
                  <a:lnTo>
                    <a:pt x="1" y="5471"/>
                  </a:lnTo>
                  <a:lnTo>
                    <a:pt x="468" y="5938"/>
                  </a:lnTo>
                  <a:lnTo>
                    <a:pt x="901" y="6371"/>
                  </a:lnTo>
                  <a:lnTo>
                    <a:pt x="31156" y="6371"/>
                  </a:lnTo>
                  <a:lnTo>
                    <a:pt x="31590" y="5938"/>
                  </a:lnTo>
                  <a:cubicBezTo>
                    <a:pt x="31723" y="5804"/>
                    <a:pt x="31857" y="5671"/>
                    <a:pt x="32057" y="5504"/>
                  </a:cubicBezTo>
                  <a:lnTo>
                    <a:pt x="32024" y="5471"/>
                  </a:lnTo>
                  <a:lnTo>
                    <a:pt x="32024" y="834"/>
                  </a:lnTo>
                  <a:lnTo>
                    <a:pt x="31590" y="434"/>
                  </a:lnTo>
                  <a:lnTo>
                    <a:pt x="31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7596367" y="3656313"/>
              <a:ext cx="337053" cy="67065"/>
            </a:xfrm>
            <a:custGeom>
              <a:avLst/>
              <a:gdLst/>
              <a:ahLst/>
              <a:cxnLst/>
              <a:rect l="l" t="t" r="r" b="b"/>
              <a:pathLst>
                <a:path w="32024" h="6372" extrusionOk="0">
                  <a:moveTo>
                    <a:pt x="868" y="1"/>
                  </a:moveTo>
                  <a:lnTo>
                    <a:pt x="0" y="868"/>
                  </a:lnTo>
                  <a:lnTo>
                    <a:pt x="0" y="5505"/>
                  </a:lnTo>
                  <a:lnTo>
                    <a:pt x="868" y="6372"/>
                  </a:lnTo>
                  <a:lnTo>
                    <a:pt x="31156" y="6372"/>
                  </a:lnTo>
                  <a:lnTo>
                    <a:pt x="32023" y="5505"/>
                  </a:lnTo>
                  <a:lnTo>
                    <a:pt x="32023" y="868"/>
                  </a:lnTo>
                  <a:cubicBezTo>
                    <a:pt x="31690" y="534"/>
                    <a:pt x="31489" y="334"/>
                    <a:pt x="31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7596367" y="3714247"/>
              <a:ext cx="337053" cy="9136"/>
            </a:xfrm>
            <a:custGeom>
              <a:avLst/>
              <a:gdLst/>
              <a:ahLst/>
              <a:cxnLst/>
              <a:rect l="l" t="t" r="r" b="b"/>
              <a:pathLst>
                <a:path w="32024" h="868" extrusionOk="0">
                  <a:moveTo>
                    <a:pt x="0" y="1"/>
                  </a:moveTo>
                  <a:lnTo>
                    <a:pt x="868" y="868"/>
                  </a:lnTo>
                  <a:lnTo>
                    <a:pt x="31156" y="868"/>
                  </a:lnTo>
                  <a:lnTo>
                    <a:pt x="32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7654647" y="3723025"/>
              <a:ext cx="337053" cy="67423"/>
            </a:xfrm>
            <a:custGeom>
              <a:avLst/>
              <a:gdLst/>
              <a:ahLst/>
              <a:cxnLst/>
              <a:rect l="l" t="t" r="r" b="b"/>
              <a:pathLst>
                <a:path w="32024" h="6406" extrusionOk="0">
                  <a:moveTo>
                    <a:pt x="868" y="0"/>
                  </a:moveTo>
                  <a:cubicBezTo>
                    <a:pt x="501" y="367"/>
                    <a:pt x="334" y="534"/>
                    <a:pt x="1" y="901"/>
                  </a:cubicBezTo>
                  <a:lnTo>
                    <a:pt x="1" y="5504"/>
                  </a:lnTo>
                  <a:lnTo>
                    <a:pt x="868" y="6405"/>
                  </a:lnTo>
                  <a:lnTo>
                    <a:pt x="31123" y="6405"/>
                  </a:lnTo>
                  <a:lnTo>
                    <a:pt x="32023" y="5504"/>
                  </a:lnTo>
                  <a:lnTo>
                    <a:pt x="32023" y="901"/>
                  </a:lnTo>
                  <a:cubicBezTo>
                    <a:pt x="31690" y="534"/>
                    <a:pt x="31490" y="367"/>
                    <a:pt x="31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7654647" y="3781306"/>
              <a:ext cx="337053" cy="9146"/>
            </a:xfrm>
            <a:custGeom>
              <a:avLst/>
              <a:gdLst/>
              <a:ahLst/>
              <a:cxnLst/>
              <a:rect l="l" t="t" r="r" b="b"/>
              <a:pathLst>
                <a:path w="32024" h="869" extrusionOk="0">
                  <a:moveTo>
                    <a:pt x="1" y="1"/>
                  </a:moveTo>
                  <a:lnTo>
                    <a:pt x="868" y="868"/>
                  </a:lnTo>
                  <a:lnTo>
                    <a:pt x="31123" y="868"/>
                  </a:lnTo>
                  <a:lnTo>
                    <a:pt x="32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7632175" y="3790084"/>
              <a:ext cx="337053" cy="67423"/>
            </a:xfrm>
            <a:custGeom>
              <a:avLst/>
              <a:gdLst/>
              <a:ahLst/>
              <a:cxnLst/>
              <a:rect l="l" t="t" r="r" b="b"/>
              <a:pathLst>
                <a:path w="32024" h="6406" extrusionOk="0">
                  <a:moveTo>
                    <a:pt x="868" y="1"/>
                  </a:moveTo>
                  <a:lnTo>
                    <a:pt x="1" y="901"/>
                  </a:lnTo>
                  <a:lnTo>
                    <a:pt x="1" y="5505"/>
                  </a:lnTo>
                  <a:lnTo>
                    <a:pt x="868" y="6405"/>
                  </a:lnTo>
                  <a:lnTo>
                    <a:pt x="31123" y="6405"/>
                  </a:lnTo>
                  <a:lnTo>
                    <a:pt x="32024" y="5505"/>
                  </a:lnTo>
                  <a:lnTo>
                    <a:pt x="32024" y="901"/>
                  </a:lnTo>
                  <a:lnTo>
                    <a:pt x="31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7631828" y="3848018"/>
              <a:ext cx="337400" cy="9494"/>
            </a:xfrm>
            <a:custGeom>
              <a:avLst/>
              <a:gdLst/>
              <a:ahLst/>
              <a:cxnLst/>
              <a:rect l="l" t="t" r="r" b="b"/>
              <a:pathLst>
                <a:path w="32057" h="902" extrusionOk="0">
                  <a:moveTo>
                    <a:pt x="0" y="1"/>
                  </a:moveTo>
                  <a:lnTo>
                    <a:pt x="901" y="901"/>
                  </a:lnTo>
                  <a:lnTo>
                    <a:pt x="31156" y="901"/>
                  </a:lnTo>
                  <a:lnTo>
                    <a:pt x="32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7601977" y="3857143"/>
              <a:ext cx="337053" cy="67076"/>
            </a:xfrm>
            <a:custGeom>
              <a:avLst/>
              <a:gdLst/>
              <a:ahLst/>
              <a:cxnLst/>
              <a:rect l="l" t="t" r="r" b="b"/>
              <a:pathLst>
                <a:path w="32024" h="6373" extrusionOk="0">
                  <a:moveTo>
                    <a:pt x="868" y="1"/>
                  </a:moveTo>
                  <a:lnTo>
                    <a:pt x="1" y="868"/>
                  </a:lnTo>
                  <a:lnTo>
                    <a:pt x="1" y="5505"/>
                  </a:lnTo>
                  <a:lnTo>
                    <a:pt x="868" y="6372"/>
                  </a:lnTo>
                  <a:lnTo>
                    <a:pt x="31157" y="6372"/>
                  </a:lnTo>
                  <a:lnTo>
                    <a:pt x="32024" y="5505"/>
                  </a:lnTo>
                  <a:lnTo>
                    <a:pt x="32024" y="868"/>
                  </a:lnTo>
                  <a:lnTo>
                    <a:pt x="31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7601977" y="3915077"/>
              <a:ext cx="337053" cy="9146"/>
            </a:xfrm>
            <a:custGeom>
              <a:avLst/>
              <a:gdLst/>
              <a:ahLst/>
              <a:cxnLst/>
              <a:rect l="l" t="t" r="r" b="b"/>
              <a:pathLst>
                <a:path w="32024" h="869" extrusionOk="0">
                  <a:moveTo>
                    <a:pt x="1" y="1"/>
                  </a:moveTo>
                  <a:lnTo>
                    <a:pt x="902" y="868"/>
                  </a:lnTo>
                  <a:lnTo>
                    <a:pt x="31157" y="868"/>
                  </a:lnTo>
                  <a:lnTo>
                    <a:pt x="3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7654647" y="3924213"/>
              <a:ext cx="337053" cy="67065"/>
            </a:xfrm>
            <a:custGeom>
              <a:avLst/>
              <a:gdLst/>
              <a:ahLst/>
              <a:cxnLst/>
              <a:rect l="l" t="t" r="r" b="b"/>
              <a:pathLst>
                <a:path w="32024" h="6372" extrusionOk="0">
                  <a:moveTo>
                    <a:pt x="868" y="0"/>
                  </a:moveTo>
                  <a:lnTo>
                    <a:pt x="1" y="867"/>
                  </a:lnTo>
                  <a:lnTo>
                    <a:pt x="1" y="5504"/>
                  </a:lnTo>
                  <a:lnTo>
                    <a:pt x="868" y="6371"/>
                  </a:lnTo>
                  <a:lnTo>
                    <a:pt x="31123" y="6371"/>
                  </a:lnTo>
                  <a:lnTo>
                    <a:pt x="32023" y="5504"/>
                  </a:lnTo>
                  <a:lnTo>
                    <a:pt x="32023" y="867"/>
                  </a:lnTo>
                  <a:lnTo>
                    <a:pt x="3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7654647" y="3982147"/>
              <a:ext cx="337053" cy="9136"/>
            </a:xfrm>
            <a:custGeom>
              <a:avLst/>
              <a:gdLst/>
              <a:ahLst/>
              <a:cxnLst/>
              <a:rect l="l" t="t" r="r" b="b"/>
              <a:pathLst>
                <a:path w="32024" h="868" extrusionOk="0">
                  <a:moveTo>
                    <a:pt x="1" y="0"/>
                  </a:moveTo>
                  <a:lnTo>
                    <a:pt x="868" y="867"/>
                  </a:lnTo>
                  <a:lnTo>
                    <a:pt x="31123" y="867"/>
                  </a:lnTo>
                  <a:lnTo>
                    <a:pt x="320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7588989" y="3990925"/>
              <a:ext cx="337053" cy="67413"/>
            </a:xfrm>
            <a:custGeom>
              <a:avLst/>
              <a:gdLst/>
              <a:ahLst/>
              <a:cxnLst/>
              <a:rect l="l" t="t" r="r" b="b"/>
              <a:pathLst>
                <a:path w="32024" h="6405" extrusionOk="0">
                  <a:moveTo>
                    <a:pt x="868" y="0"/>
                  </a:moveTo>
                  <a:cubicBezTo>
                    <a:pt x="534" y="367"/>
                    <a:pt x="334" y="567"/>
                    <a:pt x="1" y="901"/>
                  </a:cubicBezTo>
                  <a:lnTo>
                    <a:pt x="1" y="5504"/>
                  </a:lnTo>
                  <a:lnTo>
                    <a:pt x="868" y="6405"/>
                  </a:lnTo>
                  <a:lnTo>
                    <a:pt x="31123" y="6405"/>
                  </a:lnTo>
                  <a:lnTo>
                    <a:pt x="32024" y="5504"/>
                  </a:lnTo>
                  <a:lnTo>
                    <a:pt x="32024" y="901"/>
                  </a:lnTo>
                  <a:cubicBezTo>
                    <a:pt x="31657" y="567"/>
                    <a:pt x="31490" y="367"/>
                    <a:pt x="31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7588642" y="4049206"/>
              <a:ext cx="337400" cy="9136"/>
            </a:xfrm>
            <a:custGeom>
              <a:avLst/>
              <a:gdLst/>
              <a:ahLst/>
              <a:cxnLst/>
              <a:rect l="l" t="t" r="r" b="b"/>
              <a:pathLst>
                <a:path w="32057" h="868" extrusionOk="0">
                  <a:moveTo>
                    <a:pt x="0" y="0"/>
                  </a:moveTo>
                  <a:lnTo>
                    <a:pt x="901" y="868"/>
                  </a:lnTo>
                  <a:lnTo>
                    <a:pt x="31156" y="868"/>
                  </a:lnTo>
                  <a:lnTo>
                    <a:pt x="32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7614976" y="4057984"/>
              <a:ext cx="337053" cy="67413"/>
            </a:xfrm>
            <a:custGeom>
              <a:avLst/>
              <a:gdLst/>
              <a:ahLst/>
              <a:cxnLst/>
              <a:rect l="l" t="t" r="r" b="b"/>
              <a:pathLst>
                <a:path w="32024" h="6405" extrusionOk="0">
                  <a:moveTo>
                    <a:pt x="867" y="0"/>
                  </a:moveTo>
                  <a:cubicBezTo>
                    <a:pt x="534" y="367"/>
                    <a:pt x="334" y="534"/>
                    <a:pt x="0" y="901"/>
                  </a:cubicBezTo>
                  <a:lnTo>
                    <a:pt x="0" y="5538"/>
                  </a:lnTo>
                  <a:lnTo>
                    <a:pt x="901" y="6405"/>
                  </a:lnTo>
                  <a:lnTo>
                    <a:pt x="31156" y="6405"/>
                  </a:lnTo>
                  <a:lnTo>
                    <a:pt x="32023" y="5538"/>
                  </a:lnTo>
                  <a:lnTo>
                    <a:pt x="32023" y="901"/>
                  </a:lnTo>
                  <a:cubicBezTo>
                    <a:pt x="31689" y="534"/>
                    <a:pt x="31489" y="367"/>
                    <a:pt x="31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7614976" y="4116265"/>
              <a:ext cx="337053" cy="9136"/>
            </a:xfrm>
            <a:custGeom>
              <a:avLst/>
              <a:gdLst/>
              <a:ahLst/>
              <a:cxnLst/>
              <a:rect l="l" t="t" r="r" b="b"/>
              <a:pathLst>
                <a:path w="32024" h="868" extrusionOk="0">
                  <a:moveTo>
                    <a:pt x="0" y="1"/>
                  </a:moveTo>
                  <a:lnTo>
                    <a:pt x="901" y="868"/>
                  </a:lnTo>
                  <a:lnTo>
                    <a:pt x="31156" y="868"/>
                  </a:lnTo>
                  <a:lnTo>
                    <a:pt x="32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7690455" y="4125043"/>
              <a:ext cx="337053" cy="67423"/>
            </a:xfrm>
            <a:custGeom>
              <a:avLst/>
              <a:gdLst/>
              <a:ahLst/>
              <a:cxnLst/>
              <a:rect l="l" t="t" r="r" b="b"/>
              <a:pathLst>
                <a:path w="32024" h="6406" extrusionOk="0">
                  <a:moveTo>
                    <a:pt x="868" y="0"/>
                  </a:moveTo>
                  <a:lnTo>
                    <a:pt x="1" y="901"/>
                  </a:lnTo>
                  <a:lnTo>
                    <a:pt x="1" y="5504"/>
                  </a:lnTo>
                  <a:lnTo>
                    <a:pt x="868" y="6405"/>
                  </a:lnTo>
                  <a:lnTo>
                    <a:pt x="31157" y="6405"/>
                  </a:lnTo>
                  <a:lnTo>
                    <a:pt x="32024" y="5504"/>
                  </a:lnTo>
                  <a:lnTo>
                    <a:pt x="32024" y="901"/>
                  </a:lnTo>
                  <a:lnTo>
                    <a:pt x="3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7690455" y="4182977"/>
              <a:ext cx="337053" cy="9494"/>
            </a:xfrm>
            <a:custGeom>
              <a:avLst/>
              <a:gdLst/>
              <a:ahLst/>
              <a:cxnLst/>
              <a:rect l="l" t="t" r="r" b="b"/>
              <a:pathLst>
                <a:path w="32024" h="902" extrusionOk="0">
                  <a:moveTo>
                    <a:pt x="1" y="0"/>
                  </a:moveTo>
                  <a:lnTo>
                    <a:pt x="868" y="901"/>
                  </a:lnTo>
                  <a:lnTo>
                    <a:pt x="31123" y="901"/>
                  </a:lnTo>
                  <a:lnTo>
                    <a:pt x="32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7614976" y="4192102"/>
              <a:ext cx="337053" cy="67065"/>
            </a:xfrm>
            <a:custGeom>
              <a:avLst/>
              <a:gdLst/>
              <a:ahLst/>
              <a:cxnLst/>
              <a:rect l="l" t="t" r="r" b="b"/>
              <a:pathLst>
                <a:path w="32024" h="6372" extrusionOk="0">
                  <a:moveTo>
                    <a:pt x="867" y="1"/>
                  </a:moveTo>
                  <a:cubicBezTo>
                    <a:pt x="534" y="334"/>
                    <a:pt x="334" y="534"/>
                    <a:pt x="0" y="868"/>
                  </a:cubicBezTo>
                  <a:lnTo>
                    <a:pt x="0" y="5505"/>
                  </a:lnTo>
                  <a:lnTo>
                    <a:pt x="901" y="6372"/>
                  </a:lnTo>
                  <a:lnTo>
                    <a:pt x="31156" y="6372"/>
                  </a:lnTo>
                  <a:lnTo>
                    <a:pt x="32023" y="5505"/>
                  </a:lnTo>
                  <a:lnTo>
                    <a:pt x="32023" y="868"/>
                  </a:lnTo>
                  <a:cubicBezTo>
                    <a:pt x="31689" y="534"/>
                    <a:pt x="31489" y="334"/>
                    <a:pt x="31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7614976" y="4250036"/>
              <a:ext cx="337053" cy="9136"/>
            </a:xfrm>
            <a:custGeom>
              <a:avLst/>
              <a:gdLst/>
              <a:ahLst/>
              <a:cxnLst/>
              <a:rect l="l" t="t" r="r" b="b"/>
              <a:pathLst>
                <a:path w="32024" h="868" extrusionOk="0">
                  <a:moveTo>
                    <a:pt x="0" y="1"/>
                  </a:moveTo>
                  <a:lnTo>
                    <a:pt x="901" y="868"/>
                  </a:lnTo>
                  <a:lnTo>
                    <a:pt x="31156" y="868"/>
                  </a:lnTo>
                  <a:lnTo>
                    <a:pt x="32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7204536" y="3990925"/>
              <a:ext cx="337053" cy="67413"/>
            </a:xfrm>
            <a:custGeom>
              <a:avLst/>
              <a:gdLst/>
              <a:ahLst/>
              <a:cxnLst/>
              <a:rect l="l" t="t" r="r" b="b"/>
              <a:pathLst>
                <a:path w="32024" h="6405" extrusionOk="0">
                  <a:moveTo>
                    <a:pt x="901" y="0"/>
                  </a:moveTo>
                  <a:lnTo>
                    <a:pt x="1" y="901"/>
                  </a:lnTo>
                  <a:lnTo>
                    <a:pt x="1" y="5504"/>
                  </a:lnTo>
                  <a:lnTo>
                    <a:pt x="901" y="6405"/>
                  </a:lnTo>
                  <a:lnTo>
                    <a:pt x="31156" y="6405"/>
                  </a:lnTo>
                  <a:lnTo>
                    <a:pt x="32024" y="5504"/>
                  </a:lnTo>
                  <a:lnTo>
                    <a:pt x="32024" y="901"/>
                  </a:lnTo>
                  <a:lnTo>
                    <a:pt x="31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7204536" y="4049206"/>
              <a:ext cx="337053" cy="9136"/>
            </a:xfrm>
            <a:custGeom>
              <a:avLst/>
              <a:gdLst/>
              <a:ahLst/>
              <a:cxnLst/>
              <a:rect l="l" t="t" r="r" b="b"/>
              <a:pathLst>
                <a:path w="32024" h="868" extrusionOk="0">
                  <a:moveTo>
                    <a:pt x="1" y="0"/>
                  </a:moveTo>
                  <a:lnTo>
                    <a:pt x="901" y="868"/>
                  </a:lnTo>
                  <a:lnTo>
                    <a:pt x="31156" y="868"/>
                  </a:lnTo>
                  <a:lnTo>
                    <a:pt x="32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7230870" y="4057984"/>
              <a:ext cx="337053" cy="67413"/>
            </a:xfrm>
            <a:custGeom>
              <a:avLst/>
              <a:gdLst/>
              <a:ahLst/>
              <a:cxnLst/>
              <a:rect l="l" t="t" r="r" b="b"/>
              <a:pathLst>
                <a:path w="32024" h="6405" extrusionOk="0">
                  <a:moveTo>
                    <a:pt x="868" y="0"/>
                  </a:moveTo>
                  <a:cubicBezTo>
                    <a:pt x="534" y="367"/>
                    <a:pt x="334" y="534"/>
                    <a:pt x="0" y="901"/>
                  </a:cubicBezTo>
                  <a:lnTo>
                    <a:pt x="0" y="5538"/>
                  </a:lnTo>
                  <a:lnTo>
                    <a:pt x="868" y="6405"/>
                  </a:lnTo>
                  <a:lnTo>
                    <a:pt x="31156" y="6405"/>
                  </a:lnTo>
                  <a:lnTo>
                    <a:pt x="32023" y="5538"/>
                  </a:lnTo>
                  <a:lnTo>
                    <a:pt x="32023" y="901"/>
                  </a:lnTo>
                  <a:cubicBezTo>
                    <a:pt x="31690" y="534"/>
                    <a:pt x="31490" y="367"/>
                    <a:pt x="31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7230870" y="4116265"/>
              <a:ext cx="337053" cy="9136"/>
            </a:xfrm>
            <a:custGeom>
              <a:avLst/>
              <a:gdLst/>
              <a:ahLst/>
              <a:cxnLst/>
              <a:rect l="l" t="t" r="r" b="b"/>
              <a:pathLst>
                <a:path w="32024" h="868" extrusionOk="0">
                  <a:moveTo>
                    <a:pt x="0" y="1"/>
                  </a:moveTo>
                  <a:lnTo>
                    <a:pt x="868" y="868"/>
                  </a:lnTo>
                  <a:lnTo>
                    <a:pt x="31156" y="868"/>
                  </a:lnTo>
                  <a:lnTo>
                    <a:pt x="32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7256847" y="4125043"/>
              <a:ext cx="337053" cy="67423"/>
            </a:xfrm>
            <a:custGeom>
              <a:avLst/>
              <a:gdLst/>
              <a:ahLst/>
              <a:cxnLst/>
              <a:rect l="l" t="t" r="r" b="b"/>
              <a:pathLst>
                <a:path w="32024" h="6406" extrusionOk="0">
                  <a:moveTo>
                    <a:pt x="868" y="0"/>
                  </a:moveTo>
                  <a:lnTo>
                    <a:pt x="1" y="901"/>
                  </a:lnTo>
                  <a:lnTo>
                    <a:pt x="1" y="5504"/>
                  </a:lnTo>
                  <a:lnTo>
                    <a:pt x="868" y="6405"/>
                  </a:lnTo>
                  <a:lnTo>
                    <a:pt x="31123" y="6405"/>
                  </a:lnTo>
                  <a:lnTo>
                    <a:pt x="32024" y="5504"/>
                  </a:lnTo>
                  <a:lnTo>
                    <a:pt x="32024" y="901"/>
                  </a:lnTo>
                  <a:lnTo>
                    <a:pt x="3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7256847" y="4182977"/>
              <a:ext cx="337053" cy="9494"/>
            </a:xfrm>
            <a:custGeom>
              <a:avLst/>
              <a:gdLst/>
              <a:ahLst/>
              <a:cxnLst/>
              <a:rect l="l" t="t" r="r" b="b"/>
              <a:pathLst>
                <a:path w="32024" h="902" extrusionOk="0">
                  <a:moveTo>
                    <a:pt x="1" y="0"/>
                  </a:moveTo>
                  <a:lnTo>
                    <a:pt x="868" y="901"/>
                  </a:lnTo>
                  <a:lnTo>
                    <a:pt x="31123" y="901"/>
                  </a:lnTo>
                  <a:lnTo>
                    <a:pt x="32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7181369" y="4192102"/>
              <a:ext cx="337042" cy="67065"/>
            </a:xfrm>
            <a:custGeom>
              <a:avLst/>
              <a:gdLst/>
              <a:ahLst/>
              <a:cxnLst/>
              <a:rect l="l" t="t" r="r" b="b"/>
              <a:pathLst>
                <a:path w="32023" h="6372" extrusionOk="0">
                  <a:moveTo>
                    <a:pt x="901" y="1"/>
                  </a:moveTo>
                  <a:lnTo>
                    <a:pt x="0" y="868"/>
                  </a:lnTo>
                  <a:lnTo>
                    <a:pt x="0" y="5505"/>
                  </a:lnTo>
                  <a:lnTo>
                    <a:pt x="901" y="6372"/>
                  </a:lnTo>
                  <a:lnTo>
                    <a:pt x="31156" y="6372"/>
                  </a:lnTo>
                  <a:lnTo>
                    <a:pt x="32023" y="5505"/>
                  </a:lnTo>
                  <a:lnTo>
                    <a:pt x="32023" y="868"/>
                  </a:lnTo>
                  <a:lnTo>
                    <a:pt x="31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7181369" y="4250036"/>
              <a:ext cx="337042" cy="9136"/>
            </a:xfrm>
            <a:custGeom>
              <a:avLst/>
              <a:gdLst/>
              <a:ahLst/>
              <a:cxnLst/>
              <a:rect l="l" t="t" r="r" b="b"/>
              <a:pathLst>
                <a:path w="32023" h="868" extrusionOk="0">
                  <a:moveTo>
                    <a:pt x="0" y="1"/>
                  </a:moveTo>
                  <a:lnTo>
                    <a:pt x="901" y="868"/>
                  </a:lnTo>
                  <a:lnTo>
                    <a:pt x="31156" y="868"/>
                  </a:lnTo>
                  <a:lnTo>
                    <a:pt x="32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8043310" y="3857143"/>
              <a:ext cx="337053" cy="67076"/>
            </a:xfrm>
            <a:custGeom>
              <a:avLst/>
              <a:gdLst/>
              <a:ahLst/>
              <a:cxnLst/>
              <a:rect l="l" t="t" r="r" b="b"/>
              <a:pathLst>
                <a:path w="32024" h="6373" extrusionOk="0">
                  <a:moveTo>
                    <a:pt x="902" y="1"/>
                  </a:moveTo>
                  <a:lnTo>
                    <a:pt x="1" y="868"/>
                  </a:lnTo>
                  <a:lnTo>
                    <a:pt x="1" y="5505"/>
                  </a:lnTo>
                  <a:lnTo>
                    <a:pt x="902" y="6372"/>
                  </a:lnTo>
                  <a:lnTo>
                    <a:pt x="31156" y="6372"/>
                  </a:lnTo>
                  <a:lnTo>
                    <a:pt x="32024" y="5505"/>
                  </a:lnTo>
                  <a:lnTo>
                    <a:pt x="32024" y="868"/>
                  </a:lnTo>
                  <a:lnTo>
                    <a:pt x="31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8043310" y="3915077"/>
              <a:ext cx="337053" cy="9146"/>
            </a:xfrm>
            <a:custGeom>
              <a:avLst/>
              <a:gdLst/>
              <a:ahLst/>
              <a:cxnLst/>
              <a:rect l="l" t="t" r="r" b="b"/>
              <a:pathLst>
                <a:path w="32024" h="869" extrusionOk="0">
                  <a:moveTo>
                    <a:pt x="1" y="1"/>
                  </a:moveTo>
                  <a:lnTo>
                    <a:pt x="902" y="868"/>
                  </a:lnTo>
                  <a:lnTo>
                    <a:pt x="31156" y="868"/>
                  </a:lnTo>
                  <a:lnTo>
                    <a:pt x="3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8095980" y="3924213"/>
              <a:ext cx="337053" cy="67065"/>
            </a:xfrm>
            <a:custGeom>
              <a:avLst/>
              <a:gdLst/>
              <a:ahLst/>
              <a:cxnLst/>
              <a:rect l="l" t="t" r="r" b="b"/>
              <a:pathLst>
                <a:path w="32024" h="6372" extrusionOk="0">
                  <a:moveTo>
                    <a:pt x="868" y="0"/>
                  </a:moveTo>
                  <a:lnTo>
                    <a:pt x="0" y="867"/>
                  </a:lnTo>
                  <a:lnTo>
                    <a:pt x="0" y="5504"/>
                  </a:lnTo>
                  <a:lnTo>
                    <a:pt x="868" y="6371"/>
                  </a:lnTo>
                  <a:lnTo>
                    <a:pt x="31123" y="6371"/>
                  </a:lnTo>
                  <a:lnTo>
                    <a:pt x="32023" y="5504"/>
                  </a:lnTo>
                  <a:lnTo>
                    <a:pt x="32023" y="867"/>
                  </a:lnTo>
                  <a:lnTo>
                    <a:pt x="3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8095980" y="3982147"/>
              <a:ext cx="337053" cy="9136"/>
            </a:xfrm>
            <a:custGeom>
              <a:avLst/>
              <a:gdLst/>
              <a:ahLst/>
              <a:cxnLst/>
              <a:rect l="l" t="t" r="r" b="b"/>
              <a:pathLst>
                <a:path w="32024" h="868" extrusionOk="0">
                  <a:moveTo>
                    <a:pt x="0" y="0"/>
                  </a:moveTo>
                  <a:lnTo>
                    <a:pt x="868" y="867"/>
                  </a:lnTo>
                  <a:lnTo>
                    <a:pt x="31123" y="867"/>
                  </a:lnTo>
                  <a:lnTo>
                    <a:pt x="320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8030322" y="3990925"/>
              <a:ext cx="337053" cy="67413"/>
            </a:xfrm>
            <a:custGeom>
              <a:avLst/>
              <a:gdLst/>
              <a:ahLst/>
              <a:cxnLst/>
              <a:rect l="l" t="t" r="r" b="b"/>
              <a:pathLst>
                <a:path w="32024" h="6405" extrusionOk="0">
                  <a:moveTo>
                    <a:pt x="868" y="0"/>
                  </a:moveTo>
                  <a:cubicBezTo>
                    <a:pt x="534" y="367"/>
                    <a:pt x="334" y="567"/>
                    <a:pt x="1" y="901"/>
                  </a:cubicBezTo>
                  <a:lnTo>
                    <a:pt x="1" y="5504"/>
                  </a:lnTo>
                  <a:lnTo>
                    <a:pt x="868" y="6405"/>
                  </a:lnTo>
                  <a:lnTo>
                    <a:pt x="31123" y="6405"/>
                  </a:lnTo>
                  <a:lnTo>
                    <a:pt x="32024" y="5504"/>
                  </a:lnTo>
                  <a:lnTo>
                    <a:pt x="32024" y="901"/>
                  </a:lnTo>
                  <a:cubicBezTo>
                    <a:pt x="31690" y="567"/>
                    <a:pt x="31490" y="367"/>
                    <a:pt x="31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8030322" y="4049206"/>
              <a:ext cx="337053" cy="9136"/>
            </a:xfrm>
            <a:custGeom>
              <a:avLst/>
              <a:gdLst/>
              <a:ahLst/>
              <a:cxnLst/>
              <a:rect l="l" t="t" r="r" b="b"/>
              <a:pathLst>
                <a:path w="32024" h="868" extrusionOk="0">
                  <a:moveTo>
                    <a:pt x="1" y="0"/>
                  </a:moveTo>
                  <a:lnTo>
                    <a:pt x="868" y="868"/>
                  </a:lnTo>
                  <a:lnTo>
                    <a:pt x="31123" y="868"/>
                  </a:lnTo>
                  <a:lnTo>
                    <a:pt x="32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8056309" y="4057984"/>
              <a:ext cx="337400" cy="67413"/>
            </a:xfrm>
            <a:custGeom>
              <a:avLst/>
              <a:gdLst/>
              <a:ahLst/>
              <a:cxnLst/>
              <a:rect l="l" t="t" r="r" b="b"/>
              <a:pathLst>
                <a:path w="32057" h="6405" extrusionOk="0">
                  <a:moveTo>
                    <a:pt x="901" y="0"/>
                  </a:moveTo>
                  <a:lnTo>
                    <a:pt x="0" y="901"/>
                  </a:lnTo>
                  <a:lnTo>
                    <a:pt x="0" y="5538"/>
                  </a:lnTo>
                  <a:lnTo>
                    <a:pt x="901" y="6405"/>
                  </a:lnTo>
                  <a:lnTo>
                    <a:pt x="31156" y="6405"/>
                  </a:lnTo>
                  <a:lnTo>
                    <a:pt x="32056" y="5538"/>
                  </a:lnTo>
                  <a:lnTo>
                    <a:pt x="32056" y="901"/>
                  </a:lnTo>
                  <a:cubicBezTo>
                    <a:pt x="31689" y="534"/>
                    <a:pt x="31523" y="367"/>
                    <a:pt x="31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8056309" y="4116265"/>
              <a:ext cx="337400" cy="9136"/>
            </a:xfrm>
            <a:custGeom>
              <a:avLst/>
              <a:gdLst/>
              <a:ahLst/>
              <a:cxnLst/>
              <a:rect l="l" t="t" r="r" b="b"/>
              <a:pathLst>
                <a:path w="32057" h="868" extrusionOk="0">
                  <a:moveTo>
                    <a:pt x="0" y="1"/>
                  </a:moveTo>
                  <a:lnTo>
                    <a:pt x="901" y="868"/>
                  </a:lnTo>
                  <a:lnTo>
                    <a:pt x="31156" y="868"/>
                  </a:lnTo>
                  <a:lnTo>
                    <a:pt x="32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8085097" y="4125043"/>
              <a:ext cx="337053" cy="67423"/>
            </a:xfrm>
            <a:custGeom>
              <a:avLst/>
              <a:gdLst/>
              <a:ahLst/>
              <a:cxnLst/>
              <a:rect l="l" t="t" r="r" b="b"/>
              <a:pathLst>
                <a:path w="32024" h="6406" extrusionOk="0">
                  <a:moveTo>
                    <a:pt x="868" y="0"/>
                  </a:moveTo>
                  <a:cubicBezTo>
                    <a:pt x="534" y="367"/>
                    <a:pt x="334" y="534"/>
                    <a:pt x="0" y="901"/>
                  </a:cubicBezTo>
                  <a:lnTo>
                    <a:pt x="0" y="5504"/>
                  </a:lnTo>
                  <a:lnTo>
                    <a:pt x="868" y="6405"/>
                  </a:lnTo>
                  <a:lnTo>
                    <a:pt x="31123" y="6405"/>
                  </a:lnTo>
                  <a:lnTo>
                    <a:pt x="32023" y="5504"/>
                  </a:lnTo>
                  <a:lnTo>
                    <a:pt x="32023" y="901"/>
                  </a:lnTo>
                  <a:cubicBezTo>
                    <a:pt x="31690" y="534"/>
                    <a:pt x="31490" y="367"/>
                    <a:pt x="31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8085097" y="4182977"/>
              <a:ext cx="337053" cy="9494"/>
            </a:xfrm>
            <a:custGeom>
              <a:avLst/>
              <a:gdLst/>
              <a:ahLst/>
              <a:cxnLst/>
              <a:rect l="l" t="t" r="r" b="b"/>
              <a:pathLst>
                <a:path w="32024" h="902" extrusionOk="0">
                  <a:moveTo>
                    <a:pt x="0" y="0"/>
                  </a:moveTo>
                  <a:lnTo>
                    <a:pt x="868" y="901"/>
                  </a:lnTo>
                  <a:lnTo>
                    <a:pt x="31123" y="901"/>
                  </a:lnTo>
                  <a:lnTo>
                    <a:pt x="320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8056309" y="4192102"/>
              <a:ext cx="337400" cy="67065"/>
            </a:xfrm>
            <a:custGeom>
              <a:avLst/>
              <a:gdLst/>
              <a:ahLst/>
              <a:cxnLst/>
              <a:rect l="l" t="t" r="r" b="b"/>
              <a:pathLst>
                <a:path w="32057" h="6372" extrusionOk="0">
                  <a:moveTo>
                    <a:pt x="901" y="1"/>
                  </a:moveTo>
                  <a:cubicBezTo>
                    <a:pt x="567" y="334"/>
                    <a:pt x="367" y="534"/>
                    <a:pt x="0" y="868"/>
                  </a:cubicBezTo>
                  <a:lnTo>
                    <a:pt x="0" y="5505"/>
                  </a:lnTo>
                  <a:lnTo>
                    <a:pt x="901" y="6372"/>
                  </a:lnTo>
                  <a:lnTo>
                    <a:pt x="31156" y="6372"/>
                  </a:lnTo>
                  <a:lnTo>
                    <a:pt x="32056" y="5505"/>
                  </a:lnTo>
                  <a:lnTo>
                    <a:pt x="32056" y="868"/>
                  </a:lnTo>
                  <a:cubicBezTo>
                    <a:pt x="31689" y="534"/>
                    <a:pt x="31523" y="334"/>
                    <a:pt x="31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8056309" y="4250036"/>
              <a:ext cx="337400" cy="9136"/>
            </a:xfrm>
            <a:custGeom>
              <a:avLst/>
              <a:gdLst/>
              <a:ahLst/>
              <a:cxnLst/>
              <a:rect l="l" t="t" r="r" b="b"/>
              <a:pathLst>
                <a:path w="32057" h="868" extrusionOk="0">
                  <a:moveTo>
                    <a:pt x="0" y="1"/>
                  </a:moveTo>
                  <a:lnTo>
                    <a:pt x="901" y="868"/>
                  </a:lnTo>
                  <a:lnTo>
                    <a:pt x="31156" y="868"/>
                  </a:lnTo>
                  <a:lnTo>
                    <a:pt x="32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8150049" y="3676291"/>
              <a:ext cx="61803" cy="64139"/>
            </a:xfrm>
            <a:custGeom>
              <a:avLst/>
              <a:gdLst/>
              <a:ahLst/>
              <a:cxnLst/>
              <a:rect l="l" t="t" r="r" b="b"/>
              <a:pathLst>
                <a:path w="5872" h="6094" extrusionOk="0">
                  <a:moveTo>
                    <a:pt x="1178" y="0"/>
                  </a:moveTo>
                  <a:cubicBezTo>
                    <a:pt x="1107" y="0"/>
                    <a:pt x="1068" y="4"/>
                    <a:pt x="1068" y="4"/>
                  </a:cubicBezTo>
                  <a:cubicBezTo>
                    <a:pt x="1068" y="4"/>
                    <a:pt x="0" y="1872"/>
                    <a:pt x="1702" y="4474"/>
                  </a:cubicBezTo>
                  <a:cubicBezTo>
                    <a:pt x="2406" y="5567"/>
                    <a:pt x="3322" y="6094"/>
                    <a:pt x="4090" y="6094"/>
                  </a:cubicBezTo>
                  <a:cubicBezTo>
                    <a:pt x="4377" y="6094"/>
                    <a:pt x="4644" y="6020"/>
                    <a:pt x="4871" y="5875"/>
                  </a:cubicBezTo>
                  <a:cubicBezTo>
                    <a:pt x="5705" y="5341"/>
                    <a:pt x="5871" y="3907"/>
                    <a:pt x="4871" y="2372"/>
                  </a:cubicBezTo>
                  <a:cubicBezTo>
                    <a:pt x="3428" y="150"/>
                    <a:pt x="1635" y="0"/>
                    <a:pt x="1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8222380" y="3580855"/>
              <a:ext cx="110944" cy="103987"/>
            </a:xfrm>
            <a:custGeom>
              <a:avLst/>
              <a:gdLst/>
              <a:ahLst/>
              <a:cxnLst/>
              <a:rect l="l" t="t" r="r" b="b"/>
              <a:pathLst>
                <a:path w="10541" h="9880" extrusionOk="0">
                  <a:moveTo>
                    <a:pt x="8357" y="1"/>
                  </a:moveTo>
                  <a:cubicBezTo>
                    <a:pt x="7103" y="1"/>
                    <a:pt x="4534" y="413"/>
                    <a:pt x="2068" y="3334"/>
                  </a:cubicBezTo>
                  <a:cubicBezTo>
                    <a:pt x="33" y="5735"/>
                    <a:pt x="0" y="8204"/>
                    <a:pt x="1301" y="9304"/>
                  </a:cubicBezTo>
                  <a:cubicBezTo>
                    <a:pt x="1748" y="9682"/>
                    <a:pt x="2332" y="9879"/>
                    <a:pt x="2988" y="9879"/>
                  </a:cubicBezTo>
                  <a:cubicBezTo>
                    <a:pt x="4242" y="9879"/>
                    <a:pt x="5757" y="9158"/>
                    <a:pt x="7072" y="7603"/>
                  </a:cubicBezTo>
                  <a:cubicBezTo>
                    <a:pt x="10541" y="3567"/>
                    <a:pt x="9140" y="65"/>
                    <a:pt x="9140" y="65"/>
                  </a:cubicBezTo>
                  <a:cubicBezTo>
                    <a:pt x="9140" y="65"/>
                    <a:pt x="8850" y="1"/>
                    <a:pt x="8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8255378" y="3411938"/>
              <a:ext cx="18619" cy="27839"/>
            </a:xfrm>
            <a:custGeom>
              <a:avLst/>
              <a:gdLst/>
              <a:ahLst/>
              <a:cxnLst/>
              <a:rect l="l" t="t" r="r" b="b"/>
              <a:pathLst>
                <a:path w="1769" h="2645" extrusionOk="0">
                  <a:moveTo>
                    <a:pt x="1201" y="1"/>
                  </a:moveTo>
                  <a:cubicBezTo>
                    <a:pt x="1201" y="1"/>
                    <a:pt x="401" y="201"/>
                    <a:pt x="134" y="1402"/>
                  </a:cubicBezTo>
                  <a:cubicBezTo>
                    <a:pt x="1" y="2069"/>
                    <a:pt x="234" y="2569"/>
                    <a:pt x="634" y="2636"/>
                  </a:cubicBezTo>
                  <a:cubicBezTo>
                    <a:pt x="665" y="2642"/>
                    <a:pt x="696" y="2645"/>
                    <a:pt x="728" y="2645"/>
                  </a:cubicBezTo>
                  <a:cubicBezTo>
                    <a:pt x="1077" y="2645"/>
                    <a:pt x="1480" y="2311"/>
                    <a:pt x="1602" y="1669"/>
                  </a:cubicBezTo>
                  <a:cubicBezTo>
                    <a:pt x="1769" y="1102"/>
                    <a:pt x="1635" y="435"/>
                    <a:pt x="1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8192888" y="3412296"/>
              <a:ext cx="81106" cy="380237"/>
            </a:xfrm>
            <a:custGeom>
              <a:avLst/>
              <a:gdLst/>
              <a:ahLst/>
              <a:cxnLst/>
              <a:rect l="l" t="t" r="r" b="b"/>
              <a:pathLst>
                <a:path w="7706" h="36127" extrusionOk="0">
                  <a:moveTo>
                    <a:pt x="4870" y="0"/>
                  </a:moveTo>
                  <a:lnTo>
                    <a:pt x="4870" y="0"/>
                  </a:lnTo>
                  <a:cubicBezTo>
                    <a:pt x="5704" y="1268"/>
                    <a:pt x="6271" y="2702"/>
                    <a:pt x="6538" y="4203"/>
                  </a:cubicBezTo>
                  <a:cubicBezTo>
                    <a:pt x="6772" y="5671"/>
                    <a:pt x="6838" y="7205"/>
                    <a:pt x="6671" y="8673"/>
                  </a:cubicBezTo>
                  <a:cubicBezTo>
                    <a:pt x="6505" y="10174"/>
                    <a:pt x="6204" y="11642"/>
                    <a:pt x="5804" y="13110"/>
                  </a:cubicBezTo>
                  <a:cubicBezTo>
                    <a:pt x="5371" y="14544"/>
                    <a:pt x="4904" y="15978"/>
                    <a:pt x="4336" y="17379"/>
                  </a:cubicBezTo>
                  <a:cubicBezTo>
                    <a:pt x="3769" y="18780"/>
                    <a:pt x="3136" y="20181"/>
                    <a:pt x="2502" y="21549"/>
                  </a:cubicBezTo>
                  <a:lnTo>
                    <a:pt x="2368" y="21783"/>
                  </a:lnTo>
                  <a:lnTo>
                    <a:pt x="2235" y="22049"/>
                  </a:lnTo>
                  <a:cubicBezTo>
                    <a:pt x="2168" y="22250"/>
                    <a:pt x="2068" y="22416"/>
                    <a:pt x="2001" y="22617"/>
                  </a:cubicBezTo>
                  <a:cubicBezTo>
                    <a:pt x="1835" y="22983"/>
                    <a:pt x="1668" y="23350"/>
                    <a:pt x="1534" y="23751"/>
                  </a:cubicBezTo>
                  <a:cubicBezTo>
                    <a:pt x="1234" y="24485"/>
                    <a:pt x="967" y="25285"/>
                    <a:pt x="767" y="26052"/>
                  </a:cubicBezTo>
                  <a:cubicBezTo>
                    <a:pt x="300" y="27687"/>
                    <a:pt x="67" y="29355"/>
                    <a:pt x="33" y="31023"/>
                  </a:cubicBezTo>
                  <a:cubicBezTo>
                    <a:pt x="0" y="32757"/>
                    <a:pt x="200" y="34458"/>
                    <a:pt x="667" y="36126"/>
                  </a:cubicBezTo>
                  <a:lnTo>
                    <a:pt x="4570" y="34792"/>
                  </a:lnTo>
                  <a:cubicBezTo>
                    <a:pt x="4070" y="33524"/>
                    <a:pt x="3736" y="32223"/>
                    <a:pt x="3636" y="30889"/>
                  </a:cubicBezTo>
                  <a:cubicBezTo>
                    <a:pt x="3503" y="29488"/>
                    <a:pt x="3569" y="28087"/>
                    <a:pt x="3769" y="26719"/>
                  </a:cubicBezTo>
                  <a:cubicBezTo>
                    <a:pt x="3903" y="25986"/>
                    <a:pt x="4036" y="25285"/>
                    <a:pt x="4236" y="24585"/>
                  </a:cubicBezTo>
                  <a:cubicBezTo>
                    <a:pt x="4303" y="24251"/>
                    <a:pt x="4403" y="23884"/>
                    <a:pt x="4537" y="23551"/>
                  </a:cubicBezTo>
                  <a:cubicBezTo>
                    <a:pt x="4570" y="23384"/>
                    <a:pt x="4637" y="23217"/>
                    <a:pt x="4703" y="23017"/>
                  </a:cubicBezTo>
                  <a:lnTo>
                    <a:pt x="4737" y="22917"/>
                  </a:lnTo>
                  <a:lnTo>
                    <a:pt x="4803" y="22750"/>
                  </a:lnTo>
                  <a:lnTo>
                    <a:pt x="4870" y="22483"/>
                  </a:lnTo>
                  <a:cubicBezTo>
                    <a:pt x="5404" y="21015"/>
                    <a:pt x="5871" y="19514"/>
                    <a:pt x="6305" y="18013"/>
                  </a:cubicBezTo>
                  <a:cubicBezTo>
                    <a:pt x="6705" y="16512"/>
                    <a:pt x="7072" y="14978"/>
                    <a:pt x="7305" y="13443"/>
                  </a:cubicBezTo>
                  <a:cubicBezTo>
                    <a:pt x="7572" y="11876"/>
                    <a:pt x="7706" y="10308"/>
                    <a:pt x="7706" y="8740"/>
                  </a:cubicBezTo>
                  <a:cubicBezTo>
                    <a:pt x="7706" y="7172"/>
                    <a:pt x="7472" y="5571"/>
                    <a:pt x="7038" y="4070"/>
                  </a:cubicBezTo>
                  <a:cubicBezTo>
                    <a:pt x="6605" y="2569"/>
                    <a:pt x="5871" y="1201"/>
                    <a:pt x="487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8192888" y="3412296"/>
              <a:ext cx="81106" cy="380237"/>
            </a:xfrm>
            <a:custGeom>
              <a:avLst/>
              <a:gdLst/>
              <a:ahLst/>
              <a:cxnLst/>
              <a:rect l="l" t="t" r="r" b="b"/>
              <a:pathLst>
                <a:path w="7706" h="36127" extrusionOk="0">
                  <a:moveTo>
                    <a:pt x="4870" y="0"/>
                  </a:moveTo>
                  <a:lnTo>
                    <a:pt x="4870" y="0"/>
                  </a:lnTo>
                  <a:cubicBezTo>
                    <a:pt x="5704" y="1268"/>
                    <a:pt x="6271" y="2702"/>
                    <a:pt x="6538" y="4203"/>
                  </a:cubicBezTo>
                  <a:cubicBezTo>
                    <a:pt x="6772" y="5671"/>
                    <a:pt x="6838" y="7205"/>
                    <a:pt x="6671" y="8673"/>
                  </a:cubicBezTo>
                  <a:cubicBezTo>
                    <a:pt x="6505" y="10174"/>
                    <a:pt x="6204" y="11642"/>
                    <a:pt x="5804" y="13110"/>
                  </a:cubicBezTo>
                  <a:cubicBezTo>
                    <a:pt x="5371" y="14544"/>
                    <a:pt x="4904" y="15978"/>
                    <a:pt x="4336" y="17379"/>
                  </a:cubicBezTo>
                  <a:cubicBezTo>
                    <a:pt x="3769" y="18780"/>
                    <a:pt x="3136" y="20181"/>
                    <a:pt x="2502" y="21549"/>
                  </a:cubicBezTo>
                  <a:lnTo>
                    <a:pt x="2368" y="21783"/>
                  </a:lnTo>
                  <a:lnTo>
                    <a:pt x="2235" y="22049"/>
                  </a:lnTo>
                  <a:cubicBezTo>
                    <a:pt x="2168" y="22250"/>
                    <a:pt x="2068" y="22416"/>
                    <a:pt x="2001" y="22617"/>
                  </a:cubicBezTo>
                  <a:cubicBezTo>
                    <a:pt x="1835" y="22983"/>
                    <a:pt x="1668" y="23350"/>
                    <a:pt x="1534" y="23751"/>
                  </a:cubicBezTo>
                  <a:cubicBezTo>
                    <a:pt x="1234" y="24485"/>
                    <a:pt x="967" y="25285"/>
                    <a:pt x="767" y="26052"/>
                  </a:cubicBezTo>
                  <a:cubicBezTo>
                    <a:pt x="300" y="27687"/>
                    <a:pt x="67" y="29355"/>
                    <a:pt x="33" y="31023"/>
                  </a:cubicBezTo>
                  <a:cubicBezTo>
                    <a:pt x="0" y="32757"/>
                    <a:pt x="200" y="34458"/>
                    <a:pt x="667" y="36126"/>
                  </a:cubicBezTo>
                  <a:lnTo>
                    <a:pt x="4570" y="34792"/>
                  </a:lnTo>
                  <a:cubicBezTo>
                    <a:pt x="4070" y="33524"/>
                    <a:pt x="3736" y="32223"/>
                    <a:pt x="3636" y="30889"/>
                  </a:cubicBezTo>
                  <a:cubicBezTo>
                    <a:pt x="3503" y="29488"/>
                    <a:pt x="3569" y="28087"/>
                    <a:pt x="3769" y="26719"/>
                  </a:cubicBezTo>
                  <a:cubicBezTo>
                    <a:pt x="3903" y="25986"/>
                    <a:pt x="4036" y="25285"/>
                    <a:pt x="4236" y="24585"/>
                  </a:cubicBezTo>
                  <a:cubicBezTo>
                    <a:pt x="4303" y="24251"/>
                    <a:pt x="4403" y="23884"/>
                    <a:pt x="4537" y="23551"/>
                  </a:cubicBezTo>
                  <a:cubicBezTo>
                    <a:pt x="4570" y="23384"/>
                    <a:pt x="4637" y="23217"/>
                    <a:pt x="4703" y="23017"/>
                  </a:cubicBezTo>
                  <a:lnTo>
                    <a:pt x="4737" y="22917"/>
                  </a:lnTo>
                  <a:lnTo>
                    <a:pt x="4803" y="22750"/>
                  </a:lnTo>
                  <a:lnTo>
                    <a:pt x="4870" y="22483"/>
                  </a:lnTo>
                  <a:cubicBezTo>
                    <a:pt x="5404" y="21015"/>
                    <a:pt x="5871" y="19514"/>
                    <a:pt x="6305" y="18013"/>
                  </a:cubicBezTo>
                  <a:cubicBezTo>
                    <a:pt x="6705" y="16512"/>
                    <a:pt x="7072" y="14978"/>
                    <a:pt x="7305" y="13443"/>
                  </a:cubicBezTo>
                  <a:cubicBezTo>
                    <a:pt x="7572" y="11876"/>
                    <a:pt x="7706" y="10308"/>
                    <a:pt x="7706" y="8740"/>
                  </a:cubicBezTo>
                  <a:cubicBezTo>
                    <a:pt x="7706" y="7172"/>
                    <a:pt x="7472" y="5571"/>
                    <a:pt x="7038" y="4070"/>
                  </a:cubicBezTo>
                  <a:cubicBezTo>
                    <a:pt x="6605" y="2569"/>
                    <a:pt x="5871" y="1201"/>
                    <a:pt x="48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8151807" y="3750413"/>
              <a:ext cx="129563" cy="106734"/>
            </a:xfrm>
            <a:custGeom>
              <a:avLst/>
              <a:gdLst/>
              <a:ahLst/>
              <a:cxnLst/>
              <a:rect l="l" t="t" r="r" b="b"/>
              <a:pathLst>
                <a:path w="12310" h="10141" extrusionOk="0">
                  <a:moveTo>
                    <a:pt x="0" y="0"/>
                  </a:moveTo>
                  <a:lnTo>
                    <a:pt x="100" y="1301"/>
                  </a:lnTo>
                  <a:lnTo>
                    <a:pt x="868" y="9641"/>
                  </a:lnTo>
                  <a:cubicBezTo>
                    <a:pt x="868" y="9941"/>
                    <a:pt x="1134" y="10141"/>
                    <a:pt x="1435" y="10141"/>
                  </a:cubicBezTo>
                  <a:lnTo>
                    <a:pt x="10875" y="10141"/>
                  </a:lnTo>
                  <a:cubicBezTo>
                    <a:pt x="11175" y="10141"/>
                    <a:pt x="11408" y="9907"/>
                    <a:pt x="11442" y="9641"/>
                  </a:cubicBezTo>
                  <a:lnTo>
                    <a:pt x="12176" y="1301"/>
                  </a:lnTo>
                  <a:lnTo>
                    <a:pt x="12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8204824" y="3495154"/>
              <a:ext cx="66013" cy="77327"/>
            </a:xfrm>
            <a:custGeom>
              <a:avLst/>
              <a:gdLst/>
              <a:ahLst/>
              <a:cxnLst/>
              <a:rect l="l" t="t" r="r" b="b"/>
              <a:pathLst>
                <a:path w="6272" h="7347" extrusionOk="0">
                  <a:moveTo>
                    <a:pt x="1468" y="1"/>
                  </a:moveTo>
                  <a:lnTo>
                    <a:pt x="1468" y="1"/>
                  </a:lnTo>
                  <a:cubicBezTo>
                    <a:pt x="1468" y="1"/>
                    <a:pt x="0" y="1969"/>
                    <a:pt x="1501" y="5138"/>
                  </a:cubicBezTo>
                  <a:cubicBezTo>
                    <a:pt x="2221" y="6604"/>
                    <a:pt x="3304" y="7346"/>
                    <a:pt x="4220" y="7346"/>
                  </a:cubicBezTo>
                  <a:cubicBezTo>
                    <a:pt x="4450" y="7346"/>
                    <a:pt x="4670" y="7299"/>
                    <a:pt x="4870" y="7206"/>
                  </a:cubicBezTo>
                  <a:cubicBezTo>
                    <a:pt x="5904" y="6739"/>
                    <a:pt x="6271" y="5138"/>
                    <a:pt x="5404" y="3303"/>
                  </a:cubicBezTo>
                  <a:cubicBezTo>
                    <a:pt x="3936" y="101"/>
                    <a:pt x="1468" y="1"/>
                    <a:pt x="14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8204824" y="3495154"/>
              <a:ext cx="66013" cy="77327"/>
            </a:xfrm>
            <a:custGeom>
              <a:avLst/>
              <a:gdLst/>
              <a:ahLst/>
              <a:cxnLst/>
              <a:rect l="l" t="t" r="r" b="b"/>
              <a:pathLst>
                <a:path w="6272" h="7347" extrusionOk="0">
                  <a:moveTo>
                    <a:pt x="1468" y="1"/>
                  </a:moveTo>
                  <a:lnTo>
                    <a:pt x="1468" y="1"/>
                  </a:lnTo>
                  <a:cubicBezTo>
                    <a:pt x="1468" y="1"/>
                    <a:pt x="0" y="1969"/>
                    <a:pt x="1501" y="5138"/>
                  </a:cubicBezTo>
                  <a:cubicBezTo>
                    <a:pt x="2221" y="6604"/>
                    <a:pt x="3304" y="7346"/>
                    <a:pt x="4220" y="7346"/>
                  </a:cubicBezTo>
                  <a:cubicBezTo>
                    <a:pt x="4450" y="7346"/>
                    <a:pt x="4670" y="7299"/>
                    <a:pt x="4870" y="7206"/>
                  </a:cubicBezTo>
                  <a:cubicBezTo>
                    <a:pt x="5904" y="6739"/>
                    <a:pt x="6271" y="5138"/>
                    <a:pt x="5404" y="3303"/>
                  </a:cubicBezTo>
                  <a:cubicBezTo>
                    <a:pt x="3936" y="101"/>
                    <a:pt x="1468" y="1"/>
                    <a:pt x="14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8151807" y="3750413"/>
              <a:ext cx="129563" cy="13704"/>
            </a:xfrm>
            <a:custGeom>
              <a:avLst/>
              <a:gdLst/>
              <a:ahLst/>
              <a:cxnLst/>
              <a:rect l="l" t="t" r="r" b="b"/>
              <a:pathLst>
                <a:path w="12310" h="1302" extrusionOk="0">
                  <a:moveTo>
                    <a:pt x="0" y="0"/>
                  </a:moveTo>
                  <a:lnTo>
                    <a:pt x="100" y="1301"/>
                  </a:lnTo>
                  <a:lnTo>
                    <a:pt x="12176" y="1301"/>
                  </a:lnTo>
                  <a:lnTo>
                    <a:pt x="12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8141271" y="3733909"/>
              <a:ext cx="150276" cy="23534"/>
            </a:xfrm>
            <a:custGeom>
              <a:avLst/>
              <a:gdLst/>
              <a:ahLst/>
              <a:cxnLst/>
              <a:rect l="l" t="t" r="r" b="b"/>
              <a:pathLst>
                <a:path w="14278" h="2236" extrusionOk="0">
                  <a:moveTo>
                    <a:pt x="267" y="1"/>
                  </a:moveTo>
                  <a:cubicBezTo>
                    <a:pt x="101" y="1"/>
                    <a:pt x="1" y="134"/>
                    <a:pt x="1" y="267"/>
                  </a:cubicBezTo>
                  <a:lnTo>
                    <a:pt x="1" y="1969"/>
                  </a:lnTo>
                  <a:cubicBezTo>
                    <a:pt x="1" y="2102"/>
                    <a:pt x="101" y="2235"/>
                    <a:pt x="267" y="2235"/>
                  </a:cubicBezTo>
                  <a:lnTo>
                    <a:pt x="14011" y="2235"/>
                  </a:lnTo>
                  <a:cubicBezTo>
                    <a:pt x="14177" y="2235"/>
                    <a:pt x="14277" y="2102"/>
                    <a:pt x="14277" y="1969"/>
                  </a:cubicBezTo>
                  <a:lnTo>
                    <a:pt x="14277" y="267"/>
                  </a:lnTo>
                  <a:cubicBezTo>
                    <a:pt x="14277" y="134"/>
                    <a:pt x="14177" y="1"/>
                    <a:pt x="140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8154259" y="3598190"/>
              <a:ext cx="76896" cy="68044"/>
            </a:xfrm>
            <a:custGeom>
              <a:avLst/>
              <a:gdLst/>
              <a:ahLst/>
              <a:cxnLst/>
              <a:rect l="l" t="t" r="r" b="b"/>
              <a:pathLst>
                <a:path w="7306" h="6465" extrusionOk="0">
                  <a:moveTo>
                    <a:pt x="3664" y="1"/>
                  </a:moveTo>
                  <a:cubicBezTo>
                    <a:pt x="2981" y="1"/>
                    <a:pt x="2291" y="214"/>
                    <a:pt x="1702" y="652"/>
                  </a:cubicBezTo>
                  <a:cubicBezTo>
                    <a:pt x="268" y="1720"/>
                    <a:pt x="1" y="3755"/>
                    <a:pt x="1068" y="5189"/>
                  </a:cubicBezTo>
                  <a:cubicBezTo>
                    <a:pt x="1702" y="6021"/>
                    <a:pt x="2676" y="6464"/>
                    <a:pt x="3664" y="6464"/>
                  </a:cubicBezTo>
                  <a:cubicBezTo>
                    <a:pt x="4340" y="6464"/>
                    <a:pt x="5022" y="6257"/>
                    <a:pt x="5605" y="5823"/>
                  </a:cubicBezTo>
                  <a:cubicBezTo>
                    <a:pt x="7006" y="4755"/>
                    <a:pt x="7306" y="2721"/>
                    <a:pt x="6239" y="1286"/>
                  </a:cubicBezTo>
                  <a:cubicBezTo>
                    <a:pt x="5609" y="441"/>
                    <a:pt x="4644" y="1"/>
                    <a:pt x="3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8157070" y="3603516"/>
              <a:ext cx="68644" cy="46131"/>
            </a:xfrm>
            <a:custGeom>
              <a:avLst/>
              <a:gdLst/>
              <a:ahLst/>
              <a:cxnLst/>
              <a:rect l="l" t="t" r="r" b="b"/>
              <a:pathLst>
                <a:path w="6522" h="4383" extrusionOk="0">
                  <a:moveTo>
                    <a:pt x="3401" y="1"/>
                  </a:moveTo>
                  <a:cubicBezTo>
                    <a:pt x="3238" y="1"/>
                    <a:pt x="3072" y="15"/>
                    <a:pt x="2903" y="46"/>
                  </a:cubicBezTo>
                  <a:cubicBezTo>
                    <a:pt x="901" y="413"/>
                    <a:pt x="1" y="2782"/>
                    <a:pt x="1235" y="4383"/>
                  </a:cubicBezTo>
                  <a:cubicBezTo>
                    <a:pt x="134" y="2815"/>
                    <a:pt x="1035" y="613"/>
                    <a:pt x="2936" y="280"/>
                  </a:cubicBezTo>
                  <a:cubicBezTo>
                    <a:pt x="3109" y="246"/>
                    <a:pt x="3280" y="230"/>
                    <a:pt x="3447" y="230"/>
                  </a:cubicBezTo>
                  <a:cubicBezTo>
                    <a:pt x="5112" y="230"/>
                    <a:pt x="6396" y="1818"/>
                    <a:pt x="5972" y="3516"/>
                  </a:cubicBezTo>
                  <a:cubicBezTo>
                    <a:pt x="6521" y="1744"/>
                    <a:pt x="5169" y="1"/>
                    <a:pt x="3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8178489" y="3615232"/>
              <a:ext cx="28449" cy="33627"/>
            </a:xfrm>
            <a:custGeom>
              <a:avLst/>
              <a:gdLst/>
              <a:ahLst/>
              <a:cxnLst/>
              <a:rect l="l" t="t" r="r" b="b"/>
              <a:pathLst>
                <a:path w="2703" h="3195" extrusionOk="0">
                  <a:moveTo>
                    <a:pt x="1868" y="1"/>
                  </a:moveTo>
                  <a:cubicBezTo>
                    <a:pt x="1835" y="34"/>
                    <a:pt x="1768" y="68"/>
                    <a:pt x="1768" y="134"/>
                  </a:cubicBezTo>
                  <a:lnTo>
                    <a:pt x="1535" y="601"/>
                  </a:lnTo>
                  <a:lnTo>
                    <a:pt x="934" y="334"/>
                  </a:lnTo>
                  <a:cubicBezTo>
                    <a:pt x="918" y="318"/>
                    <a:pt x="893" y="309"/>
                    <a:pt x="864" y="309"/>
                  </a:cubicBezTo>
                  <a:cubicBezTo>
                    <a:pt x="834" y="309"/>
                    <a:pt x="801" y="318"/>
                    <a:pt x="768" y="334"/>
                  </a:cubicBezTo>
                  <a:cubicBezTo>
                    <a:pt x="701" y="334"/>
                    <a:pt x="668" y="401"/>
                    <a:pt x="634" y="434"/>
                  </a:cubicBezTo>
                  <a:lnTo>
                    <a:pt x="334" y="1135"/>
                  </a:lnTo>
                  <a:cubicBezTo>
                    <a:pt x="301" y="1168"/>
                    <a:pt x="301" y="1235"/>
                    <a:pt x="334" y="1302"/>
                  </a:cubicBezTo>
                  <a:cubicBezTo>
                    <a:pt x="334" y="1335"/>
                    <a:pt x="401" y="1402"/>
                    <a:pt x="434" y="1402"/>
                  </a:cubicBezTo>
                  <a:lnTo>
                    <a:pt x="1835" y="2069"/>
                  </a:lnTo>
                  <a:lnTo>
                    <a:pt x="1702" y="2369"/>
                  </a:lnTo>
                  <a:lnTo>
                    <a:pt x="301" y="1702"/>
                  </a:lnTo>
                  <a:cubicBezTo>
                    <a:pt x="267" y="1685"/>
                    <a:pt x="242" y="1677"/>
                    <a:pt x="217" y="1677"/>
                  </a:cubicBezTo>
                  <a:cubicBezTo>
                    <a:pt x="192" y="1677"/>
                    <a:pt x="167" y="1685"/>
                    <a:pt x="134" y="1702"/>
                  </a:cubicBezTo>
                  <a:cubicBezTo>
                    <a:pt x="67" y="1702"/>
                    <a:pt x="34" y="1769"/>
                    <a:pt x="0" y="1802"/>
                  </a:cubicBezTo>
                  <a:cubicBezTo>
                    <a:pt x="0" y="1869"/>
                    <a:pt x="0" y="1936"/>
                    <a:pt x="0" y="1969"/>
                  </a:cubicBezTo>
                  <a:cubicBezTo>
                    <a:pt x="34" y="2036"/>
                    <a:pt x="67" y="2069"/>
                    <a:pt x="134" y="2102"/>
                  </a:cubicBezTo>
                  <a:lnTo>
                    <a:pt x="734" y="2369"/>
                  </a:lnTo>
                  <a:lnTo>
                    <a:pt x="501" y="2870"/>
                  </a:lnTo>
                  <a:cubicBezTo>
                    <a:pt x="467" y="2936"/>
                    <a:pt x="467" y="2970"/>
                    <a:pt x="501" y="3036"/>
                  </a:cubicBezTo>
                  <a:cubicBezTo>
                    <a:pt x="501" y="3103"/>
                    <a:pt x="567" y="3136"/>
                    <a:pt x="601" y="3170"/>
                  </a:cubicBezTo>
                  <a:cubicBezTo>
                    <a:pt x="634" y="3186"/>
                    <a:pt x="668" y="3195"/>
                    <a:pt x="697" y="3195"/>
                  </a:cubicBezTo>
                  <a:cubicBezTo>
                    <a:pt x="726" y="3195"/>
                    <a:pt x="751" y="3186"/>
                    <a:pt x="768" y="3170"/>
                  </a:cubicBezTo>
                  <a:cubicBezTo>
                    <a:pt x="834" y="3136"/>
                    <a:pt x="868" y="3103"/>
                    <a:pt x="901" y="3070"/>
                  </a:cubicBezTo>
                  <a:lnTo>
                    <a:pt x="1135" y="2569"/>
                  </a:lnTo>
                  <a:lnTo>
                    <a:pt x="1735" y="2870"/>
                  </a:lnTo>
                  <a:cubicBezTo>
                    <a:pt x="1752" y="2886"/>
                    <a:pt x="1777" y="2895"/>
                    <a:pt x="1806" y="2895"/>
                  </a:cubicBezTo>
                  <a:cubicBezTo>
                    <a:pt x="1835" y="2895"/>
                    <a:pt x="1868" y="2886"/>
                    <a:pt x="1902" y="2870"/>
                  </a:cubicBezTo>
                  <a:cubicBezTo>
                    <a:pt x="1935" y="2836"/>
                    <a:pt x="2002" y="2803"/>
                    <a:pt x="2002" y="2769"/>
                  </a:cubicBezTo>
                  <a:lnTo>
                    <a:pt x="2335" y="2069"/>
                  </a:lnTo>
                  <a:cubicBezTo>
                    <a:pt x="2369" y="2002"/>
                    <a:pt x="2369" y="1936"/>
                    <a:pt x="2335" y="1902"/>
                  </a:cubicBezTo>
                  <a:cubicBezTo>
                    <a:pt x="2302" y="1835"/>
                    <a:pt x="2269" y="1769"/>
                    <a:pt x="2202" y="1769"/>
                  </a:cubicBezTo>
                  <a:lnTo>
                    <a:pt x="834" y="1102"/>
                  </a:lnTo>
                  <a:lnTo>
                    <a:pt x="968" y="835"/>
                  </a:lnTo>
                  <a:lnTo>
                    <a:pt x="2335" y="1469"/>
                  </a:lnTo>
                  <a:cubicBezTo>
                    <a:pt x="2369" y="1485"/>
                    <a:pt x="2402" y="1494"/>
                    <a:pt x="2435" y="1494"/>
                  </a:cubicBezTo>
                  <a:cubicBezTo>
                    <a:pt x="2469" y="1494"/>
                    <a:pt x="2502" y="1485"/>
                    <a:pt x="2536" y="1469"/>
                  </a:cubicBezTo>
                  <a:cubicBezTo>
                    <a:pt x="2636" y="1435"/>
                    <a:pt x="2702" y="1302"/>
                    <a:pt x="2669" y="1202"/>
                  </a:cubicBezTo>
                  <a:cubicBezTo>
                    <a:pt x="2636" y="1135"/>
                    <a:pt x="2602" y="1102"/>
                    <a:pt x="2536" y="1068"/>
                  </a:cubicBezTo>
                  <a:lnTo>
                    <a:pt x="1935" y="801"/>
                  </a:lnTo>
                  <a:lnTo>
                    <a:pt x="2169" y="301"/>
                  </a:lnTo>
                  <a:cubicBezTo>
                    <a:pt x="2202" y="201"/>
                    <a:pt x="2169" y="68"/>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7683087" y="3415096"/>
              <a:ext cx="99714" cy="107429"/>
            </a:xfrm>
            <a:custGeom>
              <a:avLst/>
              <a:gdLst/>
              <a:ahLst/>
              <a:cxnLst/>
              <a:rect l="l" t="t" r="r" b="b"/>
              <a:pathLst>
                <a:path w="9474" h="10207" extrusionOk="0">
                  <a:moveTo>
                    <a:pt x="1921" y="0"/>
                  </a:moveTo>
                  <a:cubicBezTo>
                    <a:pt x="1887" y="0"/>
                    <a:pt x="1868" y="1"/>
                    <a:pt x="1868" y="1"/>
                  </a:cubicBezTo>
                  <a:cubicBezTo>
                    <a:pt x="1868" y="1"/>
                    <a:pt x="0" y="3037"/>
                    <a:pt x="2602" y="7373"/>
                  </a:cubicBezTo>
                  <a:cubicBezTo>
                    <a:pt x="3757" y="9281"/>
                    <a:pt x="5309" y="10206"/>
                    <a:pt x="6589" y="10206"/>
                  </a:cubicBezTo>
                  <a:cubicBezTo>
                    <a:pt x="7009" y="10206"/>
                    <a:pt x="7401" y="10106"/>
                    <a:pt x="7739" y="9908"/>
                  </a:cubicBezTo>
                  <a:cubicBezTo>
                    <a:pt x="9107" y="9074"/>
                    <a:pt x="9474" y="6739"/>
                    <a:pt x="7973" y="4171"/>
                  </a:cubicBezTo>
                  <a:cubicBezTo>
                    <a:pt x="5588" y="144"/>
                    <a:pt x="2369" y="0"/>
                    <a:pt x="19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7775079" y="3329964"/>
              <a:ext cx="135878" cy="127437"/>
            </a:xfrm>
            <a:custGeom>
              <a:avLst/>
              <a:gdLst/>
              <a:ahLst/>
              <a:cxnLst/>
              <a:rect l="l" t="t" r="r" b="b"/>
              <a:pathLst>
                <a:path w="12910" h="12108" extrusionOk="0">
                  <a:moveTo>
                    <a:pt x="10215" y="1"/>
                  </a:moveTo>
                  <a:cubicBezTo>
                    <a:pt x="8664" y="1"/>
                    <a:pt x="5532" y="510"/>
                    <a:pt x="2535" y="4053"/>
                  </a:cubicBezTo>
                  <a:cubicBezTo>
                    <a:pt x="67" y="6988"/>
                    <a:pt x="0" y="10024"/>
                    <a:pt x="1601" y="11392"/>
                  </a:cubicBezTo>
                  <a:cubicBezTo>
                    <a:pt x="2152" y="11862"/>
                    <a:pt x="2869" y="12108"/>
                    <a:pt x="3674" y="12108"/>
                  </a:cubicBezTo>
                  <a:cubicBezTo>
                    <a:pt x="5209" y="12108"/>
                    <a:pt x="7065" y="11215"/>
                    <a:pt x="8706" y="9290"/>
                  </a:cubicBezTo>
                  <a:cubicBezTo>
                    <a:pt x="12909" y="4320"/>
                    <a:pt x="11208" y="83"/>
                    <a:pt x="11208" y="83"/>
                  </a:cubicBezTo>
                  <a:cubicBezTo>
                    <a:pt x="11208" y="83"/>
                    <a:pt x="10840" y="1"/>
                    <a:pt x="10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7814750" y="3099104"/>
              <a:ext cx="34069" cy="49099"/>
            </a:xfrm>
            <a:custGeom>
              <a:avLst/>
              <a:gdLst/>
              <a:ahLst/>
              <a:cxnLst/>
              <a:rect l="l" t="t" r="r" b="b"/>
              <a:pathLst>
                <a:path w="3237" h="4665" extrusionOk="0">
                  <a:moveTo>
                    <a:pt x="2135" y="1"/>
                  </a:moveTo>
                  <a:cubicBezTo>
                    <a:pt x="2135" y="1"/>
                    <a:pt x="701" y="401"/>
                    <a:pt x="267" y="2436"/>
                  </a:cubicBezTo>
                  <a:cubicBezTo>
                    <a:pt x="0" y="3637"/>
                    <a:pt x="467" y="4504"/>
                    <a:pt x="1101" y="4637"/>
                  </a:cubicBezTo>
                  <a:cubicBezTo>
                    <a:pt x="1174" y="4656"/>
                    <a:pt x="1249" y="4665"/>
                    <a:pt x="1324" y="4665"/>
                  </a:cubicBezTo>
                  <a:cubicBezTo>
                    <a:pt x="1930" y="4665"/>
                    <a:pt x="2561" y="4068"/>
                    <a:pt x="2769" y="2969"/>
                  </a:cubicBezTo>
                  <a:cubicBezTo>
                    <a:pt x="3236" y="968"/>
                    <a:pt x="2135" y="1"/>
                    <a:pt x="21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7741366" y="3112093"/>
              <a:ext cx="99367" cy="465900"/>
            </a:xfrm>
            <a:custGeom>
              <a:avLst/>
              <a:gdLst/>
              <a:ahLst/>
              <a:cxnLst/>
              <a:rect l="l" t="t" r="r" b="b"/>
              <a:pathLst>
                <a:path w="9441" h="44266" extrusionOk="0">
                  <a:moveTo>
                    <a:pt x="5938" y="1"/>
                  </a:moveTo>
                  <a:cubicBezTo>
                    <a:pt x="6972" y="1535"/>
                    <a:pt x="7673" y="3303"/>
                    <a:pt x="8006" y="5138"/>
                  </a:cubicBezTo>
                  <a:cubicBezTo>
                    <a:pt x="8340" y="6973"/>
                    <a:pt x="8373" y="8807"/>
                    <a:pt x="8173" y="10642"/>
                  </a:cubicBezTo>
                  <a:cubicBezTo>
                    <a:pt x="7973" y="12477"/>
                    <a:pt x="7640" y="14278"/>
                    <a:pt x="7106" y="16079"/>
                  </a:cubicBezTo>
                  <a:cubicBezTo>
                    <a:pt x="6605" y="17847"/>
                    <a:pt x="6005" y="19582"/>
                    <a:pt x="5305" y="21316"/>
                  </a:cubicBezTo>
                  <a:cubicBezTo>
                    <a:pt x="4637" y="23017"/>
                    <a:pt x="3870" y="24719"/>
                    <a:pt x="3070" y="26386"/>
                  </a:cubicBezTo>
                  <a:lnTo>
                    <a:pt x="2903" y="26687"/>
                  </a:lnTo>
                  <a:lnTo>
                    <a:pt x="2769" y="27020"/>
                  </a:lnTo>
                  <a:cubicBezTo>
                    <a:pt x="2669" y="27254"/>
                    <a:pt x="2569" y="27487"/>
                    <a:pt x="2469" y="27721"/>
                  </a:cubicBezTo>
                  <a:cubicBezTo>
                    <a:pt x="2269" y="28154"/>
                    <a:pt x="2069" y="28621"/>
                    <a:pt x="1869" y="29088"/>
                  </a:cubicBezTo>
                  <a:cubicBezTo>
                    <a:pt x="1535" y="30022"/>
                    <a:pt x="1202" y="30956"/>
                    <a:pt x="935" y="31924"/>
                  </a:cubicBezTo>
                  <a:cubicBezTo>
                    <a:pt x="401" y="33925"/>
                    <a:pt x="101" y="35960"/>
                    <a:pt x="34" y="38028"/>
                  </a:cubicBezTo>
                  <a:cubicBezTo>
                    <a:pt x="1" y="40130"/>
                    <a:pt x="268" y="42231"/>
                    <a:pt x="835" y="44266"/>
                  </a:cubicBezTo>
                  <a:lnTo>
                    <a:pt x="5605" y="42665"/>
                  </a:lnTo>
                  <a:cubicBezTo>
                    <a:pt x="4971" y="41130"/>
                    <a:pt x="4571" y="39496"/>
                    <a:pt x="4437" y="37861"/>
                  </a:cubicBezTo>
                  <a:cubicBezTo>
                    <a:pt x="4270" y="36160"/>
                    <a:pt x="4337" y="34426"/>
                    <a:pt x="4637" y="32724"/>
                  </a:cubicBezTo>
                  <a:cubicBezTo>
                    <a:pt x="4771" y="31857"/>
                    <a:pt x="4938" y="30990"/>
                    <a:pt x="5171" y="30156"/>
                  </a:cubicBezTo>
                  <a:cubicBezTo>
                    <a:pt x="5271" y="29689"/>
                    <a:pt x="5405" y="29289"/>
                    <a:pt x="5538" y="28855"/>
                  </a:cubicBezTo>
                  <a:cubicBezTo>
                    <a:pt x="5605" y="28655"/>
                    <a:pt x="5671" y="28455"/>
                    <a:pt x="5738" y="28221"/>
                  </a:cubicBezTo>
                  <a:lnTo>
                    <a:pt x="5805" y="28054"/>
                  </a:lnTo>
                  <a:lnTo>
                    <a:pt x="5872" y="27888"/>
                  </a:lnTo>
                  <a:lnTo>
                    <a:pt x="5972" y="27554"/>
                  </a:lnTo>
                  <a:cubicBezTo>
                    <a:pt x="6605" y="25753"/>
                    <a:pt x="7173" y="23951"/>
                    <a:pt x="7706" y="22083"/>
                  </a:cubicBezTo>
                  <a:cubicBezTo>
                    <a:pt x="8207" y="20249"/>
                    <a:pt x="8640" y="18347"/>
                    <a:pt x="8940" y="16446"/>
                  </a:cubicBezTo>
                  <a:cubicBezTo>
                    <a:pt x="9274" y="14545"/>
                    <a:pt x="9441" y="12643"/>
                    <a:pt x="9407" y="10709"/>
                  </a:cubicBezTo>
                  <a:cubicBezTo>
                    <a:pt x="9407" y="8774"/>
                    <a:pt x="9141" y="6839"/>
                    <a:pt x="8607" y="5005"/>
                  </a:cubicBezTo>
                  <a:cubicBezTo>
                    <a:pt x="8073" y="3170"/>
                    <a:pt x="7139" y="1469"/>
                    <a:pt x="593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7741366" y="3112093"/>
              <a:ext cx="99367" cy="465900"/>
            </a:xfrm>
            <a:custGeom>
              <a:avLst/>
              <a:gdLst/>
              <a:ahLst/>
              <a:cxnLst/>
              <a:rect l="l" t="t" r="r" b="b"/>
              <a:pathLst>
                <a:path w="9441" h="44266" extrusionOk="0">
                  <a:moveTo>
                    <a:pt x="5938" y="1"/>
                  </a:moveTo>
                  <a:cubicBezTo>
                    <a:pt x="6972" y="1535"/>
                    <a:pt x="7673" y="3303"/>
                    <a:pt x="8006" y="5138"/>
                  </a:cubicBezTo>
                  <a:cubicBezTo>
                    <a:pt x="8340" y="6973"/>
                    <a:pt x="8373" y="8807"/>
                    <a:pt x="8173" y="10642"/>
                  </a:cubicBezTo>
                  <a:cubicBezTo>
                    <a:pt x="7973" y="12477"/>
                    <a:pt x="7640" y="14278"/>
                    <a:pt x="7106" y="16079"/>
                  </a:cubicBezTo>
                  <a:cubicBezTo>
                    <a:pt x="6605" y="17847"/>
                    <a:pt x="6005" y="19582"/>
                    <a:pt x="5305" y="21316"/>
                  </a:cubicBezTo>
                  <a:cubicBezTo>
                    <a:pt x="4637" y="23017"/>
                    <a:pt x="3870" y="24719"/>
                    <a:pt x="3070" y="26386"/>
                  </a:cubicBezTo>
                  <a:lnTo>
                    <a:pt x="2903" y="26687"/>
                  </a:lnTo>
                  <a:lnTo>
                    <a:pt x="2769" y="27020"/>
                  </a:lnTo>
                  <a:cubicBezTo>
                    <a:pt x="2669" y="27254"/>
                    <a:pt x="2569" y="27487"/>
                    <a:pt x="2469" y="27721"/>
                  </a:cubicBezTo>
                  <a:cubicBezTo>
                    <a:pt x="2269" y="28154"/>
                    <a:pt x="2069" y="28621"/>
                    <a:pt x="1869" y="29088"/>
                  </a:cubicBezTo>
                  <a:cubicBezTo>
                    <a:pt x="1535" y="30022"/>
                    <a:pt x="1202" y="30956"/>
                    <a:pt x="935" y="31924"/>
                  </a:cubicBezTo>
                  <a:cubicBezTo>
                    <a:pt x="401" y="33925"/>
                    <a:pt x="101" y="35960"/>
                    <a:pt x="34" y="38028"/>
                  </a:cubicBezTo>
                  <a:cubicBezTo>
                    <a:pt x="1" y="40130"/>
                    <a:pt x="268" y="42231"/>
                    <a:pt x="835" y="44266"/>
                  </a:cubicBezTo>
                  <a:lnTo>
                    <a:pt x="5605" y="42665"/>
                  </a:lnTo>
                  <a:cubicBezTo>
                    <a:pt x="4971" y="41130"/>
                    <a:pt x="4571" y="39496"/>
                    <a:pt x="4437" y="37861"/>
                  </a:cubicBezTo>
                  <a:cubicBezTo>
                    <a:pt x="4270" y="36160"/>
                    <a:pt x="4337" y="34426"/>
                    <a:pt x="4637" y="32724"/>
                  </a:cubicBezTo>
                  <a:cubicBezTo>
                    <a:pt x="4771" y="31857"/>
                    <a:pt x="4938" y="30990"/>
                    <a:pt x="5171" y="30156"/>
                  </a:cubicBezTo>
                  <a:cubicBezTo>
                    <a:pt x="5271" y="29689"/>
                    <a:pt x="5405" y="29289"/>
                    <a:pt x="5538" y="28855"/>
                  </a:cubicBezTo>
                  <a:cubicBezTo>
                    <a:pt x="5605" y="28655"/>
                    <a:pt x="5671" y="28455"/>
                    <a:pt x="5738" y="28221"/>
                  </a:cubicBezTo>
                  <a:lnTo>
                    <a:pt x="5805" y="28054"/>
                  </a:lnTo>
                  <a:lnTo>
                    <a:pt x="5872" y="27888"/>
                  </a:lnTo>
                  <a:lnTo>
                    <a:pt x="5972" y="27554"/>
                  </a:lnTo>
                  <a:cubicBezTo>
                    <a:pt x="6605" y="25753"/>
                    <a:pt x="7173" y="23951"/>
                    <a:pt x="7706" y="22083"/>
                  </a:cubicBezTo>
                  <a:cubicBezTo>
                    <a:pt x="8207" y="20249"/>
                    <a:pt x="8640" y="18347"/>
                    <a:pt x="8940" y="16446"/>
                  </a:cubicBezTo>
                  <a:cubicBezTo>
                    <a:pt x="9274" y="14545"/>
                    <a:pt x="9441" y="12643"/>
                    <a:pt x="9407" y="10709"/>
                  </a:cubicBezTo>
                  <a:cubicBezTo>
                    <a:pt x="9407" y="8774"/>
                    <a:pt x="9141" y="6839"/>
                    <a:pt x="8607" y="5005"/>
                  </a:cubicBezTo>
                  <a:cubicBezTo>
                    <a:pt x="8073" y="3170"/>
                    <a:pt x="7139" y="1469"/>
                    <a:pt x="5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7691160" y="3526405"/>
              <a:ext cx="158706" cy="130615"/>
            </a:xfrm>
            <a:custGeom>
              <a:avLst/>
              <a:gdLst/>
              <a:ahLst/>
              <a:cxnLst/>
              <a:rect l="l" t="t" r="r" b="b"/>
              <a:pathLst>
                <a:path w="15079" h="12410" extrusionOk="0">
                  <a:moveTo>
                    <a:pt x="1" y="0"/>
                  </a:moveTo>
                  <a:lnTo>
                    <a:pt x="134" y="1568"/>
                  </a:lnTo>
                  <a:lnTo>
                    <a:pt x="1035" y="11776"/>
                  </a:lnTo>
                  <a:cubicBezTo>
                    <a:pt x="1068" y="12142"/>
                    <a:pt x="1368" y="12409"/>
                    <a:pt x="1735" y="12409"/>
                  </a:cubicBezTo>
                  <a:lnTo>
                    <a:pt x="13344" y="12409"/>
                  </a:lnTo>
                  <a:cubicBezTo>
                    <a:pt x="13710" y="12409"/>
                    <a:pt x="14011" y="12142"/>
                    <a:pt x="14044" y="11776"/>
                  </a:cubicBezTo>
                  <a:lnTo>
                    <a:pt x="14945" y="1568"/>
                  </a:lnTo>
                  <a:lnTo>
                    <a:pt x="15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7771216" y="3147912"/>
              <a:ext cx="67413" cy="79074"/>
            </a:xfrm>
            <a:custGeom>
              <a:avLst/>
              <a:gdLst/>
              <a:ahLst/>
              <a:cxnLst/>
              <a:rect l="l" t="t" r="r" b="b"/>
              <a:pathLst>
                <a:path w="6405" h="7513" extrusionOk="0">
                  <a:moveTo>
                    <a:pt x="1501" y="0"/>
                  </a:moveTo>
                  <a:cubicBezTo>
                    <a:pt x="1501" y="0"/>
                    <a:pt x="0" y="2035"/>
                    <a:pt x="1535" y="5237"/>
                  </a:cubicBezTo>
                  <a:cubicBezTo>
                    <a:pt x="2256" y="6760"/>
                    <a:pt x="3361" y="7512"/>
                    <a:pt x="4304" y="7512"/>
                  </a:cubicBezTo>
                  <a:cubicBezTo>
                    <a:pt x="4539" y="7512"/>
                    <a:pt x="4764" y="7465"/>
                    <a:pt x="4970" y="7372"/>
                  </a:cubicBezTo>
                  <a:cubicBezTo>
                    <a:pt x="6004" y="6872"/>
                    <a:pt x="6405" y="5271"/>
                    <a:pt x="5537" y="3336"/>
                  </a:cubicBezTo>
                  <a:cubicBezTo>
                    <a:pt x="4003" y="134"/>
                    <a:pt x="1501" y="0"/>
                    <a:pt x="15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7771216" y="3147912"/>
              <a:ext cx="67413" cy="79074"/>
            </a:xfrm>
            <a:custGeom>
              <a:avLst/>
              <a:gdLst/>
              <a:ahLst/>
              <a:cxnLst/>
              <a:rect l="l" t="t" r="r" b="b"/>
              <a:pathLst>
                <a:path w="6405" h="7513" extrusionOk="0">
                  <a:moveTo>
                    <a:pt x="1501" y="0"/>
                  </a:moveTo>
                  <a:cubicBezTo>
                    <a:pt x="1501" y="0"/>
                    <a:pt x="0" y="2035"/>
                    <a:pt x="1535" y="5237"/>
                  </a:cubicBezTo>
                  <a:cubicBezTo>
                    <a:pt x="2256" y="6760"/>
                    <a:pt x="3361" y="7512"/>
                    <a:pt x="4304" y="7512"/>
                  </a:cubicBezTo>
                  <a:cubicBezTo>
                    <a:pt x="4539" y="7512"/>
                    <a:pt x="4764" y="7465"/>
                    <a:pt x="4970" y="7372"/>
                  </a:cubicBezTo>
                  <a:cubicBezTo>
                    <a:pt x="6004" y="6872"/>
                    <a:pt x="6405" y="5271"/>
                    <a:pt x="5537" y="3336"/>
                  </a:cubicBezTo>
                  <a:cubicBezTo>
                    <a:pt x="4003" y="134"/>
                    <a:pt x="1501" y="0"/>
                    <a:pt x="1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7691160" y="3526405"/>
              <a:ext cx="158706" cy="16514"/>
            </a:xfrm>
            <a:custGeom>
              <a:avLst/>
              <a:gdLst/>
              <a:ahLst/>
              <a:cxnLst/>
              <a:rect l="l" t="t" r="r" b="b"/>
              <a:pathLst>
                <a:path w="15079" h="1569" extrusionOk="0">
                  <a:moveTo>
                    <a:pt x="1" y="0"/>
                  </a:moveTo>
                  <a:lnTo>
                    <a:pt x="134" y="1568"/>
                  </a:lnTo>
                  <a:lnTo>
                    <a:pt x="14945" y="1568"/>
                  </a:lnTo>
                  <a:lnTo>
                    <a:pt x="15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7678171" y="3506038"/>
              <a:ext cx="184324" cy="28796"/>
            </a:xfrm>
            <a:custGeom>
              <a:avLst/>
              <a:gdLst/>
              <a:ahLst/>
              <a:cxnLst/>
              <a:rect l="l" t="t" r="r" b="b"/>
              <a:pathLst>
                <a:path w="17513" h="2736" extrusionOk="0">
                  <a:moveTo>
                    <a:pt x="334" y="1"/>
                  </a:moveTo>
                  <a:cubicBezTo>
                    <a:pt x="134" y="1"/>
                    <a:pt x="0" y="134"/>
                    <a:pt x="0" y="334"/>
                  </a:cubicBezTo>
                  <a:lnTo>
                    <a:pt x="0" y="2402"/>
                  </a:lnTo>
                  <a:cubicBezTo>
                    <a:pt x="0" y="2569"/>
                    <a:pt x="134" y="2736"/>
                    <a:pt x="334" y="2736"/>
                  </a:cubicBezTo>
                  <a:lnTo>
                    <a:pt x="17213" y="2736"/>
                  </a:lnTo>
                  <a:cubicBezTo>
                    <a:pt x="17380" y="2736"/>
                    <a:pt x="17513" y="2569"/>
                    <a:pt x="17513" y="2402"/>
                  </a:cubicBezTo>
                  <a:lnTo>
                    <a:pt x="17513" y="334"/>
                  </a:lnTo>
                  <a:cubicBezTo>
                    <a:pt x="17513" y="134"/>
                    <a:pt x="17380" y="1"/>
                    <a:pt x="17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7828791" y="3178615"/>
              <a:ext cx="130963" cy="115775"/>
            </a:xfrm>
            <a:custGeom>
              <a:avLst/>
              <a:gdLst/>
              <a:ahLst/>
              <a:cxnLst/>
              <a:rect l="l" t="t" r="r" b="b"/>
              <a:pathLst>
                <a:path w="12443" h="11000" extrusionOk="0">
                  <a:moveTo>
                    <a:pt x="6230" y="1"/>
                  </a:moveTo>
                  <a:cubicBezTo>
                    <a:pt x="5072" y="1"/>
                    <a:pt x="3903" y="366"/>
                    <a:pt x="2903" y="1120"/>
                  </a:cubicBezTo>
                  <a:cubicBezTo>
                    <a:pt x="468" y="2921"/>
                    <a:pt x="1" y="6390"/>
                    <a:pt x="1835" y="8792"/>
                  </a:cubicBezTo>
                  <a:cubicBezTo>
                    <a:pt x="2903" y="10236"/>
                    <a:pt x="4558" y="10999"/>
                    <a:pt x="6228" y="10999"/>
                  </a:cubicBezTo>
                  <a:cubicBezTo>
                    <a:pt x="7375" y="10999"/>
                    <a:pt x="8530" y="10639"/>
                    <a:pt x="9507" y="9893"/>
                  </a:cubicBezTo>
                  <a:cubicBezTo>
                    <a:pt x="11943" y="8058"/>
                    <a:pt x="12443" y="4622"/>
                    <a:pt x="10608" y="2187"/>
                  </a:cubicBezTo>
                  <a:cubicBezTo>
                    <a:pt x="9527" y="752"/>
                    <a:pt x="7890" y="1"/>
                    <a:pt x="6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7833359" y="3187794"/>
              <a:ext cx="117038" cy="78443"/>
            </a:xfrm>
            <a:custGeom>
              <a:avLst/>
              <a:gdLst/>
              <a:ahLst/>
              <a:cxnLst/>
              <a:rect l="l" t="t" r="r" b="b"/>
              <a:pathLst>
                <a:path w="11120" h="7453" extrusionOk="0">
                  <a:moveTo>
                    <a:pt x="5796" y="1"/>
                  </a:moveTo>
                  <a:cubicBezTo>
                    <a:pt x="5515" y="1"/>
                    <a:pt x="5228" y="27"/>
                    <a:pt x="4937" y="81"/>
                  </a:cubicBezTo>
                  <a:cubicBezTo>
                    <a:pt x="1535" y="715"/>
                    <a:pt x="0" y="4717"/>
                    <a:pt x="2135" y="7453"/>
                  </a:cubicBezTo>
                  <a:cubicBezTo>
                    <a:pt x="267" y="4751"/>
                    <a:pt x="1802" y="1015"/>
                    <a:pt x="5004" y="448"/>
                  </a:cubicBezTo>
                  <a:cubicBezTo>
                    <a:pt x="5288" y="395"/>
                    <a:pt x="5568" y="370"/>
                    <a:pt x="5842" y="370"/>
                  </a:cubicBezTo>
                  <a:cubicBezTo>
                    <a:pt x="8692" y="370"/>
                    <a:pt x="10905" y="3094"/>
                    <a:pt x="10174" y="5985"/>
                  </a:cubicBezTo>
                  <a:cubicBezTo>
                    <a:pt x="11120" y="2965"/>
                    <a:pt x="8802" y="1"/>
                    <a:pt x="5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7869167" y="3207719"/>
              <a:ext cx="49162" cy="57288"/>
            </a:xfrm>
            <a:custGeom>
              <a:avLst/>
              <a:gdLst/>
              <a:ahLst/>
              <a:cxnLst/>
              <a:rect l="l" t="t" r="r" b="b"/>
              <a:pathLst>
                <a:path w="4671" h="5443" extrusionOk="0">
                  <a:moveTo>
                    <a:pt x="3438" y="1"/>
                  </a:moveTo>
                  <a:cubicBezTo>
                    <a:pt x="3392" y="1"/>
                    <a:pt x="3345" y="9"/>
                    <a:pt x="3303" y="22"/>
                  </a:cubicBezTo>
                  <a:cubicBezTo>
                    <a:pt x="3236" y="56"/>
                    <a:pt x="3136" y="123"/>
                    <a:pt x="3103" y="223"/>
                  </a:cubicBezTo>
                  <a:lnTo>
                    <a:pt x="2736" y="1057"/>
                  </a:lnTo>
                  <a:lnTo>
                    <a:pt x="1735" y="556"/>
                  </a:lnTo>
                  <a:cubicBezTo>
                    <a:pt x="1685" y="539"/>
                    <a:pt x="1635" y="531"/>
                    <a:pt x="1585" y="531"/>
                  </a:cubicBezTo>
                  <a:cubicBezTo>
                    <a:pt x="1535" y="531"/>
                    <a:pt x="1485" y="539"/>
                    <a:pt x="1435" y="556"/>
                  </a:cubicBezTo>
                  <a:cubicBezTo>
                    <a:pt x="1335" y="590"/>
                    <a:pt x="1268" y="656"/>
                    <a:pt x="1235" y="756"/>
                  </a:cubicBezTo>
                  <a:lnTo>
                    <a:pt x="668" y="1924"/>
                  </a:lnTo>
                  <a:cubicBezTo>
                    <a:pt x="635" y="2024"/>
                    <a:pt x="635" y="2124"/>
                    <a:pt x="668" y="2191"/>
                  </a:cubicBezTo>
                  <a:cubicBezTo>
                    <a:pt x="701" y="2291"/>
                    <a:pt x="768" y="2357"/>
                    <a:pt x="868" y="2424"/>
                  </a:cubicBezTo>
                  <a:lnTo>
                    <a:pt x="3203" y="3558"/>
                  </a:lnTo>
                  <a:lnTo>
                    <a:pt x="2970" y="4025"/>
                  </a:lnTo>
                  <a:lnTo>
                    <a:pt x="601" y="2925"/>
                  </a:lnTo>
                  <a:cubicBezTo>
                    <a:pt x="568" y="2891"/>
                    <a:pt x="518" y="2874"/>
                    <a:pt x="468" y="2874"/>
                  </a:cubicBezTo>
                  <a:cubicBezTo>
                    <a:pt x="418" y="2874"/>
                    <a:pt x="368" y="2891"/>
                    <a:pt x="334" y="2925"/>
                  </a:cubicBezTo>
                  <a:cubicBezTo>
                    <a:pt x="1" y="3025"/>
                    <a:pt x="1" y="3458"/>
                    <a:pt x="301" y="3592"/>
                  </a:cubicBezTo>
                  <a:lnTo>
                    <a:pt x="1302" y="4059"/>
                  </a:lnTo>
                  <a:lnTo>
                    <a:pt x="935" y="4893"/>
                  </a:lnTo>
                  <a:cubicBezTo>
                    <a:pt x="868" y="4993"/>
                    <a:pt x="868" y="5093"/>
                    <a:pt x="935" y="5193"/>
                  </a:cubicBezTo>
                  <a:cubicBezTo>
                    <a:pt x="935" y="5293"/>
                    <a:pt x="1035" y="5360"/>
                    <a:pt x="1102" y="5393"/>
                  </a:cubicBezTo>
                  <a:cubicBezTo>
                    <a:pt x="1152" y="5426"/>
                    <a:pt x="1202" y="5443"/>
                    <a:pt x="1252" y="5443"/>
                  </a:cubicBezTo>
                  <a:cubicBezTo>
                    <a:pt x="1302" y="5443"/>
                    <a:pt x="1352" y="5426"/>
                    <a:pt x="1402" y="5393"/>
                  </a:cubicBezTo>
                  <a:cubicBezTo>
                    <a:pt x="1502" y="5360"/>
                    <a:pt x="1569" y="5293"/>
                    <a:pt x="1602" y="5226"/>
                  </a:cubicBezTo>
                  <a:lnTo>
                    <a:pt x="2002" y="4392"/>
                  </a:lnTo>
                  <a:lnTo>
                    <a:pt x="3003" y="4859"/>
                  </a:lnTo>
                  <a:cubicBezTo>
                    <a:pt x="3053" y="4876"/>
                    <a:pt x="3103" y="4884"/>
                    <a:pt x="3153" y="4884"/>
                  </a:cubicBezTo>
                  <a:cubicBezTo>
                    <a:pt x="3203" y="4884"/>
                    <a:pt x="3253" y="4876"/>
                    <a:pt x="3303" y="4859"/>
                  </a:cubicBezTo>
                  <a:cubicBezTo>
                    <a:pt x="3403" y="4826"/>
                    <a:pt x="3470" y="4759"/>
                    <a:pt x="3537" y="4692"/>
                  </a:cubicBezTo>
                  <a:lnTo>
                    <a:pt x="4070" y="3525"/>
                  </a:lnTo>
                  <a:cubicBezTo>
                    <a:pt x="4104" y="3425"/>
                    <a:pt x="4137" y="3325"/>
                    <a:pt x="4104" y="3225"/>
                  </a:cubicBezTo>
                  <a:cubicBezTo>
                    <a:pt x="4070" y="3125"/>
                    <a:pt x="4004" y="3058"/>
                    <a:pt x="3904" y="3025"/>
                  </a:cubicBezTo>
                  <a:lnTo>
                    <a:pt x="1535" y="1890"/>
                  </a:lnTo>
                  <a:lnTo>
                    <a:pt x="1769" y="1423"/>
                  </a:lnTo>
                  <a:lnTo>
                    <a:pt x="4137" y="2558"/>
                  </a:lnTo>
                  <a:cubicBezTo>
                    <a:pt x="4187" y="2574"/>
                    <a:pt x="4237" y="2583"/>
                    <a:pt x="4287" y="2583"/>
                  </a:cubicBezTo>
                  <a:cubicBezTo>
                    <a:pt x="4337" y="2583"/>
                    <a:pt x="4387" y="2574"/>
                    <a:pt x="4437" y="2558"/>
                  </a:cubicBezTo>
                  <a:cubicBezTo>
                    <a:pt x="4537" y="2524"/>
                    <a:pt x="4604" y="2424"/>
                    <a:pt x="4637" y="2357"/>
                  </a:cubicBezTo>
                  <a:cubicBezTo>
                    <a:pt x="4671" y="2257"/>
                    <a:pt x="4671" y="2157"/>
                    <a:pt x="4637" y="2057"/>
                  </a:cubicBezTo>
                  <a:cubicBezTo>
                    <a:pt x="4604" y="1957"/>
                    <a:pt x="4537" y="1890"/>
                    <a:pt x="4437" y="1857"/>
                  </a:cubicBezTo>
                  <a:lnTo>
                    <a:pt x="3403" y="1357"/>
                  </a:lnTo>
                  <a:lnTo>
                    <a:pt x="3803" y="523"/>
                  </a:lnTo>
                  <a:cubicBezTo>
                    <a:pt x="3837" y="456"/>
                    <a:pt x="3837" y="323"/>
                    <a:pt x="3803" y="256"/>
                  </a:cubicBezTo>
                  <a:cubicBezTo>
                    <a:pt x="3770" y="156"/>
                    <a:pt x="3703" y="89"/>
                    <a:pt x="3603" y="56"/>
                  </a:cubicBezTo>
                  <a:cubicBezTo>
                    <a:pt x="3564" y="17"/>
                    <a:pt x="3502" y="1"/>
                    <a:pt x="3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7682739" y="3254379"/>
              <a:ext cx="130963" cy="115701"/>
            </a:xfrm>
            <a:custGeom>
              <a:avLst/>
              <a:gdLst/>
              <a:ahLst/>
              <a:cxnLst/>
              <a:rect l="l" t="t" r="r" b="b"/>
              <a:pathLst>
                <a:path w="12443" h="10993" extrusionOk="0">
                  <a:moveTo>
                    <a:pt x="6223" y="1"/>
                  </a:moveTo>
                  <a:cubicBezTo>
                    <a:pt x="5073" y="1"/>
                    <a:pt x="3916" y="358"/>
                    <a:pt x="2936" y="1093"/>
                  </a:cubicBezTo>
                  <a:cubicBezTo>
                    <a:pt x="500" y="2928"/>
                    <a:pt x="0" y="6364"/>
                    <a:pt x="1835" y="8799"/>
                  </a:cubicBezTo>
                  <a:cubicBezTo>
                    <a:pt x="2921" y="10240"/>
                    <a:pt x="4568" y="10992"/>
                    <a:pt x="6236" y="10992"/>
                  </a:cubicBezTo>
                  <a:cubicBezTo>
                    <a:pt x="7386" y="10992"/>
                    <a:pt x="8547" y="10635"/>
                    <a:pt x="9540" y="9900"/>
                  </a:cubicBezTo>
                  <a:cubicBezTo>
                    <a:pt x="11942" y="8065"/>
                    <a:pt x="12442" y="4629"/>
                    <a:pt x="10608" y="2194"/>
                  </a:cubicBezTo>
                  <a:cubicBezTo>
                    <a:pt x="9541" y="753"/>
                    <a:pt x="7891" y="1"/>
                    <a:pt x="6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7687655" y="3263284"/>
              <a:ext cx="117038" cy="78443"/>
            </a:xfrm>
            <a:custGeom>
              <a:avLst/>
              <a:gdLst/>
              <a:ahLst/>
              <a:cxnLst/>
              <a:rect l="l" t="t" r="r" b="b"/>
              <a:pathLst>
                <a:path w="11120" h="7453" extrusionOk="0">
                  <a:moveTo>
                    <a:pt x="5796" y="1"/>
                  </a:moveTo>
                  <a:cubicBezTo>
                    <a:pt x="5515" y="1"/>
                    <a:pt x="5228" y="26"/>
                    <a:pt x="4937" y="81"/>
                  </a:cubicBezTo>
                  <a:cubicBezTo>
                    <a:pt x="1501" y="714"/>
                    <a:pt x="0" y="4717"/>
                    <a:pt x="2135" y="7453"/>
                  </a:cubicBezTo>
                  <a:cubicBezTo>
                    <a:pt x="234" y="4784"/>
                    <a:pt x="1768" y="1048"/>
                    <a:pt x="5004" y="448"/>
                  </a:cubicBezTo>
                  <a:cubicBezTo>
                    <a:pt x="5285" y="395"/>
                    <a:pt x="5562" y="370"/>
                    <a:pt x="5835" y="370"/>
                  </a:cubicBezTo>
                  <a:cubicBezTo>
                    <a:pt x="8664" y="370"/>
                    <a:pt x="10904" y="3094"/>
                    <a:pt x="10174" y="5985"/>
                  </a:cubicBezTo>
                  <a:cubicBezTo>
                    <a:pt x="11120" y="2965"/>
                    <a:pt x="8801" y="1"/>
                    <a:pt x="5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7723810" y="3283262"/>
              <a:ext cx="48468" cy="57488"/>
            </a:xfrm>
            <a:custGeom>
              <a:avLst/>
              <a:gdLst/>
              <a:ahLst/>
              <a:cxnLst/>
              <a:rect l="l" t="t" r="r" b="b"/>
              <a:pathLst>
                <a:path w="4605" h="5462" extrusionOk="0">
                  <a:moveTo>
                    <a:pt x="3408" y="1"/>
                  </a:moveTo>
                  <a:cubicBezTo>
                    <a:pt x="3353" y="1"/>
                    <a:pt x="3303" y="17"/>
                    <a:pt x="3270" y="51"/>
                  </a:cubicBezTo>
                  <a:cubicBezTo>
                    <a:pt x="3170" y="84"/>
                    <a:pt x="3103" y="151"/>
                    <a:pt x="3036" y="217"/>
                  </a:cubicBezTo>
                  <a:lnTo>
                    <a:pt x="2669" y="1051"/>
                  </a:lnTo>
                  <a:lnTo>
                    <a:pt x="1669" y="584"/>
                  </a:lnTo>
                  <a:cubicBezTo>
                    <a:pt x="1615" y="558"/>
                    <a:pt x="1559" y="545"/>
                    <a:pt x="1505" y="545"/>
                  </a:cubicBezTo>
                  <a:cubicBezTo>
                    <a:pt x="1355" y="545"/>
                    <a:pt x="1217" y="638"/>
                    <a:pt x="1168" y="784"/>
                  </a:cubicBezTo>
                  <a:lnTo>
                    <a:pt x="601" y="1919"/>
                  </a:lnTo>
                  <a:cubicBezTo>
                    <a:pt x="568" y="2019"/>
                    <a:pt x="568" y="2119"/>
                    <a:pt x="601" y="2219"/>
                  </a:cubicBezTo>
                  <a:cubicBezTo>
                    <a:pt x="635" y="2319"/>
                    <a:pt x="701" y="2386"/>
                    <a:pt x="801" y="2419"/>
                  </a:cubicBezTo>
                  <a:lnTo>
                    <a:pt x="3136" y="3586"/>
                  </a:lnTo>
                  <a:lnTo>
                    <a:pt x="2936" y="4053"/>
                  </a:lnTo>
                  <a:lnTo>
                    <a:pt x="535" y="2919"/>
                  </a:lnTo>
                  <a:cubicBezTo>
                    <a:pt x="493" y="2903"/>
                    <a:pt x="447" y="2894"/>
                    <a:pt x="401" y="2894"/>
                  </a:cubicBezTo>
                  <a:cubicBezTo>
                    <a:pt x="262" y="2894"/>
                    <a:pt x="118" y="2969"/>
                    <a:pt x="68" y="3119"/>
                  </a:cubicBezTo>
                  <a:cubicBezTo>
                    <a:pt x="1" y="3220"/>
                    <a:pt x="1" y="3320"/>
                    <a:pt x="68" y="3386"/>
                  </a:cubicBezTo>
                  <a:cubicBezTo>
                    <a:pt x="68" y="3486"/>
                    <a:pt x="168" y="3553"/>
                    <a:pt x="234" y="3620"/>
                  </a:cubicBezTo>
                  <a:lnTo>
                    <a:pt x="1268" y="4087"/>
                  </a:lnTo>
                  <a:lnTo>
                    <a:pt x="868" y="4921"/>
                  </a:lnTo>
                  <a:cubicBezTo>
                    <a:pt x="835" y="5021"/>
                    <a:pt x="835" y="5121"/>
                    <a:pt x="868" y="5188"/>
                  </a:cubicBezTo>
                  <a:cubicBezTo>
                    <a:pt x="902" y="5288"/>
                    <a:pt x="968" y="5388"/>
                    <a:pt x="1068" y="5421"/>
                  </a:cubicBezTo>
                  <a:cubicBezTo>
                    <a:pt x="1114" y="5449"/>
                    <a:pt x="1165" y="5461"/>
                    <a:pt x="1217" y="5461"/>
                  </a:cubicBezTo>
                  <a:cubicBezTo>
                    <a:pt x="1354" y="5461"/>
                    <a:pt x="1496" y="5375"/>
                    <a:pt x="1569" y="5254"/>
                  </a:cubicBezTo>
                  <a:lnTo>
                    <a:pt x="1936" y="4420"/>
                  </a:lnTo>
                  <a:lnTo>
                    <a:pt x="2970" y="4887"/>
                  </a:lnTo>
                  <a:cubicBezTo>
                    <a:pt x="3020" y="4904"/>
                    <a:pt x="3070" y="4912"/>
                    <a:pt x="3120" y="4912"/>
                  </a:cubicBezTo>
                  <a:cubicBezTo>
                    <a:pt x="3170" y="4912"/>
                    <a:pt x="3220" y="4904"/>
                    <a:pt x="3270" y="4887"/>
                  </a:cubicBezTo>
                  <a:cubicBezTo>
                    <a:pt x="3337" y="4854"/>
                    <a:pt x="3437" y="4787"/>
                    <a:pt x="3470" y="4687"/>
                  </a:cubicBezTo>
                  <a:lnTo>
                    <a:pt x="4004" y="3553"/>
                  </a:lnTo>
                  <a:cubicBezTo>
                    <a:pt x="4070" y="3453"/>
                    <a:pt x="4070" y="3320"/>
                    <a:pt x="4037" y="3220"/>
                  </a:cubicBezTo>
                  <a:cubicBezTo>
                    <a:pt x="4004" y="3153"/>
                    <a:pt x="3937" y="3053"/>
                    <a:pt x="3837" y="3019"/>
                  </a:cubicBezTo>
                  <a:lnTo>
                    <a:pt x="1469" y="1919"/>
                  </a:lnTo>
                  <a:lnTo>
                    <a:pt x="1702" y="1418"/>
                  </a:lnTo>
                  <a:lnTo>
                    <a:pt x="4070" y="2552"/>
                  </a:lnTo>
                  <a:cubicBezTo>
                    <a:pt x="4121" y="2569"/>
                    <a:pt x="4171" y="2577"/>
                    <a:pt x="4221" y="2577"/>
                  </a:cubicBezTo>
                  <a:cubicBezTo>
                    <a:pt x="4271" y="2577"/>
                    <a:pt x="4321" y="2569"/>
                    <a:pt x="4371" y="2552"/>
                  </a:cubicBezTo>
                  <a:cubicBezTo>
                    <a:pt x="4471" y="2519"/>
                    <a:pt x="4537" y="2452"/>
                    <a:pt x="4571" y="2352"/>
                  </a:cubicBezTo>
                  <a:cubicBezTo>
                    <a:pt x="4604" y="2252"/>
                    <a:pt x="4604" y="2152"/>
                    <a:pt x="4571" y="2052"/>
                  </a:cubicBezTo>
                  <a:cubicBezTo>
                    <a:pt x="4537" y="1985"/>
                    <a:pt x="4471" y="1885"/>
                    <a:pt x="4404" y="1852"/>
                  </a:cubicBezTo>
                  <a:lnTo>
                    <a:pt x="3370" y="1352"/>
                  </a:lnTo>
                  <a:lnTo>
                    <a:pt x="3737" y="518"/>
                  </a:lnTo>
                  <a:cubicBezTo>
                    <a:pt x="3770" y="451"/>
                    <a:pt x="3770" y="351"/>
                    <a:pt x="3737" y="251"/>
                  </a:cubicBezTo>
                  <a:cubicBezTo>
                    <a:pt x="3704" y="151"/>
                    <a:pt x="3637" y="84"/>
                    <a:pt x="3570" y="51"/>
                  </a:cubicBezTo>
                  <a:cubicBezTo>
                    <a:pt x="3520" y="17"/>
                    <a:pt x="3462" y="1"/>
                    <a:pt x="3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7336904" y="3828008"/>
              <a:ext cx="46005" cy="66939"/>
            </a:xfrm>
            <a:custGeom>
              <a:avLst/>
              <a:gdLst/>
              <a:ahLst/>
              <a:cxnLst/>
              <a:rect l="l" t="t" r="r" b="b"/>
              <a:pathLst>
                <a:path w="4371" h="6360" extrusionOk="0">
                  <a:moveTo>
                    <a:pt x="1568" y="0"/>
                  </a:moveTo>
                  <a:cubicBezTo>
                    <a:pt x="1568" y="0"/>
                    <a:pt x="0" y="1234"/>
                    <a:pt x="601" y="4037"/>
                  </a:cubicBezTo>
                  <a:cubicBezTo>
                    <a:pt x="906" y="5534"/>
                    <a:pt x="1800" y="6359"/>
                    <a:pt x="2614" y="6359"/>
                  </a:cubicBezTo>
                  <a:cubicBezTo>
                    <a:pt x="2689" y="6359"/>
                    <a:pt x="2763" y="6352"/>
                    <a:pt x="2836" y="6338"/>
                  </a:cubicBezTo>
                  <a:cubicBezTo>
                    <a:pt x="3736" y="6171"/>
                    <a:pt x="4370" y="5004"/>
                    <a:pt x="4037" y="3336"/>
                  </a:cubicBezTo>
                  <a:cubicBezTo>
                    <a:pt x="3503" y="567"/>
                    <a:pt x="1568" y="0"/>
                    <a:pt x="15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7386763" y="3768538"/>
              <a:ext cx="78295" cy="73675"/>
            </a:xfrm>
            <a:custGeom>
              <a:avLst/>
              <a:gdLst/>
              <a:ahLst/>
              <a:cxnLst/>
              <a:rect l="l" t="t" r="r" b="b"/>
              <a:pathLst>
                <a:path w="7439" h="7000" extrusionOk="0">
                  <a:moveTo>
                    <a:pt x="5881" y="1"/>
                  </a:moveTo>
                  <a:cubicBezTo>
                    <a:pt x="4993" y="1"/>
                    <a:pt x="3180" y="292"/>
                    <a:pt x="1434" y="2348"/>
                  </a:cubicBezTo>
                  <a:cubicBezTo>
                    <a:pt x="33" y="4049"/>
                    <a:pt x="0" y="5817"/>
                    <a:pt x="901" y="6584"/>
                  </a:cubicBezTo>
                  <a:cubicBezTo>
                    <a:pt x="1221" y="6859"/>
                    <a:pt x="1635" y="7000"/>
                    <a:pt x="2098" y="7000"/>
                  </a:cubicBezTo>
                  <a:cubicBezTo>
                    <a:pt x="2988" y="7000"/>
                    <a:pt x="4061" y="6480"/>
                    <a:pt x="5004" y="5383"/>
                  </a:cubicBezTo>
                  <a:cubicBezTo>
                    <a:pt x="7439" y="2515"/>
                    <a:pt x="6438" y="46"/>
                    <a:pt x="6438" y="46"/>
                  </a:cubicBezTo>
                  <a:cubicBezTo>
                    <a:pt x="6438" y="46"/>
                    <a:pt x="6232" y="1"/>
                    <a:pt x="58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7411687" y="3652808"/>
              <a:ext cx="21071" cy="30017"/>
            </a:xfrm>
            <a:custGeom>
              <a:avLst/>
              <a:gdLst/>
              <a:ahLst/>
              <a:cxnLst/>
              <a:rect l="l" t="t" r="r" b="b"/>
              <a:pathLst>
                <a:path w="2002" h="2852" extrusionOk="0">
                  <a:moveTo>
                    <a:pt x="1301" y="0"/>
                  </a:moveTo>
                  <a:cubicBezTo>
                    <a:pt x="1301" y="0"/>
                    <a:pt x="434" y="234"/>
                    <a:pt x="167" y="1468"/>
                  </a:cubicBezTo>
                  <a:cubicBezTo>
                    <a:pt x="0" y="2202"/>
                    <a:pt x="301" y="2735"/>
                    <a:pt x="701" y="2835"/>
                  </a:cubicBezTo>
                  <a:cubicBezTo>
                    <a:pt x="741" y="2846"/>
                    <a:pt x="782" y="2852"/>
                    <a:pt x="824" y="2852"/>
                  </a:cubicBezTo>
                  <a:cubicBezTo>
                    <a:pt x="1172" y="2852"/>
                    <a:pt x="1583" y="2489"/>
                    <a:pt x="1702" y="1835"/>
                  </a:cubicBezTo>
                  <a:cubicBezTo>
                    <a:pt x="2002" y="567"/>
                    <a:pt x="1301" y="0"/>
                    <a:pt x="1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7357965" y="3639114"/>
              <a:ext cx="63213" cy="296321"/>
            </a:xfrm>
            <a:custGeom>
              <a:avLst/>
              <a:gdLst/>
              <a:ahLst/>
              <a:cxnLst/>
              <a:rect l="l" t="t" r="r" b="b"/>
              <a:pathLst>
                <a:path w="6006" h="28154" extrusionOk="0">
                  <a:moveTo>
                    <a:pt x="3803" y="0"/>
                  </a:moveTo>
                  <a:cubicBezTo>
                    <a:pt x="4437" y="1001"/>
                    <a:pt x="4904" y="2102"/>
                    <a:pt x="5104" y="3269"/>
                  </a:cubicBezTo>
                  <a:cubicBezTo>
                    <a:pt x="5305" y="4437"/>
                    <a:pt x="5338" y="5604"/>
                    <a:pt x="5204" y="6772"/>
                  </a:cubicBezTo>
                  <a:cubicBezTo>
                    <a:pt x="5104" y="7939"/>
                    <a:pt x="4871" y="9073"/>
                    <a:pt x="4537" y="10207"/>
                  </a:cubicBezTo>
                  <a:cubicBezTo>
                    <a:pt x="4204" y="11342"/>
                    <a:pt x="3837" y="12442"/>
                    <a:pt x="3403" y="13543"/>
                  </a:cubicBezTo>
                  <a:cubicBezTo>
                    <a:pt x="2970" y="14644"/>
                    <a:pt x="2469" y="15711"/>
                    <a:pt x="1969" y="16779"/>
                  </a:cubicBezTo>
                  <a:lnTo>
                    <a:pt x="1869" y="16979"/>
                  </a:lnTo>
                  <a:lnTo>
                    <a:pt x="1769" y="17179"/>
                  </a:lnTo>
                  <a:cubicBezTo>
                    <a:pt x="1702" y="17312"/>
                    <a:pt x="1635" y="17446"/>
                    <a:pt x="1569" y="17613"/>
                  </a:cubicBezTo>
                  <a:cubicBezTo>
                    <a:pt x="1468" y="17880"/>
                    <a:pt x="1335" y="18180"/>
                    <a:pt x="1202" y="18480"/>
                  </a:cubicBezTo>
                  <a:cubicBezTo>
                    <a:pt x="968" y="19080"/>
                    <a:pt x="768" y="19681"/>
                    <a:pt x="601" y="20315"/>
                  </a:cubicBezTo>
                  <a:cubicBezTo>
                    <a:pt x="268" y="21549"/>
                    <a:pt x="67" y="22850"/>
                    <a:pt x="34" y="24151"/>
                  </a:cubicBezTo>
                  <a:cubicBezTo>
                    <a:pt x="1" y="25518"/>
                    <a:pt x="201" y="26853"/>
                    <a:pt x="568" y="28154"/>
                  </a:cubicBezTo>
                  <a:lnTo>
                    <a:pt x="3570" y="27120"/>
                  </a:lnTo>
                  <a:cubicBezTo>
                    <a:pt x="3170" y="26152"/>
                    <a:pt x="2936" y="25118"/>
                    <a:pt x="2836" y="24084"/>
                  </a:cubicBezTo>
                  <a:cubicBezTo>
                    <a:pt x="2736" y="22983"/>
                    <a:pt x="2769" y="21916"/>
                    <a:pt x="2970" y="20815"/>
                  </a:cubicBezTo>
                  <a:cubicBezTo>
                    <a:pt x="3036" y="20281"/>
                    <a:pt x="3170" y="19714"/>
                    <a:pt x="3303" y="19180"/>
                  </a:cubicBezTo>
                  <a:cubicBezTo>
                    <a:pt x="3370" y="18914"/>
                    <a:pt x="3470" y="18647"/>
                    <a:pt x="3537" y="18380"/>
                  </a:cubicBezTo>
                  <a:cubicBezTo>
                    <a:pt x="3570" y="18213"/>
                    <a:pt x="3637" y="18080"/>
                    <a:pt x="3670" y="17946"/>
                  </a:cubicBezTo>
                  <a:lnTo>
                    <a:pt x="3703" y="17846"/>
                  </a:lnTo>
                  <a:lnTo>
                    <a:pt x="3737" y="17746"/>
                  </a:lnTo>
                  <a:lnTo>
                    <a:pt x="3803" y="17513"/>
                  </a:lnTo>
                  <a:cubicBezTo>
                    <a:pt x="4204" y="16378"/>
                    <a:pt x="4571" y="15211"/>
                    <a:pt x="4904" y="14043"/>
                  </a:cubicBezTo>
                  <a:cubicBezTo>
                    <a:pt x="5238" y="12876"/>
                    <a:pt x="5505" y="11675"/>
                    <a:pt x="5705" y="10474"/>
                  </a:cubicBezTo>
                  <a:cubicBezTo>
                    <a:pt x="5905" y="9273"/>
                    <a:pt x="6005" y="8039"/>
                    <a:pt x="6005" y="6805"/>
                  </a:cubicBezTo>
                  <a:cubicBezTo>
                    <a:pt x="6005" y="5571"/>
                    <a:pt x="5838" y="4370"/>
                    <a:pt x="5505" y="3169"/>
                  </a:cubicBezTo>
                  <a:cubicBezTo>
                    <a:pt x="5138" y="2002"/>
                    <a:pt x="4571" y="934"/>
                    <a:pt x="380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7357965" y="3639114"/>
              <a:ext cx="63213" cy="296321"/>
            </a:xfrm>
            <a:custGeom>
              <a:avLst/>
              <a:gdLst/>
              <a:ahLst/>
              <a:cxnLst/>
              <a:rect l="l" t="t" r="r" b="b"/>
              <a:pathLst>
                <a:path w="6006" h="28154" extrusionOk="0">
                  <a:moveTo>
                    <a:pt x="3803" y="0"/>
                  </a:moveTo>
                  <a:cubicBezTo>
                    <a:pt x="4437" y="1001"/>
                    <a:pt x="4904" y="2102"/>
                    <a:pt x="5104" y="3269"/>
                  </a:cubicBezTo>
                  <a:cubicBezTo>
                    <a:pt x="5305" y="4437"/>
                    <a:pt x="5338" y="5604"/>
                    <a:pt x="5204" y="6772"/>
                  </a:cubicBezTo>
                  <a:cubicBezTo>
                    <a:pt x="5104" y="7939"/>
                    <a:pt x="4871" y="9073"/>
                    <a:pt x="4537" y="10207"/>
                  </a:cubicBezTo>
                  <a:cubicBezTo>
                    <a:pt x="4204" y="11342"/>
                    <a:pt x="3837" y="12442"/>
                    <a:pt x="3403" y="13543"/>
                  </a:cubicBezTo>
                  <a:cubicBezTo>
                    <a:pt x="2970" y="14644"/>
                    <a:pt x="2469" y="15711"/>
                    <a:pt x="1969" y="16779"/>
                  </a:cubicBezTo>
                  <a:lnTo>
                    <a:pt x="1869" y="16979"/>
                  </a:lnTo>
                  <a:lnTo>
                    <a:pt x="1769" y="17179"/>
                  </a:lnTo>
                  <a:cubicBezTo>
                    <a:pt x="1702" y="17312"/>
                    <a:pt x="1635" y="17446"/>
                    <a:pt x="1569" y="17613"/>
                  </a:cubicBezTo>
                  <a:cubicBezTo>
                    <a:pt x="1468" y="17880"/>
                    <a:pt x="1335" y="18180"/>
                    <a:pt x="1202" y="18480"/>
                  </a:cubicBezTo>
                  <a:cubicBezTo>
                    <a:pt x="968" y="19080"/>
                    <a:pt x="768" y="19681"/>
                    <a:pt x="601" y="20315"/>
                  </a:cubicBezTo>
                  <a:cubicBezTo>
                    <a:pt x="268" y="21549"/>
                    <a:pt x="67" y="22850"/>
                    <a:pt x="34" y="24151"/>
                  </a:cubicBezTo>
                  <a:cubicBezTo>
                    <a:pt x="1" y="25518"/>
                    <a:pt x="201" y="26853"/>
                    <a:pt x="568" y="28154"/>
                  </a:cubicBezTo>
                  <a:lnTo>
                    <a:pt x="3570" y="27120"/>
                  </a:lnTo>
                  <a:cubicBezTo>
                    <a:pt x="3170" y="26152"/>
                    <a:pt x="2936" y="25118"/>
                    <a:pt x="2836" y="24084"/>
                  </a:cubicBezTo>
                  <a:cubicBezTo>
                    <a:pt x="2736" y="22983"/>
                    <a:pt x="2769" y="21916"/>
                    <a:pt x="2970" y="20815"/>
                  </a:cubicBezTo>
                  <a:cubicBezTo>
                    <a:pt x="3036" y="20281"/>
                    <a:pt x="3170" y="19714"/>
                    <a:pt x="3303" y="19180"/>
                  </a:cubicBezTo>
                  <a:cubicBezTo>
                    <a:pt x="3370" y="18914"/>
                    <a:pt x="3470" y="18647"/>
                    <a:pt x="3537" y="18380"/>
                  </a:cubicBezTo>
                  <a:cubicBezTo>
                    <a:pt x="3570" y="18213"/>
                    <a:pt x="3637" y="18080"/>
                    <a:pt x="3670" y="17946"/>
                  </a:cubicBezTo>
                  <a:lnTo>
                    <a:pt x="3703" y="17846"/>
                  </a:lnTo>
                  <a:lnTo>
                    <a:pt x="3737" y="17746"/>
                  </a:lnTo>
                  <a:lnTo>
                    <a:pt x="3803" y="17513"/>
                  </a:lnTo>
                  <a:cubicBezTo>
                    <a:pt x="4204" y="16378"/>
                    <a:pt x="4571" y="15211"/>
                    <a:pt x="4904" y="14043"/>
                  </a:cubicBezTo>
                  <a:cubicBezTo>
                    <a:pt x="5238" y="12876"/>
                    <a:pt x="5505" y="11675"/>
                    <a:pt x="5705" y="10474"/>
                  </a:cubicBezTo>
                  <a:cubicBezTo>
                    <a:pt x="5905" y="9273"/>
                    <a:pt x="6005" y="8039"/>
                    <a:pt x="6005" y="6805"/>
                  </a:cubicBezTo>
                  <a:cubicBezTo>
                    <a:pt x="6005" y="5571"/>
                    <a:pt x="5838" y="4370"/>
                    <a:pt x="5505" y="3169"/>
                  </a:cubicBezTo>
                  <a:cubicBezTo>
                    <a:pt x="5138" y="2002"/>
                    <a:pt x="4571" y="934"/>
                    <a:pt x="3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7317948" y="3884531"/>
              <a:ext cx="129552" cy="106745"/>
            </a:xfrm>
            <a:custGeom>
              <a:avLst/>
              <a:gdLst/>
              <a:ahLst/>
              <a:cxnLst/>
              <a:rect l="l" t="t" r="r" b="b"/>
              <a:pathLst>
                <a:path w="12309" h="10142" extrusionOk="0">
                  <a:moveTo>
                    <a:pt x="0" y="1"/>
                  </a:moveTo>
                  <a:lnTo>
                    <a:pt x="133" y="1268"/>
                  </a:lnTo>
                  <a:lnTo>
                    <a:pt x="867" y="9608"/>
                  </a:lnTo>
                  <a:cubicBezTo>
                    <a:pt x="901" y="9908"/>
                    <a:pt x="1134" y="10141"/>
                    <a:pt x="1434" y="10141"/>
                  </a:cubicBezTo>
                  <a:lnTo>
                    <a:pt x="10874" y="10141"/>
                  </a:lnTo>
                  <a:cubicBezTo>
                    <a:pt x="11175" y="10141"/>
                    <a:pt x="11442" y="9908"/>
                    <a:pt x="11442" y="9608"/>
                  </a:cubicBezTo>
                  <a:lnTo>
                    <a:pt x="12209" y="1268"/>
                  </a:lnTo>
                  <a:lnTo>
                    <a:pt x="123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7361123" y="3678786"/>
              <a:ext cx="60056" cy="70002"/>
            </a:xfrm>
            <a:custGeom>
              <a:avLst/>
              <a:gdLst/>
              <a:ahLst/>
              <a:cxnLst/>
              <a:rect l="l" t="t" r="r" b="b"/>
              <a:pathLst>
                <a:path w="5706" h="6651" extrusionOk="0">
                  <a:moveTo>
                    <a:pt x="1335" y="0"/>
                  </a:moveTo>
                  <a:cubicBezTo>
                    <a:pt x="1335" y="0"/>
                    <a:pt x="1" y="1768"/>
                    <a:pt x="1369" y="4637"/>
                  </a:cubicBezTo>
                  <a:cubicBezTo>
                    <a:pt x="2002" y="5957"/>
                    <a:pt x="2970" y="6651"/>
                    <a:pt x="3810" y="6651"/>
                  </a:cubicBezTo>
                  <a:cubicBezTo>
                    <a:pt x="4031" y="6651"/>
                    <a:pt x="4243" y="6602"/>
                    <a:pt x="4437" y="6505"/>
                  </a:cubicBezTo>
                  <a:cubicBezTo>
                    <a:pt x="5338" y="6071"/>
                    <a:pt x="5705" y="4670"/>
                    <a:pt x="4904" y="2969"/>
                  </a:cubicBezTo>
                  <a:cubicBezTo>
                    <a:pt x="3570" y="101"/>
                    <a:pt x="1335" y="0"/>
                    <a:pt x="13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7361123" y="3678786"/>
              <a:ext cx="60056" cy="70002"/>
            </a:xfrm>
            <a:custGeom>
              <a:avLst/>
              <a:gdLst/>
              <a:ahLst/>
              <a:cxnLst/>
              <a:rect l="l" t="t" r="r" b="b"/>
              <a:pathLst>
                <a:path w="5706" h="6651" extrusionOk="0">
                  <a:moveTo>
                    <a:pt x="1335" y="0"/>
                  </a:moveTo>
                  <a:cubicBezTo>
                    <a:pt x="1335" y="0"/>
                    <a:pt x="1" y="1768"/>
                    <a:pt x="1369" y="4637"/>
                  </a:cubicBezTo>
                  <a:cubicBezTo>
                    <a:pt x="2002" y="5957"/>
                    <a:pt x="2970" y="6651"/>
                    <a:pt x="3810" y="6651"/>
                  </a:cubicBezTo>
                  <a:cubicBezTo>
                    <a:pt x="4031" y="6651"/>
                    <a:pt x="4243" y="6602"/>
                    <a:pt x="4437" y="6505"/>
                  </a:cubicBezTo>
                  <a:cubicBezTo>
                    <a:pt x="5338" y="6071"/>
                    <a:pt x="5705" y="4670"/>
                    <a:pt x="4904" y="2969"/>
                  </a:cubicBezTo>
                  <a:cubicBezTo>
                    <a:pt x="3570" y="101"/>
                    <a:pt x="1335" y="0"/>
                    <a:pt x="1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7317948" y="3884531"/>
              <a:ext cx="129552" cy="13356"/>
            </a:xfrm>
            <a:custGeom>
              <a:avLst/>
              <a:gdLst/>
              <a:ahLst/>
              <a:cxnLst/>
              <a:rect l="l" t="t" r="r" b="b"/>
              <a:pathLst>
                <a:path w="12309" h="1269" extrusionOk="0">
                  <a:moveTo>
                    <a:pt x="0" y="1"/>
                  </a:moveTo>
                  <a:lnTo>
                    <a:pt x="133" y="1268"/>
                  </a:lnTo>
                  <a:lnTo>
                    <a:pt x="12209" y="1268"/>
                  </a:lnTo>
                  <a:lnTo>
                    <a:pt x="12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7307412" y="3867680"/>
              <a:ext cx="150623" cy="23534"/>
            </a:xfrm>
            <a:custGeom>
              <a:avLst/>
              <a:gdLst/>
              <a:ahLst/>
              <a:cxnLst/>
              <a:rect l="l" t="t" r="r" b="b"/>
              <a:pathLst>
                <a:path w="14311" h="2236" extrusionOk="0">
                  <a:moveTo>
                    <a:pt x="267" y="1"/>
                  </a:moveTo>
                  <a:cubicBezTo>
                    <a:pt x="134" y="1"/>
                    <a:pt x="0" y="134"/>
                    <a:pt x="0" y="268"/>
                  </a:cubicBezTo>
                  <a:lnTo>
                    <a:pt x="0" y="1969"/>
                  </a:lnTo>
                  <a:cubicBezTo>
                    <a:pt x="0" y="2102"/>
                    <a:pt x="134" y="2236"/>
                    <a:pt x="267" y="2236"/>
                  </a:cubicBezTo>
                  <a:lnTo>
                    <a:pt x="14044" y="2236"/>
                  </a:lnTo>
                  <a:cubicBezTo>
                    <a:pt x="14177" y="2236"/>
                    <a:pt x="14311" y="2102"/>
                    <a:pt x="14311" y="1969"/>
                  </a:cubicBezTo>
                  <a:lnTo>
                    <a:pt x="14311" y="268"/>
                  </a:lnTo>
                  <a:cubicBezTo>
                    <a:pt x="14311" y="134"/>
                    <a:pt x="14177" y="1"/>
                    <a:pt x="14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7418003" y="3703710"/>
              <a:ext cx="42142" cy="42500"/>
            </a:xfrm>
            <a:custGeom>
              <a:avLst/>
              <a:gdLst/>
              <a:ahLst/>
              <a:cxnLst/>
              <a:rect l="l" t="t" r="r" b="b"/>
              <a:pathLst>
                <a:path w="4004" h="4038" extrusionOk="0">
                  <a:moveTo>
                    <a:pt x="2002" y="1"/>
                  </a:moveTo>
                  <a:cubicBezTo>
                    <a:pt x="901" y="1"/>
                    <a:pt x="1" y="901"/>
                    <a:pt x="1" y="2002"/>
                  </a:cubicBezTo>
                  <a:cubicBezTo>
                    <a:pt x="1" y="3136"/>
                    <a:pt x="901" y="4037"/>
                    <a:pt x="2002" y="4037"/>
                  </a:cubicBezTo>
                  <a:cubicBezTo>
                    <a:pt x="3103" y="4037"/>
                    <a:pt x="4004" y="3136"/>
                    <a:pt x="4004" y="2002"/>
                  </a:cubicBezTo>
                  <a:cubicBezTo>
                    <a:pt x="4004" y="901"/>
                    <a:pt x="3103" y="1"/>
                    <a:pt x="20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7417308" y="3707605"/>
              <a:ext cx="41826" cy="28070"/>
            </a:xfrm>
            <a:custGeom>
              <a:avLst/>
              <a:gdLst/>
              <a:ahLst/>
              <a:cxnLst/>
              <a:rect l="l" t="t" r="r" b="b"/>
              <a:pathLst>
                <a:path w="3974" h="2667" extrusionOk="0">
                  <a:moveTo>
                    <a:pt x="2092" y="0"/>
                  </a:moveTo>
                  <a:cubicBezTo>
                    <a:pt x="1986" y="0"/>
                    <a:pt x="1878" y="10"/>
                    <a:pt x="1768" y="31"/>
                  </a:cubicBezTo>
                  <a:cubicBezTo>
                    <a:pt x="567" y="265"/>
                    <a:pt x="0" y="1666"/>
                    <a:pt x="734" y="2666"/>
                  </a:cubicBezTo>
                  <a:cubicBezTo>
                    <a:pt x="33" y="1699"/>
                    <a:pt x="601" y="331"/>
                    <a:pt x="1801" y="98"/>
                  </a:cubicBezTo>
                  <a:cubicBezTo>
                    <a:pt x="1897" y="81"/>
                    <a:pt x="1992" y="74"/>
                    <a:pt x="2085" y="74"/>
                  </a:cubicBezTo>
                  <a:cubicBezTo>
                    <a:pt x="3124" y="74"/>
                    <a:pt x="3945" y="1061"/>
                    <a:pt x="3669" y="2133"/>
                  </a:cubicBezTo>
                  <a:cubicBezTo>
                    <a:pt x="3973" y="1039"/>
                    <a:pt x="3170"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7430296" y="3714594"/>
              <a:ext cx="17566" cy="20640"/>
            </a:xfrm>
            <a:custGeom>
              <a:avLst/>
              <a:gdLst/>
              <a:ahLst/>
              <a:cxnLst/>
              <a:rect l="l" t="t" r="r" b="b"/>
              <a:pathLst>
                <a:path w="1669" h="1961" extrusionOk="0">
                  <a:moveTo>
                    <a:pt x="1168" y="1"/>
                  </a:moveTo>
                  <a:cubicBezTo>
                    <a:pt x="1134" y="34"/>
                    <a:pt x="1101" y="34"/>
                    <a:pt x="1101" y="68"/>
                  </a:cubicBezTo>
                  <a:lnTo>
                    <a:pt x="968" y="368"/>
                  </a:lnTo>
                  <a:lnTo>
                    <a:pt x="601" y="201"/>
                  </a:lnTo>
                  <a:lnTo>
                    <a:pt x="467" y="201"/>
                  </a:lnTo>
                  <a:cubicBezTo>
                    <a:pt x="434" y="201"/>
                    <a:pt x="434" y="234"/>
                    <a:pt x="401" y="268"/>
                  </a:cubicBezTo>
                  <a:lnTo>
                    <a:pt x="200" y="701"/>
                  </a:lnTo>
                  <a:cubicBezTo>
                    <a:pt x="200" y="735"/>
                    <a:pt x="200" y="768"/>
                    <a:pt x="200" y="801"/>
                  </a:cubicBezTo>
                  <a:cubicBezTo>
                    <a:pt x="234" y="835"/>
                    <a:pt x="234" y="868"/>
                    <a:pt x="267" y="868"/>
                  </a:cubicBezTo>
                  <a:lnTo>
                    <a:pt x="1134" y="1268"/>
                  </a:lnTo>
                  <a:lnTo>
                    <a:pt x="1068" y="1469"/>
                  </a:lnTo>
                  <a:lnTo>
                    <a:pt x="200" y="1035"/>
                  </a:lnTo>
                  <a:lnTo>
                    <a:pt x="100" y="1035"/>
                  </a:lnTo>
                  <a:cubicBezTo>
                    <a:pt x="67" y="1068"/>
                    <a:pt x="34" y="1068"/>
                    <a:pt x="0" y="1102"/>
                  </a:cubicBezTo>
                  <a:cubicBezTo>
                    <a:pt x="0" y="1135"/>
                    <a:pt x="0" y="1202"/>
                    <a:pt x="0" y="1202"/>
                  </a:cubicBezTo>
                  <a:cubicBezTo>
                    <a:pt x="34" y="1235"/>
                    <a:pt x="34" y="1268"/>
                    <a:pt x="67" y="1302"/>
                  </a:cubicBezTo>
                  <a:lnTo>
                    <a:pt x="467" y="1469"/>
                  </a:lnTo>
                  <a:lnTo>
                    <a:pt x="301" y="1769"/>
                  </a:lnTo>
                  <a:cubicBezTo>
                    <a:pt x="301" y="1802"/>
                    <a:pt x="301" y="1836"/>
                    <a:pt x="301" y="1869"/>
                  </a:cubicBezTo>
                  <a:cubicBezTo>
                    <a:pt x="301" y="1902"/>
                    <a:pt x="334" y="1936"/>
                    <a:pt x="367" y="1936"/>
                  </a:cubicBezTo>
                  <a:cubicBezTo>
                    <a:pt x="384" y="1952"/>
                    <a:pt x="401" y="1961"/>
                    <a:pt x="417" y="1961"/>
                  </a:cubicBezTo>
                  <a:cubicBezTo>
                    <a:pt x="434" y="1961"/>
                    <a:pt x="451" y="1952"/>
                    <a:pt x="467" y="1936"/>
                  </a:cubicBezTo>
                  <a:cubicBezTo>
                    <a:pt x="501" y="1936"/>
                    <a:pt x="534" y="1902"/>
                    <a:pt x="567" y="1869"/>
                  </a:cubicBezTo>
                  <a:lnTo>
                    <a:pt x="701" y="1569"/>
                  </a:lnTo>
                  <a:lnTo>
                    <a:pt x="1068" y="1769"/>
                  </a:lnTo>
                  <a:lnTo>
                    <a:pt x="1168" y="1769"/>
                  </a:lnTo>
                  <a:cubicBezTo>
                    <a:pt x="1201" y="1735"/>
                    <a:pt x="1235" y="1702"/>
                    <a:pt x="1268" y="1702"/>
                  </a:cubicBezTo>
                  <a:lnTo>
                    <a:pt x="1468" y="1268"/>
                  </a:lnTo>
                  <a:cubicBezTo>
                    <a:pt x="1468" y="1235"/>
                    <a:pt x="1468" y="1202"/>
                    <a:pt x="1435" y="1168"/>
                  </a:cubicBezTo>
                  <a:cubicBezTo>
                    <a:pt x="1435" y="1135"/>
                    <a:pt x="1401" y="1102"/>
                    <a:pt x="1368" y="1102"/>
                  </a:cubicBezTo>
                  <a:lnTo>
                    <a:pt x="534" y="668"/>
                  </a:lnTo>
                  <a:lnTo>
                    <a:pt x="601" y="501"/>
                  </a:lnTo>
                  <a:lnTo>
                    <a:pt x="1468" y="902"/>
                  </a:lnTo>
                  <a:cubicBezTo>
                    <a:pt x="1485" y="918"/>
                    <a:pt x="1501" y="927"/>
                    <a:pt x="1518" y="927"/>
                  </a:cubicBezTo>
                  <a:cubicBezTo>
                    <a:pt x="1535" y="927"/>
                    <a:pt x="1551" y="918"/>
                    <a:pt x="1568" y="902"/>
                  </a:cubicBezTo>
                  <a:cubicBezTo>
                    <a:pt x="1601" y="902"/>
                    <a:pt x="1635" y="868"/>
                    <a:pt x="1668" y="835"/>
                  </a:cubicBezTo>
                  <a:cubicBezTo>
                    <a:pt x="1668" y="801"/>
                    <a:pt x="1668" y="768"/>
                    <a:pt x="1668" y="735"/>
                  </a:cubicBezTo>
                  <a:cubicBezTo>
                    <a:pt x="1635" y="701"/>
                    <a:pt x="1601" y="668"/>
                    <a:pt x="1568" y="668"/>
                  </a:cubicBezTo>
                  <a:lnTo>
                    <a:pt x="1201" y="468"/>
                  </a:lnTo>
                  <a:lnTo>
                    <a:pt x="1335" y="201"/>
                  </a:lnTo>
                  <a:cubicBezTo>
                    <a:pt x="1368" y="168"/>
                    <a:pt x="1368" y="134"/>
                    <a:pt x="1335" y="68"/>
                  </a:cubicBezTo>
                  <a:cubicBezTo>
                    <a:pt x="1335" y="34"/>
                    <a:pt x="1301" y="34"/>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7348492" y="3767612"/>
              <a:ext cx="42132" cy="42142"/>
            </a:xfrm>
            <a:custGeom>
              <a:avLst/>
              <a:gdLst/>
              <a:ahLst/>
              <a:cxnLst/>
              <a:rect l="l" t="t" r="r" b="b"/>
              <a:pathLst>
                <a:path w="4003" h="4004" extrusionOk="0">
                  <a:moveTo>
                    <a:pt x="2002" y="1"/>
                  </a:moveTo>
                  <a:cubicBezTo>
                    <a:pt x="901" y="1"/>
                    <a:pt x="0" y="901"/>
                    <a:pt x="0" y="2002"/>
                  </a:cubicBezTo>
                  <a:cubicBezTo>
                    <a:pt x="0" y="3103"/>
                    <a:pt x="901" y="4004"/>
                    <a:pt x="2002" y="4004"/>
                  </a:cubicBezTo>
                  <a:cubicBezTo>
                    <a:pt x="3102" y="4004"/>
                    <a:pt x="4003" y="3103"/>
                    <a:pt x="4003" y="2002"/>
                  </a:cubicBezTo>
                  <a:cubicBezTo>
                    <a:pt x="4003" y="901"/>
                    <a:pt x="3102" y="1"/>
                    <a:pt x="20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7347787" y="3771580"/>
              <a:ext cx="41858" cy="27996"/>
            </a:xfrm>
            <a:custGeom>
              <a:avLst/>
              <a:gdLst/>
              <a:ahLst/>
              <a:cxnLst/>
              <a:rect l="l" t="t" r="r" b="b"/>
              <a:pathLst>
                <a:path w="3977" h="2660" extrusionOk="0">
                  <a:moveTo>
                    <a:pt x="2052" y="0"/>
                  </a:moveTo>
                  <a:cubicBezTo>
                    <a:pt x="1959" y="0"/>
                    <a:pt x="1864" y="8"/>
                    <a:pt x="1768" y="24"/>
                  </a:cubicBezTo>
                  <a:cubicBezTo>
                    <a:pt x="567" y="258"/>
                    <a:pt x="0" y="1692"/>
                    <a:pt x="734" y="2659"/>
                  </a:cubicBezTo>
                  <a:cubicBezTo>
                    <a:pt x="34" y="1692"/>
                    <a:pt x="601" y="324"/>
                    <a:pt x="1768" y="91"/>
                  </a:cubicBezTo>
                  <a:cubicBezTo>
                    <a:pt x="1867" y="74"/>
                    <a:pt x="1964" y="67"/>
                    <a:pt x="2059" y="67"/>
                  </a:cubicBezTo>
                  <a:cubicBezTo>
                    <a:pt x="3125" y="67"/>
                    <a:pt x="3945" y="1054"/>
                    <a:pt x="3670" y="2126"/>
                  </a:cubicBezTo>
                  <a:cubicBezTo>
                    <a:pt x="3977" y="1021"/>
                    <a:pt x="3126" y="0"/>
                    <a:pt x="2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7360428" y="3778496"/>
              <a:ext cx="17914" cy="20640"/>
            </a:xfrm>
            <a:custGeom>
              <a:avLst/>
              <a:gdLst/>
              <a:ahLst/>
              <a:cxnLst/>
              <a:rect l="l" t="t" r="r" b="b"/>
              <a:pathLst>
                <a:path w="1702" h="1961" extrusionOk="0">
                  <a:moveTo>
                    <a:pt x="1201" y="1"/>
                  </a:moveTo>
                  <a:cubicBezTo>
                    <a:pt x="1168" y="1"/>
                    <a:pt x="1134" y="34"/>
                    <a:pt x="1134" y="68"/>
                  </a:cubicBezTo>
                  <a:lnTo>
                    <a:pt x="968" y="368"/>
                  </a:lnTo>
                  <a:lnTo>
                    <a:pt x="601" y="201"/>
                  </a:lnTo>
                  <a:cubicBezTo>
                    <a:pt x="584" y="184"/>
                    <a:pt x="567" y="176"/>
                    <a:pt x="551" y="176"/>
                  </a:cubicBezTo>
                  <a:cubicBezTo>
                    <a:pt x="534" y="176"/>
                    <a:pt x="517" y="184"/>
                    <a:pt x="501" y="201"/>
                  </a:cubicBezTo>
                  <a:cubicBezTo>
                    <a:pt x="467" y="201"/>
                    <a:pt x="434" y="234"/>
                    <a:pt x="434" y="268"/>
                  </a:cubicBezTo>
                  <a:lnTo>
                    <a:pt x="234" y="668"/>
                  </a:lnTo>
                  <a:cubicBezTo>
                    <a:pt x="200" y="701"/>
                    <a:pt x="200" y="768"/>
                    <a:pt x="234" y="768"/>
                  </a:cubicBezTo>
                  <a:cubicBezTo>
                    <a:pt x="234" y="801"/>
                    <a:pt x="267" y="835"/>
                    <a:pt x="300" y="868"/>
                  </a:cubicBezTo>
                  <a:lnTo>
                    <a:pt x="1168" y="1268"/>
                  </a:lnTo>
                  <a:lnTo>
                    <a:pt x="1068" y="1469"/>
                  </a:lnTo>
                  <a:lnTo>
                    <a:pt x="200" y="1035"/>
                  </a:lnTo>
                  <a:lnTo>
                    <a:pt x="100" y="1035"/>
                  </a:lnTo>
                  <a:cubicBezTo>
                    <a:pt x="67" y="1068"/>
                    <a:pt x="34" y="1068"/>
                    <a:pt x="34" y="1102"/>
                  </a:cubicBezTo>
                  <a:cubicBezTo>
                    <a:pt x="0" y="1135"/>
                    <a:pt x="0" y="1168"/>
                    <a:pt x="34" y="1202"/>
                  </a:cubicBezTo>
                  <a:cubicBezTo>
                    <a:pt x="34" y="1235"/>
                    <a:pt x="67" y="1268"/>
                    <a:pt x="100" y="1302"/>
                  </a:cubicBezTo>
                  <a:lnTo>
                    <a:pt x="467" y="1469"/>
                  </a:lnTo>
                  <a:lnTo>
                    <a:pt x="334" y="1769"/>
                  </a:lnTo>
                  <a:cubicBezTo>
                    <a:pt x="300" y="1802"/>
                    <a:pt x="300" y="1836"/>
                    <a:pt x="334" y="1869"/>
                  </a:cubicBezTo>
                  <a:cubicBezTo>
                    <a:pt x="334" y="1902"/>
                    <a:pt x="367" y="1936"/>
                    <a:pt x="401" y="1936"/>
                  </a:cubicBezTo>
                  <a:cubicBezTo>
                    <a:pt x="417" y="1952"/>
                    <a:pt x="434" y="1961"/>
                    <a:pt x="451" y="1961"/>
                  </a:cubicBezTo>
                  <a:cubicBezTo>
                    <a:pt x="467" y="1961"/>
                    <a:pt x="484" y="1952"/>
                    <a:pt x="501" y="1936"/>
                  </a:cubicBezTo>
                  <a:cubicBezTo>
                    <a:pt x="534" y="1936"/>
                    <a:pt x="567" y="1902"/>
                    <a:pt x="567" y="1869"/>
                  </a:cubicBezTo>
                  <a:lnTo>
                    <a:pt x="734" y="1569"/>
                  </a:lnTo>
                  <a:lnTo>
                    <a:pt x="1101" y="1769"/>
                  </a:lnTo>
                  <a:lnTo>
                    <a:pt x="1201" y="1769"/>
                  </a:lnTo>
                  <a:cubicBezTo>
                    <a:pt x="1234" y="1735"/>
                    <a:pt x="1268" y="1702"/>
                    <a:pt x="1268" y="1669"/>
                  </a:cubicBezTo>
                  <a:lnTo>
                    <a:pt x="1468" y="1268"/>
                  </a:lnTo>
                  <a:cubicBezTo>
                    <a:pt x="1501" y="1235"/>
                    <a:pt x="1501" y="1202"/>
                    <a:pt x="1468" y="1168"/>
                  </a:cubicBezTo>
                  <a:cubicBezTo>
                    <a:pt x="1468" y="1135"/>
                    <a:pt x="1435" y="1102"/>
                    <a:pt x="1401" y="1102"/>
                  </a:cubicBezTo>
                  <a:lnTo>
                    <a:pt x="534" y="668"/>
                  </a:lnTo>
                  <a:lnTo>
                    <a:pt x="634" y="501"/>
                  </a:lnTo>
                  <a:lnTo>
                    <a:pt x="1501" y="902"/>
                  </a:lnTo>
                  <a:cubicBezTo>
                    <a:pt x="1518" y="918"/>
                    <a:pt x="1535" y="927"/>
                    <a:pt x="1551" y="927"/>
                  </a:cubicBezTo>
                  <a:cubicBezTo>
                    <a:pt x="1568" y="927"/>
                    <a:pt x="1585" y="918"/>
                    <a:pt x="1601" y="902"/>
                  </a:cubicBezTo>
                  <a:cubicBezTo>
                    <a:pt x="1635" y="902"/>
                    <a:pt x="1668" y="868"/>
                    <a:pt x="1668" y="835"/>
                  </a:cubicBezTo>
                  <a:cubicBezTo>
                    <a:pt x="1701" y="801"/>
                    <a:pt x="1701" y="768"/>
                    <a:pt x="1668" y="735"/>
                  </a:cubicBezTo>
                  <a:cubicBezTo>
                    <a:pt x="1668" y="701"/>
                    <a:pt x="1635" y="668"/>
                    <a:pt x="1601" y="668"/>
                  </a:cubicBezTo>
                  <a:lnTo>
                    <a:pt x="1234" y="468"/>
                  </a:lnTo>
                  <a:lnTo>
                    <a:pt x="1368" y="168"/>
                  </a:lnTo>
                  <a:cubicBezTo>
                    <a:pt x="1401" y="134"/>
                    <a:pt x="1401" y="101"/>
                    <a:pt x="1368" y="68"/>
                  </a:cubicBezTo>
                  <a:cubicBezTo>
                    <a:pt x="1368" y="34"/>
                    <a:pt x="1335"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6981585" y="3118419"/>
              <a:ext cx="165021" cy="245801"/>
            </a:xfrm>
            <a:custGeom>
              <a:avLst/>
              <a:gdLst/>
              <a:ahLst/>
              <a:cxnLst/>
              <a:rect l="l" t="t" r="r" b="b"/>
              <a:pathLst>
                <a:path w="15679" h="23354" extrusionOk="0">
                  <a:moveTo>
                    <a:pt x="1635" y="0"/>
                  </a:moveTo>
                  <a:cubicBezTo>
                    <a:pt x="1635" y="0"/>
                    <a:pt x="1" y="5838"/>
                    <a:pt x="4404" y="15645"/>
                  </a:cubicBezTo>
                  <a:cubicBezTo>
                    <a:pt x="6966" y="21351"/>
                    <a:pt x="9189" y="23353"/>
                    <a:pt x="10916" y="23353"/>
                  </a:cubicBezTo>
                  <a:cubicBezTo>
                    <a:pt x="12157" y="23353"/>
                    <a:pt x="13141" y="22319"/>
                    <a:pt x="13811" y="20882"/>
                  </a:cubicBezTo>
                  <a:cubicBezTo>
                    <a:pt x="15679" y="16912"/>
                    <a:pt x="6339" y="701"/>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6981585" y="3118419"/>
              <a:ext cx="165021" cy="245801"/>
            </a:xfrm>
            <a:custGeom>
              <a:avLst/>
              <a:gdLst/>
              <a:ahLst/>
              <a:cxnLst/>
              <a:rect l="l" t="t" r="r" b="b"/>
              <a:pathLst>
                <a:path w="15679" h="23354" extrusionOk="0">
                  <a:moveTo>
                    <a:pt x="1635" y="0"/>
                  </a:moveTo>
                  <a:cubicBezTo>
                    <a:pt x="1635" y="0"/>
                    <a:pt x="1" y="5838"/>
                    <a:pt x="4404" y="15645"/>
                  </a:cubicBezTo>
                  <a:cubicBezTo>
                    <a:pt x="6966" y="21351"/>
                    <a:pt x="9189" y="23353"/>
                    <a:pt x="10916" y="23353"/>
                  </a:cubicBezTo>
                  <a:cubicBezTo>
                    <a:pt x="12157" y="23353"/>
                    <a:pt x="13141" y="22319"/>
                    <a:pt x="13811" y="20882"/>
                  </a:cubicBezTo>
                  <a:cubicBezTo>
                    <a:pt x="15679" y="16912"/>
                    <a:pt x="6339" y="701"/>
                    <a:pt x="1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7021613" y="4141548"/>
              <a:ext cx="42142" cy="80758"/>
            </a:xfrm>
            <a:custGeom>
              <a:avLst/>
              <a:gdLst/>
              <a:ahLst/>
              <a:cxnLst/>
              <a:rect l="l" t="t" r="r" b="b"/>
              <a:pathLst>
                <a:path w="4004" h="7673" extrusionOk="0">
                  <a:moveTo>
                    <a:pt x="634" y="0"/>
                  </a:moveTo>
                  <a:lnTo>
                    <a:pt x="1" y="7305"/>
                  </a:lnTo>
                  <a:lnTo>
                    <a:pt x="3370" y="7672"/>
                  </a:lnTo>
                  <a:lnTo>
                    <a:pt x="4003" y="367"/>
                  </a:lnTo>
                  <a:lnTo>
                    <a:pt x="634" y="0"/>
                  </a:ln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6843954" y="4135927"/>
              <a:ext cx="37227" cy="80053"/>
            </a:xfrm>
            <a:custGeom>
              <a:avLst/>
              <a:gdLst/>
              <a:ahLst/>
              <a:cxnLst/>
              <a:rect l="l" t="t" r="r" b="b"/>
              <a:pathLst>
                <a:path w="3537" h="7606" extrusionOk="0">
                  <a:moveTo>
                    <a:pt x="268" y="1"/>
                  </a:moveTo>
                  <a:lnTo>
                    <a:pt x="1" y="7606"/>
                  </a:lnTo>
                  <a:lnTo>
                    <a:pt x="3270" y="7606"/>
                  </a:lnTo>
                  <a:lnTo>
                    <a:pt x="3537" y="1"/>
                  </a:ln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6830966" y="4211764"/>
              <a:ext cx="119027" cy="39332"/>
            </a:xfrm>
            <a:custGeom>
              <a:avLst/>
              <a:gdLst/>
              <a:ahLst/>
              <a:cxnLst/>
              <a:rect l="l" t="t" r="r" b="b"/>
              <a:pathLst>
                <a:path w="11309" h="3737" extrusionOk="0">
                  <a:moveTo>
                    <a:pt x="968" y="1"/>
                  </a:moveTo>
                  <a:cubicBezTo>
                    <a:pt x="835" y="1"/>
                    <a:pt x="735" y="101"/>
                    <a:pt x="701" y="234"/>
                  </a:cubicBezTo>
                  <a:lnTo>
                    <a:pt x="34" y="3170"/>
                  </a:lnTo>
                  <a:cubicBezTo>
                    <a:pt x="1" y="3403"/>
                    <a:pt x="167" y="3670"/>
                    <a:pt x="434" y="3737"/>
                  </a:cubicBezTo>
                  <a:lnTo>
                    <a:pt x="534" y="3737"/>
                  </a:lnTo>
                  <a:cubicBezTo>
                    <a:pt x="1802" y="3703"/>
                    <a:pt x="2769" y="3637"/>
                    <a:pt x="4370" y="3637"/>
                  </a:cubicBezTo>
                  <a:cubicBezTo>
                    <a:pt x="5371" y="3637"/>
                    <a:pt x="8373" y="3737"/>
                    <a:pt x="9741" y="3737"/>
                  </a:cubicBezTo>
                  <a:cubicBezTo>
                    <a:pt x="11142" y="3737"/>
                    <a:pt x="11309" y="2369"/>
                    <a:pt x="10742" y="2236"/>
                  </a:cubicBezTo>
                  <a:cubicBezTo>
                    <a:pt x="8207" y="1702"/>
                    <a:pt x="6305" y="935"/>
                    <a:pt x="5505" y="201"/>
                  </a:cubicBezTo>
                  <a:cubicBezTo>
                    <a:pt x="5338" y="67"/>
                    <a:pt x="5171" y="1"/>
                    <a:pt x="4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6884688" y="4209017"/>
              <a:ext cx="18261" cy="8820"/>
            </a:xfrm>
            <a:custGeom>
              <a:avLst/>
              <a:gdLst/>
              <a:ahLst/>
              <a:cxnLst/>
              <a:rect l="l" t="t" r="r" b="b"/>
              <a:pathLst>
                <a:path w="1735" h="838" extrusionOk="0">
                  <a:moveTo>
                    <a:pt x="1435" y="162"/>
                  </a:moveTo>
                  <a:cubicBezTo>
                    <a:pt x="1468" y="162"/>
                    <a:pt x="1501" y="162"/>
                    <a:pt x="1535" y="195"/>
                  </a:cubicBezTo>
                  <a:cubicBezTo>
                    <a:pt x="1535" y="195"/>
                    <a:pt x="1568" y="228"/>
                    <a:pt x="1568" y="295"/>
                  </a:cubicBezTo>
                  <a:cubicBezTo>
                    <a:pt x="1601" y="395"/>
                    <a:pt x="1535" y="495"/>
                    <a:pt x="1468" y="562"/>
                  </a:cubicBezTo>
                  <a:cubicBezTo>
                    <a:pt x="1261" y="656"/>
                    <a:pt x="1033" y="697"/>
                    <a:pt x="808" y="697"/>
                  </a:cubicBezTo>
                  <a:cubicBezTo>
                    <a:pt x="634" y="697"/>
                    <a:pt x="461" y="672"/>
                    <a:pt x="301" y="629"/>
                  </a:cubicBezTo>
                  <a:cubicBezTo>
                    <a:pt x="634" y="395"/>
                    <a:pt x="1034" y="228"/>
                    <a:pt x="1435" y="162"/>
                  </a:cubicBezTo>
                  <a:close/>
                  <a:moveTo>
                    <a:pt x="1449" y="0"/>
                  </a:moveTo>
                  <a:cubicBezTo>
                    <a:pt x="1001" y="0"/>
                    <a:pt x="156" y="507"/>
                    <a:pt x="67" y="595"/>
                  </a:cubicBezTo>
                  <a:cubicBezTo>
                    <a:pt x="34" y="595"/>
                    <a:pt x="0" y="629"/>
                    <a:pt x="34" y="662"/>
                  </a:cubicBezTo>
                  <a:cubicBezTo>
                    <a:pt x="34" y="695"/>
                    <a:pt x="34" y="729"/>
                    <a:pt x="67" y="729"/>
                  </a:cubicBezTo>
                  <a:cubicBezTo>
                    <a:pt x="367" y="795"/>
                    <a:pt x="634" y="829"/>
                    <a:pt x="934" y="829"/>
                  </a:cubicBezTo>
                  <a:cubicBezTo>
                    <a:pt x="974" y="835"/>
                    <a:pt x="1013" y="837"/>
                    <a:pt x="1052" y="837"/>
                  </a:cubicBezTo>
                  <a:cubicBezTo>
                    <a:pt x="1236" y="837"/>
                    <a:pt x="1402" y="773"/>
                    <a:pt x="1568" y="662"/>
                  </a:cubicBezTo>
                  <a:cubicBezTo>
                    <a:pt x="1702" y="595"/>
                    <a:pt x="1735" y="428"/>
                    <a:pt x="1735" y="262"/>
                  </a:cubicBezTo>
                  <a:cubicBezTo>
                    <a:pt x="1735" y="162"/>
                    <a:pt x="1668" y="95"/>
                    <a:pt x="1601" y="28"/>
                  </a:cubicBezTo>
                  <a:cubicBezTo>
                    <a:pt x="1559" y="9"/>
                    <a:pt x="1508" y="0"/>
                    <a:pt x="14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6885035" y="4201228"/>
              <a:ext cx="11599" cy="15461"/>
            </a:xfrm>
            <a:custGeom>
              <a:avLst/>
              <a:gdLst/>
              <a:ahLst/>
              <a:cxnLst/>
              <a:rect l="l" t="t" r="r" b="b"/>
              <a:pathLst>
                <a:path w="1102" h="1469" extrusionOk="0">
                  <a:moveTo>
                    <a:pt x="768" y="134"/>
                  </a:moveTo>
                  <a:cubicBezTo>
                    <a:pt x="868" y="134"/>
                    <a:pt x="868" y="201"/>
                    <a:pt x="868" y="234"/>
                  </a:cubicBezTo>
                  <a:cubicBezTo>
                    <a:pt x="935" y="435"/>
                    <a:pt x="501" y="968"/>
                    <a:pt x="167" y="1235"/>
                  </a:cubicBezTo>
                  <a:cubicBezTo>
                    <a:pt x="201" y="868"/>
                    <a:pt x="334" y="501"/>
                    <a:pt x="568" y="201"/>
                  </a:cubicBezTo>
                  <a:cubicBezTo>
                    <a:pt x="601" y="168"/>
                    <a:pt x="668" y="134"/>
                    <a:pt x="735" y="134"/>
                  </a:cubicBezTo>
                  <a:close/>
                  <a:moveTo>
                    <a:pt x="768" y="1"/>
                  </a:moveTo>
                  <a:cubicBezTo>
                    <a:pt x="668" y="1"/>
                    <a:pt x="534" y="34"/>
                    <a:pt x="434" y="101"/>
                  </a:cubicBezTo>
                  <a:cubicBezTo>
                    <a:pt x="67" y="435"/>
                    <a:pt x="1" y="1369"/>
                    <a:pt x="1" y="1402"/>
                  </a:cubicBezTo>
                  <a:cubicBezTo>
                    <a:pt x="1" y="1435"/>
                    <a:pt x="1" y="1469"/>
                    <a:pt x="34" y="1469"/>
                  </a:cubicBezTo>
                  <a:lnTo>
                    <a:pt x="101" y="1469"/>
                  </a:lnTo>
                  <a:cubicBezTo>
                    <a:pt x="434" y="1302"/>
                    <a:pt x="1101" y="568"/>
                    <a:pt x="1035" y="234"/>
                  </a:cubicBezTo>
                  <a:cubicBezTo>
                    <a:pt x="1001" y="101"/>
                    <a:pt x="90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7008625" y="4210712"/>
              <a:ext cx="119027" cy="39332"/>
            </a:xfrm>
            <a:custGeom>
              <a:avLst/>
              <a:gdLst/>
              <a:ahLst/>
              <a:cxnLst/>
              <a:rect l="l" t="t" r="r" b="b"/>
              <a:pathLst>
                <a:path w="11309" h="3737" extrusionOk="0">
                  <a:moveTo>
                    <a:pt x="968" y="1"/>
                  </a:moveTo>
                  <a:cubicBezTo>
                    <a:pt x="834" y="1"/>
                    <a:pt x="734" y="101"/>
                    <a:pt x="701" y="234"/>
                  </a:cubicBezTo>
                  <a:lnTo>
                    <a:pt x="67" y="3136"/>
                  </a:lnTo>
                  <a:cubicBezTo>
                    <a:pt x="0" y="3403"/>
                    <a:pt x="167" y="3670"/>
                    <a:pt x="434" y="3737"/>
                  </a:cubicBezTo>
                  <a:lnTo>
                    <a:pt x="534" y="3737"/>
                  </a:lnTo>
                  <a:cubicBezTo>
                    <a:pt x="1835" y="3703"/>
                    <a:pt x="2769" y="3637"/>
                    <a:pt x="4370" y="3637"/>
                  </a:cubicBezTo>
                  <a:cubicBezTo>
                    <a:pt x="5371" y="3637"/>
                    <a:pt x="8373" y="3737"/>
                    <a:pt x="9774" y="3737"/>
                  </a:cubicBezTo>
                  <a:cubicBezTo>
                    <a:pt x="11142" y="3737"/>
                    <a:pt x="11308" y="2369"/>
                    <a:pt x="10741" y="2236"/>
                  </a:cubicBezTo>
                  <a:cubicBezTo>
                    <a:pt x="8240" y="1702"/>
                    <a:pt x="6338" y="935"/>
                    <a:pt x="5504" y="201"/>
                  </a:cubicBezTo>
                  <a:cubicBezTo>
                    <a:pt x="5371" y="67"/>
                    <a:pt x="5171" y="1"/>
                    <a:pt x="49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7062694" y="4207965"/>
              <a:ext cx="18261" cy="8820"/>
            </a:xfrm>
            <a:custGeom>
              <a:avLst/>
              <a:gdLst/>
              <a:ahLst/>
              <a:cxnLst/>
              <a:rect l="l" t="t" r="r" b="b"/>
              <a:pathLst>
                <a:path w="1735" h="838" extrusionOk="0">
                  <a:moveTo>
                    <a:pt x="1401" y="162"/>
                  </a:moveTo>
                  <a:cubicBezTo>
                    <a:pt x="1435" y="162"/>
                    <a:pt x="1468" y="162"/>
                    <a:pt x="1501" y="195"/>
                  </a:cubicBezTo>
                  <a:cubicBezTo>
                    <a:pt x="1535" y="195"/>
                    <a:pt x="1535" y="228"/>
                    <a:pt x="1535" y="262"/>
                  </a:cubicBezTo>
                  <a:cubicBezTo>
                    <a:pt x="1568" y="395"/>
                    <a:pt x="1535" y="495"/>
                    <a:pt x="1435" y="562"/>
                  </a:cubicBezTo>
                  <a:cubicBezTo>
                    <a:pt x="1228" y="656"/>
                    <a:pt x="1011" y="697"/>
                    <a:pt x="789" y="697"/>
                  </a:cubicBezTo>
                  <a:cubicBezTo>
                    <a:pt x="617" y="697"/>
                    <a:pt x="442" y="672"/>
                    <a:pt x="267" y="629"/>
                  </a:cubicBezTo>
                  <a:cubicBezTo>
                    <a:pt x="601" y="395"/>
                    <a:pt x="1001" y="228"/>
                    <a:pt x="1401" y="162"/>
                  </a:cubicBezTo>
                  <a:close/>
                  <a:moveTo>
                    <a:pt x="1416" y="0"/>
                  </a:moveTo>
                  <a:cubicBezTo>
                    <a:pt x="968" y="0"/>
                    <a:pt x="122" y="507"/>
                    <a:pt x="34" y="595"/>
                  </a:cubicBezTo>
                  <a:cubicBezTo>
                    <a:pt x="0" y="595"/>
                    <a:pt x="0" y="629"/>
                    <a:pt x="0" y="662"/>
                  </a:cubicBezTo>
                  <a:cubicBezTo>
                    <a:pt x="0" y="695"/>
                    <a:pt x="34" y="729"/>
                    <a:pt x="67" y="729"/>
                  </a:cubicBezTo>
                  <a:cubicBezTo>
                    <a:pt x="334" y="795"/>
                    <a:pt x="634" y="829"/>
                    <a:pt x="901" y="829"/>
                  </a:cubicBezTo>
                  <a:cubicBezTo>
                    <a:pt x="941" y="834"/>
                    <a:pt x="981" y="837"/>
                    <a:pt x="1021" y="837"/>
                  </a:cubicBezTo>
                  <a:cubicBezTo>
                    <a:pt x="1213" y="837"/>
                    <a:pt x="1397" y="772"/>
                    <a:pt x="1535" y="662"/>
                  </a:cubicBezTo>
                  <a:cubicBezTo>
                    <a:pt x="1668" y="562"/>
                    <a:pt x="1735" y="428"/>
                    <a:pt x="1702" y="262"/>
                  </a:cubicBezTo>
                  <a:cubicBezTo>
                    <a:pt x="1702" y="162"/>
                    <a:pt x="1668" y="95"/>
                    <a:pt x="1568" y="28"/>
                  </a:cubicBezTo>
                  <a:cubicBezTo>
                    <a:pt x="1526" y="9"/>
                    <a:pt x="1474" y="0"/>
                    <a:pt x="1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7062694" y="4200176"/>
              <a:ext cx="11599" cy="15461"/>
            </a:xfrm>
            <a:custGeom>
              <a:avLst/>
              <a:gdLst/>
              <a:ahLst/>
              <a:cxnLst/>
              <a:rect l="l" t="t" r="r" b="b"/>
              <a:pathLst>
                <a:path w="1102" h="1469" extrusionOk="0">
                  <a:moveTo>
                    <a:pt x="768" y="134"/>
                  </a:moveTo>
                  <a:cubicBezTo>
                    <a:pt x="868" y="134"/>
                    <a:pt x="868" y="201"/>
                    <a:pt x="868" y="201"/>
                  </a:cubicBezTo>
                  <a:cubicBezTo>
                    <a:pt x="934" y="435"/>
                    <a:pt x="501" y="968"/>
                    <a:pt x="167" y="1235"/>
                  </a:cubicBezTo>
                  <a:cubicBezTo>
                    <a:pt x="201" y="868"/>
                    <a:pt x="334" y="501"/>
                    <a:pt x="567" y="201"/>
                  </a:cubicBezTo>
                  <a:cubicBezTo>
                    <a:pt x="601" y="168"/>
                    <a:pt x="668" y="134"/>
                    <a:pt x="734" y="134"/>
                  </a:cubicBezTo>
                  <a:close/>
                  <a:moveTo>
                    <a:pt x="801" y="1"/>
                  </a:moveTo>
                  <a:cubicBezTo>
                    <a:pt x="668" y="1"/>
                    <a:pt x="534" y="34"/>
                    <a:pt x="467" y="101"/>
                  </a:cubicBezTo>
                  <a:cubicBezTo>
                    <a:pt x="67" y="435"/>
                    <a:pt x="0" y="1369"/>
                    <a:pt x="0" y="1402"/>
                  </a:cubicBezTo>
                  <a:cubicBezTo>
                    <a:pt x="0" y="1435"/>
                    <a:pt x="0" y="1469"/>
                    <a:pt x="34" y="1469"/>
                  </a:cubicBezTo>
                  <a:lnTo>
                    <a:pt x="100" y="1469"/>
                  </a:lnTo>
                  <a:cubicBezTo>
                    <a:pt x="434" y="1268"/>
                    <a:pt x="1101" y="568"/>
                    <a:pt x="1034" y="201"/>
                  </a:cubicBezTo>
                  <a:cubicBezTo>
                    <a:pt x="1001" y="101"/>
                    <a:pt x="901" y="1"/>
                    <a:pt x="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6845007" y="4135927"/>
              <a:ext cx="36174" cy="41437"/>
            </a:xfrm>
            <a:custGeom>
              <a:avLst/>
              <a:gdLst/>
              <a:ahLst/>
              <a:cxnLst/>
              <a:rect l="l" t="t" r="r" b="b"/>
              <a:pathLst>
                <a:path w="3437" h="3937" extrusionOk="0">
                  <a:moveTo>
                    <a:pt x="168" y="1"/>
                  </a:moveTo>
                  <a:lnTo>
                    <a:pt x="1" y="3937"/>
                  </a:lnTo>
                  <a:lnTo>
                    <a:pt x="3303" y="3937"/>
                  </a:lnTo>
                  <a:lnTo>
                    <a:pt x="3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6830966" y="3434769"/>
              <a:ext cx="282638" cy="770988"/>
            </a:xfrm>
            <a:custGeom>
              <a:avLst/>
              <a:gdLst/>
              <a:ahLst/>
              <a:cxnLst/>
              <a:rect l="l" t="t" r="r" b="b"/>
              <a:pathLst>
                <a:path w="26854" h="73253" extrusionOk="0">
                  <a:moveTo>
                    <a:pt x="2836" y="0"/>
                  </a:moveTo>
                  <a:cubicBezTo>
                    <a:pt x="2836" y="2302"/>
                    <a:pt x="2569" y="26686"/>
                    <a:pt x="1935" y="37794"/>
                  </a:cubicBezTo>
                  <a:cubicBezTo>
                    <a:pt x="1368" y="48068"/>
                    <a:pt x="1" y="73019"/>
                    <a:pt x="1" y="73019"/>
                  </a:cubicBezTo>
                  <a:lnTo>
                    <a:pt x="5905" y="73253"/>
                  </a:lnTo>
                  <a:cubicBezTo>
                    <a:pt x="5905" y="73253"/>
                    <a:pt x="9374" y="47067"/>
                    <a:pt x="10875" y="36660"/>
                  </a:cubicBezTo>
                  <a:cubicBezTo>
                    <a:pt x="11509" y="32390"/>
                    <a:pt x="12209" y="24451"/>
                    <a:pt x="12810" y="16979"/>
                  </a:cubicBezTo>
                  <a:cubicBezTo>
                    <a:pt x="18014" y="30989"/>
                    <a:pt x="17246" y="72752"/>
                    <a:pt x="17246" y="72752"/>
                  </a:cubicBezTo>
                  <a:lnTo>
                    <a:pt x="23117" y="73086"/>
                  </a:lnTo>
                  <a:cubicBezTo>
                    <a:pt x="26853" y="44599"/>
                    <a:pt x="21916" y="9040"/>
                    <a:pt x="20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6959818" y="3449862"/>
              <a:ext cx="91641" cy="34764"/>
            </a:xfrm>
            <a:custGeom>
              <a:avLst/>
              <a:gdLst/>
              <a:ahLst/>
              <a:cxnLst/>
              <a:rect l="l" t="t" r="r" b="b"/>
              <a:pathLst>
                <a:path w="8707" h="3303" extrusionOk="0">
                  <a:moveTo>
                    <a:pt x="301" y="1"/>
                  </a:moveTo>
                  <a:lnTo>
                    <a:pt x="1" y="2769"/>
                  </a:lnTo>
                  <a:cubicBezTo>
                    <a:pt x="1190" y="3169"/>
                    <a:pt x="2554" y="3303"/>
                    <a:pt x="3844" y="3303"/>
                  </a:cubicBezTo>
                  <a:cubicBezTo>
                    <a:pt x="6424" y="3303"/>
                    <a:pt x="8707" y="2769"/>
                    <a:pt x="8707" y="2769"/>
                  </a:cubicBezTo>
                  <a:lnTo>
                    <a:pt x="8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6885035" y="3014983"/>
              <a:ext cx="49552" cy="29554"/>
            </a:xfrm>
            <a:custGeom>
              <a:avLst/>
              <a:gdLst/>
              <a:ahLst/>
              <a:cxnLst/>
              <a:rect l="l" t="t" r="r" b="b"/>
              <a:pathLst>
                <a:path w="4708" h="2808" extrusionOk="0">
                  <a:moveTo>
                    <a:pt x="1103" y="1"/>
                  </a:moveTo>
                  <a:cubicBezTo>
                    <a:pt x="736" y="1"/>
                    <a:pt x="360" y="77"/>
                    <a:pt x="1" y="254"/>
                  </a:cubicBezTo>
                  <a:cubicBezTo>
                    <a:pt x="1" y="254"/>
                    <a:pt x="107" y="2808"/>
                    <a:pt x="1912" y="2808"/>
                  </a:cubicBezTo>
                  <a:cubicBezTo>
                    <a:pt x="2128" y="2808"/>
                    <a:pt x="2368" y="2771"/>
                    <a:pt x="2636" y="2689"/>
                  </a:cubicBezTo>
                  <a:cubicBezTo>
                    <a:pt x="4707" y="2073"/>
                    <a:pt x="3020" y="1"/>
                    <a:pt x="1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6898381" y="3026425"/>
              <a:ext cx="72328" cy="95356"/>
            </a:xfrm>
            <a:custGeom>
              <a:avLst/>
              <a:gdLst/>
              <a:ahLst/>
              <a:cxnLst/>
              <a:rect l="l" t="t" r="r" b="b"/>
              <a:pathLst>
                <a:path w="6872" h="9060" extrusionOk="0">
                  <a:moveTo>
                    <a:pt x="501" y="1"/>
                  </a:moveTo>
                  <a:cubicBezTo>
                    <a:pt x="501" y="1"/>
                    <a:pt x="1101" y="4471"/>
                    <a:pt x="0" y="6839"/>
                  </a:cubicBezTo>
                  <a:cubicBezTo>
                    <a:pt x="0" y="6839"/>
                    <a:pt x="2221" y="9060"/>
                    <a:pt x="4174" y="9060"/>
                  </a:cubicBezTo>
                  <a:cubicBezTo>
                    <a:pt x="4388" y="9060"/>
                    <a:pt x="4599" y="9033"/>
                    <a:pt x="4804" y="8974"/>
                  </a:cubicBezTo>
                  <a:cubicBezTo>
                    <a:pt x="6872" y="8340"/>
                    <a:pt x="6171" y="7139"/>
                    <a:pt x="6171" y="7139"/>
                  </a:cubicBezTo>
                  <a:cubicBezTo>
                    <a:pt x="5104" y="6305"/>
                    <a:pt x="4637" y="4938"/>
                    <a:pt x="5004" y="3637"/>
                  </a:cubicBezTo>
                  <a:lnTo>
                    <a:pt x="501" y="1"/>
                  </a:ln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6914527" y="3049602"/>
              <a:ext cx="36880" cy="34764"/>
            </a:xfrm>
            <a:custGeom>
              <a:avLst/>
              <a:gdLst/>
              <a:ahLst/>
              <a:cxnLst/>
              <a:rect l="l" t="t" r="r" b="b"/>
              <a:pathLst>
                <a:path w="3504" h="3303" extrusionOk="0">
                  <a:moveTo>
                    <a:pt x="1" y="0"/>
                  </a:moveTo>
                  <a:cubicBezTo>
                    <a:pt x="1" y="0"/>
                    <a:pt x="768" y="2869"/>
                    <a:pt x="3503" y="3303"/>
                  </a:cubicBezTo>
                  <a:cubicBezTo>
                    <a:pt x="3336" y="2702"/>
                    <a:pt x="3336" y="2035"/>
                    <a:pt x="3470" y="1435"/>
                  </a:cubicBezTo>
                  <a:lnTo>
                    <a:pt x="1769" y="67"/>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6915580" y="3120872"/>
              <a:ext cx="133425" cy="339315"/>
            </a:xfrm>
            <a:custGeom>
              <a:avLst/>
              <a:gdLst/>
              <a:ahLst/>
              <a:cxnLst/>
              <a:rect l="l" t="t" r="r" b="b"/>
              <a:pathLst>
                <a:path w="12677" h="32239" extrusionOk="0">
                  <a:moveTo>
                    <a:pt x="3770" y="1"/>
                  </a:moveTo>
                  <a:lnTo>
                    <a:pt x="1" y="1402"/>
                  </a:lnTo>
                  <a:lnTo>
                    <a:pt x="34" y="1402"/>
                  </a:lnTo>
                  <a:cubicBezTo>
                    <a:pt x="34" y="1402"/>
                    <a:pt x="3670" y="9107"/>
                    <a:pt x="5204" y="14445"/>
                  </a:cubicBezTo>
                  <a:cubicBezTo>
                    <a:pt x="6706" y="19815"/>
                    <a:pt x="3937" y="31490"/>
                    <a:pt x="3937" y="31490"/>
                  </a:cubicBezTo>
                  <a:cubicBezTo>
                    <a:pt x="5652" y="32071"/>
                    <a:pt x="7424" y="32239"/>
                    <a:pt x="8921" y="32239"/>
                  </a:cubicBezTo>
                  <a:cubicBezTo>
                    <a:pt x="10975" y="32239"/>
                    <a:pt x="12509" y="31923"/>
                    <a:pt x="12666" y="31923"/>
                  </a:cubicBezTo>
                  <a:cubicBezTo>
                    <a:pt x="12671" y="31923"/>
                    <a:pt x="12674" y="31923"/>
                    <a:pt x="12676" y="31924"/>
                  </a:cubicBezTo>
                  <a:cubicBezTo>
                    <a:pt x="12610" y="26453"/>
                    <a:pt x="12209" y="20983"/>
                    <a:pt x="11409" y="15545"/>
                  </a:cubicBezTo>
                  <a:cubicBezTo>
                    <a:pt x="10208" y="7773"/>
                    <a:pt x="6872" y="234"/>
                    <a:pt x="6872" y="234"/>
                  </a:cubicBezTo>
                  <a:lnTo>
                    <a:pt x="37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6915580" y="3120872"/>
              <a:ext cx="133425" cy="339315"/>
            </a:xfrm>
            <a:custGeom>
              <a:avLst/>
              <a:gdLst/>
              <a:ahLst/>
              <a:cxnLst/>
              <a:rect l="l" t="t" r="r" b="b"/>
              <a:pathLst>
                <a:path w="12677" h="32239" extrusionOk="0">
                  <a:moveTo>
                    <a:pt x="3770" y="1"/>
                  </a:moveTo>
                  <a:lnTo>
                    <a:pt x="1" y="1402"/>
                  </a:lnTo>
                  <a:lnTo>
                    <a:pt x="34" y="1402"/>
                  </a:lnTo>
                  <a:cubicBezTo>
                    <a:pt x="34" y="1402"/>
                    <a:pt x="3670" y="9107"/>
                    <a:pt x="5204" y="14445"/>
                  </a:cubicBezTo>
                  <a:cubicBezTo>
                    <a:pt x="6706" y="19815"/>
                    <a:pt x="3937" y="31490"/>
                    <a:pt x="3937" y="31490"/>
                  </a:cubicBezTo>
                  <a:cubicBezTo>
                    <a:pt x="5652" y="32071"/>
                    <a:pt x="7424" y="32239"/>
                    <a:pt x="8921" y="32239"/>
                  </a:cubicBezTo>
                  <a:cubicBezTo>
                    <a:pt x="10975" y="32239"/>
                    <a:pt x="12509" y="31923"/>
                    <a:pt x="12666" y="31923"/>
                  </a:cubicBezTo>
                  <a:cubicBezTo>
                    <a:pt x="12671" y="31923"/>
                    <a:pt x="12674" y="31923"/>
                    <a:pt x="12676" y="31924"/>
                  </a:cubicBezTo>
                  <a:cubicBezTo>
                    <a:pt x="12610" y="26453"/>
                    <a:pt x="12209" y="20983"/>
                    <a:pt x="11409" y="15545"/>
                  </a:cubicBezTo>
                  <a:cubicBezTo>
                    <a:pt x="10208" y="7773"/>
                    <a:pt x="6872" y="234"/>
                    <a:pt x="6872" y="234"/>
                  </a:cubicBez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6941209" y="3120872"/>
              <a:ext cx="84979" cy="301952"/>
            </a:xfrm>
            <a:custGeom>
              <a:avLst/>
              <a:gdLst/>
              <a:ahLst/>
              <a:cxnLst/>
              <a:rect l="l" t="t" r="r" b="b"/>
              <a:pathLst>
                <a:path w="8074" h="28689" extrusionOk="0">
                  <a:moveTo>
                    <a:pt x="1302" y="1"/>
                  </a:moveTo>
                  <a:lnTo>
                    <a:pt x="1" y="1102"/>
                  </a:lnTo>
                  <a:lnTo>
                    <a:pt x="1902" y="2503"/>
                  </a:lnTo>
                  <a:cubicBezTo>
                    <a:pt x="1902" y="2503"/>
                    <a:pt x="2603" y="5138"/>
                    <a:pt x="3904" y="11042"/>
                  </a:cubicBezTo>
                  <a:cubicBezTo>
                    <a:pt x="5171" y="16946"/>
                    <a:pt x="4738" y="25719"/>
                    <a:pt x="4738" y="25719"/>
                  </a:cubicBezTo>
                  <a:lnTo>
                    <a:pt x="6339" y="28688"/>
                  </a:lnTo>
                  <a:lnTo>
                    <a:pt x="8073" y="25686"/>
                  </a:lnTo>
                  <a:cubicBezTo>
                    <a:pt x="8073" y="25686"/>
                    <a:pt x="7273" y="14745"/>
                    <a:pt x="6272" y="11142"/>
                  </a:cubicBezTo>
                  <a:cubicBezTo>
                    <a:pt x="5305" y="7540"/>
                    <a:pt x="2536" y="2136"/>
                    <a:pt x="2536" y="2136"/>
                  </a:cubicBezTo>
                  <a:lnTo>
                    <a:pt x="2769" y="101"/>
                  </a:lnTo>
                  <a:lnTo>
                    <a:pt x="1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6898381" y="3098399"/>
              <a:ext cx="88126" cy="56540"/>
            </a:xfrm>
            <a:custGeom>
              <a:avLst/>
              <a:gdLst/>
              <a:ahLst/>
              <a:cxnLst/>
              <a:rect l="l" t="t" r="r" b="b"/>
              <a:pathLst>
                <a:path w="8373" h="5372" extrusionOk="0">
                  <a:moveTo>
                    <a:pt x="0" y="1"/>
                  </a:moveTo>
                  <a:lnTo>
                    <a:pt x="3636" y="5372"/>
                  </a:lnTo>
                  <a:lnTo>
                    <a:pt x="5437" y="2469"/>
                  </a:lnTo>
                  <a:lnTo>
                    <a:pt x="8373" y="3303"/>
                  </a:lnTo>
                  <a:lnTo>
                    <a:pt x="6171" y="301"/>
                  </a:lnTo>
                  <a:lnTo>
                    <a:pt x="4870" y="16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6963334" y="3101567"/>
              <a:ext cx="113765" cy="468005"/>
            </a:xfrm>
            <a:custGeom>
              <a:avLst/>
              <a:gdLst/>
              <a:ahLst/>
              <a:cxnLst/>
              <a:rect l="l" t="t" r="r" b="b"/>
              <a:pathLst>
                <a:path w="10809" h="44466" extrusionOk="0">
                  <a:moveTo>
                    <a:pt x="0" y="0"/>
                  </a:moveTo>
                  <a:lnTo>
                    <a:pt x="0" y="0"/>
                  </a:lnTo>
                  <a:cubicBezTo>
                    <a:pt x="2702" y="4070"/>
                    <a:pt x="4537" y="11942"/>
                    <a:pt x="5571" y="18013"/>
                  </a:cubicBezTo>
                  <a:cubicBezTo>
                    <a:pt x="6171" y="21449"/>
                    <a:pt x="6372" y="25885"/>
                    <a:pt x="6505" y="27186"/>
                  </a:cubicBezTo>
                  <a:cubicBezTo>
                    <a:pt x="6839" y="30822"/>
                    <a:pt x="6605" y="44465"/>
                    <a:pt x="6605" y="44465"/>
                  </a:cubicBezTo>
                  <a:cubicBezTo>
                    <a:pt x="6605" y="44465"/>
                    <a:pt x="10808" y="44199"/>
                    <a:pt x="10608" y="42064"/>
                  </a:cubicBezTo>
                  <a:cubicBezTo>
                    <a:pt x="10374" y="39929"/>
                    <a:pt x="9540" y="13577"/>
                    <a:pt x="8106" y="7506"/>
                  </a:cubicBezTo>
                  <a:cubicBezTo>
                    <a:pt x="6672" y="1468"/>
                    <a:pt x="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6963334" y="3101567"/>
              <a:ext cx="64960" cy="179767"/>
            </a:xfrm>
            <a:custGeom>
              <a:avLst/>
              <a:gdLst/>
              <a:ahLst/>
              <a:cxnLst/>
              <a:rect l="l" t="t" r="r" b="b"/>
              <a:pathLst>
                <a:path w="6172" h="17080" extrusionOk="0">
                  <a:moveTo>
                    <a:pt x="0" y="0"/>
                  </a:moveTo>
                  <a:lnTo>
                    <a:pt x="0" y="0"/>
                  </a:lnTo>
                  <a:cubicBezTo>
                    <a:pt x="2569" y="3870"/>
                    <a:pt x="4337" y="11142"/>
                    <a:pt x="5404" y="17079"/>
                  </a:cubicBezTo>
                  <a:cubicBezTo>
                    <a:pt x="5971" y="13677"/>
                    <a:pt x="6171" y="7172"/>
                    <a:pt x="6171" y="7172"/>
                  </a:cubicBezTo>
                  <a:lnTo>
                    <a:pt x="3836" y="5704"/>
                  </a:lnTo>
                  <a:lnTo>
                    <a:pt x="5538" y="4804"/>
                  </a:lnTo>
                  <a:cubicBezTo>
                    <a:pt x="4470" y="3002"/>
                    <a:pt x="2302" y="1301"/>
                    <a:pt x="1368" y="501"/>
                  </a:cubicBezTo>
                  <a:cubicBezTo>
                    <a:pt x="534" y="167"/>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6986153" y="2947082"/>
              <a:ext cx="33712" cy="38974"/>
            </a:xfrm>
            <a:custGeom>
              <a:avLst/>
              <a:gdLst/>
              <a:ahLst/>
              <a:cxnLst/>
              <a:rect l="l" t="t" r="r" b="b"/>
              <a:pathLst>
                <a:path w="3203" h="3703" extrusionOk="0">
                  <a:moveTo>
                    <a:pt x="2636" y="0"/>
                  </a:moveTo>
                  <a:cubicBezTo>
                    <a:pt x="2636" y="0"/>
                    <a:pt x="2635" y="300"/>
                    <a:pt x="1301" y="534"/>
                  </a:cubicBezTo>
                  <a:cubicBezTo>
                    <a:pt x="1" y="767"/>
                    <a:pt x="1268" y="3703"/>
                    <a:pt x="1268" y="3703"/>
                  </a:cubicBezTo>
                  <a:cubicBezTo>
                    <a:pt x="3203" y="3136"/>
                    <a:pt x="2636" y="0"/>
                    <a:pt x="2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6902591" y="2934714"/>
              <a:ext cx="106745" cy="139498"/>
            </a:xfrm>
            <a:custGeom>
              <a:avLst/>
              <a:gdLst/>
              <a:ahLst/>
              <a:cxnLst/>
              <a:rect l="l" t="t" r="r" b="b"/>
              <a:pathLst>
                <a:path w="10142" h="13254" extrusionOk="0">
                  <a:moveTo>
                    <a:pt x="4858" y="1"/>
                  </a:moveTo>
                  <a:cubicBezTo>
                    <a:pt x="4279" y="1"/>
                    <a:pt x="3695" y="66"/>
                    <a:pt x="3136" y="208"/>
                  </a:cubicBezTo>
                  <a:cubicBezTo>
                    <a:pt x="768" y="841"/>
                    <a:pt x="1" y="7346"/>
                    <a:pt x="67" y="8180"/>
                  </a:cubicBezTo>
                  <a:cubicBezTo>
                    <a:pt x="134" y="9014"/>
                    <a:pt x="267" y="11916"/>
                    <a:pt x="3970" y="13050"/>
                  </a:cubicBezTo>
                  <a:cubicBezTo>
                    <a:pt x="4438" y="13191"/>
                    <a:pt x="4868" y="13254"/>
                    <a:pt x="5262" y="13254"/>
                  </a:cubicBezTo>
                  <a:cubicBezTo>
                    <a:pt x="7955" y="13254"/>
                    <a:pt x="8979" y="10294"/>
                    <a:pt x="9240" y="8780"/>
                  </a:cubicBezTo>
                  <a:cubicBezTo>
                    <a:pt x="9240" y="8780"/>
                    <a:pt x="10141" y="3076"/>
                    <a:pt x="9240" y="1709"/>
                  </a:cubicBezTo>
                  <a:cubicBezTo>
                    <a:pt x="8552" y="689"/>
                    <a:pt x="6734" y="1"/>
                    <a:pt x="4858" y="1"/>
                  </a:cubicBez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6880120" y="2912431"/>
              <a:ext cx="161938" cy="87231"/>
            </a:xfrm>
            <a:custGeom>
              <a:avLst/>
              <a:gdLst/>
              <a:ahLst/>
              <a:cxnLst/>
              <a:rect l="l" t="t" r="r" b="b"/>
              <a:pathLst>
                <a:path w="15386" h="8288" extrusionOk="0">
                  <a:moveTo>
                    <a:pt x="14100" y="0"/>
                  </a:moveTo>
                  <a:cubicBezTo>
                    <a:pt x="13637" y="0"/>
                    <a:pt x="13007" y="126"/>
                    <a:pt x="12243" y="357"/>
                  </a:cubicBezTo>
                  <a:cubicBezTo>
                    <a:pt x="12243" y="357"/>
                    <a:pt x="9332" y="61"/>
                    <a:pt x="6518" y="61"/>
                  </a:cubicBezTo>
                  <a:cubicBezTo>
                    <a:pt x="4237" y="61"/>
                    <a:pt x="2021" y="255"/>
                    <a:pt x="1468" y="957"/>
                  </a:cubicBezTo>
                  <a:cubicBezTo>
                    <a:pt x="1" y="2825"/>
                    <a:pt x="34" y="7929"/>
                    <a:pt x="34" y="7929"/>
                  </a:cubicBezTo>
                  <a:lnTo>
                    <a:pt x="2402" y="8196"/>
                  </a:lnTo>
                  <a:cubicBezTo>
                    <a:pt x="2385" y="8221"/>
                    <a:pt x="2518" y="8288"/>
                    <a:pt x="2724" y="8288"/>
                  </a:cubicBezTo>
                  <a:cubicBezTo>
                    <a:pt x="3326" y="8288"/>
                    <a:pt x="4554" y="7719"/>
                    <a:pt x="4504" y="3892"/>
                  </a:cubicBezTo>
                  <a:lnTo>
                    <a:pt x="4504" y="3892"/>
                  </a:lnTo>
                  <a:cubicBezTo>
                    <a:pt x="4504" y="3892"/>
                    <a:pt x="6817" y="4370"/>
                    <a:pt x="9175" y="4370"/>
                  </a:cubicBezTo>
                  <a:cubicBezTo>
                    <a:pt x="11046" y="4370"/>
                    <a:pt x="12947" y="4069"/>
                    <a:pt x="13744" y="2992"/>
                  </a:cubicBezTo>
                  <a:cubicBezTo>
                    <a:pt x="15386" y="867"/>
                    <a:pt x="15315" y="0"/>
                    <a:pt x="14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6964386" y="2906674"/>
              <a:ext cx="62161" cy="20050"/>
            </a:xfrm>
            <a:custGeom>
              <a:avLst/>
              <a:gdLst/>
              <a:ahLst/>
              <a:cxnLst/>
              <a:rect l="l" t="t" r="r" b="b"/>
              <a:pathLst>
                <a:path w="5906" h="1905" extrusionOk="0">
                  <a:moveTo>
                    <a:pt x="4470" y="0"/>
                  </a:moveTo>
                  <a:cubicBezTo>
                    <a:pt x="3824" y="0"/>
                    <a:pt x="2495" y="386"/>
                    <a:pt x="0" y="1504"/>
                  </a:cubicBezTo>
                  <a:lnTo>
                    <a:pt x="3970" y="1904"/>
                  </a:lnTo>
                  <a:cubicBezTo>
                    <a:pt x="3970" y="1904"/>
                    <a:pt x="5905" y="0"/>
                    <a:pt x="4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6872752" y="2983943"/>
              <a:ext cx="48457" cy="44300"/>
            </a:xfrm>
            <a:custGeom>
              <a:avLst/>
              <a:gdLst/>
              <a:ahLst/>
              <a:cxnLst/>
              <a:rect l="l" t="t" r="r" b="b"/>
              <a:pathLst>
                <a:path w="4604" h="4209" extrusionOk="0">
                  <a:moveTo>
                    <a:pt x="1535" y="1"/>
                  </a:moveTo>
                  <a:cubicBezTo>
                    <a:pt x="200" y="1"/>
                    <a:pt x="0" y="1668"/>
                    <a:pt x="601" y="2869"/>
                  </a:cubicBezTo>
                  <a:cubicBezTo>
                    <a:pt x="946" y="3491"/>
                    <a:pt x="1785" y="4209"/>
                    <a:pt x="2589" y="4209"/>
                  </a:cubicBezTo>
                  <a:cubicBezTo>
                    <a:pt x="2950" y="4209"/>
                    <a:pt x="3303" y="4064"/>
                    <a:pt x="3603" y="3703"/>
                  </a:cubicBezTo>
                  <a:cubicBezTo>
                    <a:pt x="4603" y="2502"/>
                    <a:pt x="3903" y="1802"/>
                    <a:pt x="3903" y="1802"/>
                  </a:cubicBezTo>
                  <a:cubicBezTo>
                    <a:pt x="3903" y="1802"/>
                    <a:pt x="3236" y="1"/>
                    <a:pt x="1535" y="1"/>
                  </a:cubicBez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6954208" y="2994784"/>
              <a:ext cx="8083" cy="9925"/>
            </a:xfrm>
            <a:custGeom>
              <a:avLst/>
              <a:gdLst/>
              <a:ahLst/>
              <a:cxnLst/>
              <a:rect l="l" t="t" r="r" b="b"/>
              <a:pathLst>
                <a:path w="768" h="943" extrusionOk="0">
                  <a:moveTo>
                    <a:pt x="424" y="0"/>
                  </a:moveTo>
                  <a:cubicBezTo>
                    <a:pt x="273" y="0"/>
                    <a:pt x="131" y="161"/>
                    <a:pt x="100" y="405"/>
                  </a:cubicBezTo>
                  <a:cubicBezTo>
                    <a:pt x="0" y="605"/>
                    <a:pt x="100" y="839"/>
                    <a:pt x="334" y="939"/>
                  </a:cubicBezTo>
                  <a:cubicBezTo>
                    <a:pt x="346" y="941"/>
                    <a:pt x="358" y="942"/>
                    <a:pt x="370" y="942"/>
                  </a:cubicBezTo>
                  <a:cubicBezTo>
                    <a:pt x="524" y="942"/>
                    <a:pt x="670" y="752"/>
                    <a:pt x="701" y="505"/>
                  </a:cubicBezTo>
                  <a:cubicBezTo>
                    <a:pt x="767" y="271"/>
                    <a:pt x="634" y="5"/>
                    <a:pt x="467" y="5"/>
                  </a:cubicBezTo>
                  <a:cubicBezTo>
                    <a:pt x="453" y="2"/>
                    <a:pt x="439"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6985101" y="3000058"/>
              <a:ext cx="7736" cy="9915"/>
            </a:xfrm>
            <a:custGeom>
              <a:avLst/>
              <a:gdLst/>
              <a:ahLst/>
              <a:cxnLst/>
              <a:rect l="l" t="t" r="r" b="b"/>
              <a:pathLst>
                <a:path w="735" h="942" extrusionOk="0">
                  <a:moveTo>
                    <a:pt x="424" y="0"/>
                  </a:moveTo>
                  <a:cubicBezTo>
                    <a:pt x="243" y="0"/>
                    <a:pt x="98" y="188"/>
                    <a:pt x="67" y="404"/>
                  </a:cubicBezTo>
                  <a:cubicBezTo>
                    <a:pt x="0" y="671"/>
                    <a:pt x="134" y="905"/>
                    <a:pt x="301" y="938"/>
                  </a:cubicBezTo>
                  <a:cubicBezTo>
                    <a:pt x="313" y="940"/>
                    <a:pt x="325" y="942"/>
                    <a:pt x="337" y="942"/>
                  </a:cubicBezTo>
                  <a:cubicBezTo>
                    <a:pt x="491" y="942"/>
                    <a:pt x="637" y="752"/>
                    <a:pt x="668" y="504"/>
                  </a:cubicBezTo>
                  <a:cubicBezTo>
                    <a:pt x="734" y="271"/>
                    <a:pt x="634" y="37"/>
                    <a:pt x="467" y="4"/>
                  </a:cubicBezTo>
                  <a:cubicBezTo>
                    <a:pt x="453" y="2"/>
                    <a:pt x="438"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6971407" y="3003952"/>
              <a:ext cx="13704" cy="27312"/>
            </a:xfrm>
            <a:custGeom>
              <a:avLst/>
              <a:gdLst/>
              <a:ahLst/>
              <a:cxnLst/>
              <a:rect l="l" t="t" r="r" b="b"/>
              <a:pathLst>
                <a:path w="1302" h="2595" extrusionOk="0">
                  <a:moveTo>
                    <a:pt x="434" y="1"/>
                  </a:moveTo>
                  <a:lnTo>
                    <a:pt x="1" y="2469"/>
                  </a:lnTo>
                  <a:cubicBezTo>
                    <a:pt x="217" y="2553"/>
                    <a:pt x="443" y="2594"/>
                    <a:pt x="663" y="2594"/>
                  </a:cubicBezTo>
                  <a:cubicBezTo>
                    <a:pt x="884" y="2594"/>
                    <a:pt x="1101" y="2553"/>
                    <a:pt x="1301" y="2469"/>
                  </a:cubicBezTo>
                  <a:cubicBezTo>
                    <a:pt x="901" y="1669"/>
                    <a:pt x="634" y="868"/>
                    <a:pt x="434" y="1"/>
                  </a:cubicBezTo>
                  <a:close/>
                </a:path>
              </a:pathLst>
            </a:custGeom>
            <a:solidFill>
              <a:srgbClr val="DC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6948588" y="2979775"/>
              <a:ext cx="17335" cy="7452"/>
            </a:xfrm>
            <a:custGeom>
              <a:avLst/>
              <a:gdLst/>
              <a:ahLst/>
              <a:cxnLst/>
              <a:rect l="l" t="t" r="r" b="b"/>
              <a:pathLst>
                <a:path w="1647" h="708" extrusionOk="0">
                  <a:moveTo>
                    <a:pt x="442" y="1"/>
                  </a:moveTo>
                  <a:cubicBezTo>
                    <a:pt x="350" y="1"/>
                    <a:pt x="258" y="10"/>
                    <a:pt x="167" y="30"/>
                  </a:cubicBezTo>
                  <a:cubicBezTo>
                    <a:pt x="67" y="63"/>
                    <a:pt x="0" y="130"/>
                    <a:pt x="34" y="230"/>
                  </a:cubicBezTo>
                  <a:cubicBezTo>
                    <a:pt x="34" y="230"/>
                    <a:pt x="34" y="263"/>
                    <a:pt x="67" y="296"/>
                  </a:cubicBezTo>
                  <a:cubicBezTo>
                    <a:pt x="100" y="330"/>
                    <a:pt x="167" y="363"/>
                    <a:pt x="200" y="363"/>
                  </a:cubicBezTo>
                  <a:cubicBezTo>
                    <a:pt x="303" y="338"/>
                    <a:pt x="405" y="325"/>
                    <a:pt x="506" y="325"/>
                  </a:cubicBezTo>
                  <a:cubicBezTo>
                    <a:pt x="799" y="325"/>
                    <a:pt x="1078" y="431"/>
                    <a:pt x="1301" y="630"/>
                  </a:cubicBezTo>
                  <a:cubicBezTo>
                    <a:pt x="1338" y="685"/>
                    <a:pt x="1384" y="707"/>
                    <a:pt x="1429" y="707"/>
                  </a:cubicBezTo>
                  <a:cubicBezTo>
                    <a:pt x="1546" y="707"/>
                    <a:pt x="1647" y="551"/>
                    <a:pt x="1501" y="430"/>
                  </a:cubicBezTo>
                  <a:cubicBezTo>
                    <a:pt x="1206" y="161"/>
                    <a:pt x="824" y="1"/>
                    <a:pt x="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6944114" y="3031056"/>
              <a:ext cx="21334" cy="12230"/>
            </a:xfrm>
            <a:custGeom>
              <a:avLst/>
              <a:gdLst/>
              <a:ahLst/>
              <a:cxnLst/>
              <a:rect l="l" t="t" r="r" b="b"/>
              <a:pathLst>
                <a:path w="2027" h="1162" extrusionOk="0">
                  <a:moveTo>
                    <a:pt x="98" y="1"/>
                  </a:moveTo>
                  <a:cubicBezTo>
                    <a:pt x="46" y="1"/>
                    <a:pt x="1" y="56"/>
                    <a:pt x="25" y="128"/>
                  </a:cubicBezTo>
                  <a:cubicBezTo>
                    <a:pt x="459" y="762"/>
                    <a:pt x="1193" y="1162"/>
                    <a:pt x="1960" y="1162"/>
                  </a:cubicBezTo>
                  <a:cubicBezTo>
                    <a:pt x="1993" y="1162"/>
                    <a:pt x="2026" y="1129"/>
                    <a:pt x="2026" y="1062"/>
                  </a:cubicBezTo>
                  <a:cubicBezTo>
                    <a:pt x="2026" y="1028"/>
                    <a:pt x="1993" y="995"/>
                    <a:pt x="1960" y="995"/>
                  </a:cubicBezTo>
                  <a:cubicBezTo>
                    <a:pt x="1226" y="962"/>
                    <a:pt x="559" y="628"/>
                    <a:pt x="158" y="28"/>
                  </a:cubicBezTo>
                  <a:cubicBezTo>
                    <a:pt x="140" y="9"/>
                    <a:pt x="119" y="1"/>
                    <a:pt x="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6985101" y="2983638"/>
              <a:ext cx="16861" cy="5462"/>
            </a:xfrm>
            <a:custGeom>
              <a:avLst/>
              <a:gdLst/>
              <a:ahLst/>
              <a:cxnLst/>
              <a:rect l="l" t="t" r="r" b="b"/>
              <a:pathLst>
                <a:path w="1602" h="519" extrusionOk="0">
                  <a:moveTo>
                    <a:pt x="877" y="1"/>
                  </a:moveTo>
                  <a:cubicBezTo>
                    <a:pt x="595" y="1"/>
                    <a:pt x="315" y="77"/>
                    <a:pt x="67" y="230"/>
                  </a:cubicBezTo>
                  <a:cubicBezTo>
                    <a:pt x="0" y="296"/>
                    <a:pt x="0" y="396"/>
                    <a:pt x="34" y="463"/>
                  </a:cubicBezTo>
                  <a:cubicBezTo>
                    <a:pt x="73" y="502"/>
                    <a:pt x="123" y="518"/>
                    <a:pt x="172" y="518"/>
                  </a:cubicBezTo>
                  <a:cubicBezTo>
                    <a:pt x="206" y="518"/>
                    <a:pt x="240" y="510"/>
                    <a:pt x="267" y="497"/>
                  </a:cubicBezTo>
                  <a:cubicBezTo>
                    <a:pt x="457" y="383"/>
                    <a:pt x="668" y="323"/>
                    <a:pt x="882" y="323"/>
                  </a:cubicBezTo>
                  <a:cubicBezTo>
                    <a:pt x="1045" y="323"/>
                    <a:pt x="1209" y="358"/>
                    <a:pt x="1368" y="430"/>
                  </a:cubicBezTo>
                  <a:cubicBezTo>
                    <a:pt x="1435" y="430"/>
                    <a:pt x="1468" y="430"/>
                    <a:pt x="1502" y="396"/>
                  </a:cubicBezTo>
                  <a:cubicBezTo>
                    <a:pt x="1535" y="363"/>
                    <a:pt x="1568" y="363"/>
                    <a:pt x="1568" y="330"/>
                  </a:cubicBezTo>
                  <a:cubicBezTo>
                    <a:pt x="1602" y="263"/>
                    <a:pt x="1568" y="163"/>
                    <a:pt x="1502" y="130"/>
                  </a:cubicBezTo>
                  <a:cubicBezTo>
                    <a:pt x="1301" y="44"/>
                    <a:pt x="1089" y="1"/>
                    <a:pt x="8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6805336" y="3098399"/>
              <a:ext cx="188892" cy="481066"/>
            </a:xfrm>
            <a:custGeom>
              <a:avLst/>
              <a:gdLst/>
              <a:ahLst/>
              <a:cxnLst/>
              <a:rect l="l" t="t" r="r" b="b"/>
              <a:pathLst>
                <a:path w="17947" h="45707" extrusionOk="0">
                  <a:moveTo>
                    <a:pt x="8840" y="1"/>
                  </a:moveTo>
                  <a:cubicBezTo>
                    <a:pt x="8840" y="1"/>
                    <a:pt x="4170" y="2203"/>
                    <a:pt x="2069" y="3570"/>
                  </a:cubicBezTo>
                  <a:cubicBezTo>
                    <a:pt x="1" y="4938"/>
                    <a:pt x="3270" y="20416"/>
                    <a:pt x="3370" y="23184"/>
                  </a:cubicBezTo>
                  <a:cubicBezTo>
                    <a:pt x="3436" y="25920"/>
                    <a:pt x="968" y="44733"/>
                    <a:pt x="968" y="44733"/>
                  </a:cubicBezTo>
                  <a:cubicBezTo>
                    <a:pt x="968" y="44733"/>
                    <a:pt x="4721" y="45707"/>
                    <a:pt x="9003" y="45707"/>
                  </a:cubicBezTo>
                  <a:cubicBezTo>
                    <a:pt x="10598" y="45707"/>
                    <a:pt x="12268" y="45571"/>
                    <a:pt x="13844" y="45200"/>
                  </a:cubicBezTo>
                  <a:cubicBezTo>
                    <a:pt x="13844" y="45200"/>
                    <a:pt x="17947" y="29555"/>
                    <a:pt x="17446" y="21350"/>
                  </a:cubicBezTo>
                  <a:cubicBezTo>
                    <a:pt x="16979" y="13444"/>
                    <a:pt x="14611" y="5672"/>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6853090" y="3453725"/>
              <a:ext cx="88126" cy="92041"/>
            </a:xfrm>
            <a:custGeom>
              <a:avLst/>
              <a:gdLst/>
              <a:ahLst/>
              <a:cxnLst/>
              <a:rect l="l" t="t" r="r" b="b"/>
              <a:pathLst>
                <a:path w="8373" h="8745" extrusionOk="0">
                  <a:moveTo>
                    <a:pt x="8373" y="0"/>
                  </a:moveTo>
                  <a:lnTo>
                    <a:pt x="8373" y="0"/>
                  </a:lnTo>
                  <a:cubicBezTo>
                    <a:pt x="5437" y="1668"/>
                    <a:pt x="667" y="2369"/>
                    <a:pt x="667" y="2369"/>
                  </a:cubicBezTo>
                  <a:cubicBezTo>
                    <a:pt x="167" y="5771"/>
                    <a:pt x="0" y="8573"/>
                    <a:pt x="0" y="8573"/>
                  </a:cubicBezTo>
                  <a:cubicBezTo>
                    <a:pt x="781" y="8699"/>
                    <a:pt x="1681" y="8745"/>
                    <a:pt x="2579" y="8745"/>
                  </a:cubicBezTo>
                  <a:cubicBezTo>
                    <a:pt x="5016" y="8745"/>
                    <a:pt x="7439" y="8407"/>
                    <a:pt x="7439" y="8407"/>
                  </a:cubicBezTo>
                  <a:cubicBezTo>
                    <a:pt x="8373" y="5404"/>
                    <a:pt x="8373" y="1"/>
                    <a:pt x="8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6857185" y="3453725"/>
              <a:ext cx="84032" cy="49225"/>
            </a:xfrm>
            <a:custGeom>
              <a:avLst/>
              <a:gdLst/>
              <a:ahLst/>
              <a:cxnLst/>
              <a:rect l="l" t="t" r="r" b="b"/>
              <a:pathLst>
                <a:path w="7984" h="4677" extrusionOk="0">
                  <a:moveTo>
                    <a:pt x="7984" y="0"/>
                  </a:moveTo>
                  <a:lnTo>
                    <a:pt x="7984" y="0"/>
                  </a:lnTo>
                  <a:cubicBezTo>
                    <a:pt x="5048" y="1668"/>
                    <a:pt x="278" y="2369"/>
                    <a:pt x="278" y="2369"/>
                  </a:cubicBezTo>
                  <a:cubicBezTo>
                    <a:pt x="212" y="2969"/>
                    <a:pt x="112" y="3536"/>
                    <a:pt x="45" y="4070"/>
                  </a:cubicBezTo>
                  <a:cubicBezTo>
                    <a:pt x="0" y="4496"/>
                    <a:pt x="533" y="4677"/>
                    <a:pt x="1339" y="4677"/>
                  </a:cubicBezTo>
                  <a:cubicBezTo>
                    <a:pt x="3562" y="4677"/>
                    <a:pt x="7868" y="3306"/>
                    <a:pt x="7917" y="1935"/>
                  </a:cubicBezTo>
                  <a:cubicBezTo>
                    <a:pt x="7984" y="801"/>
                    <a:pt x="7984" y="1"/>
                    <a:pt x="79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6879067" y="3098399"/>
              <a:ext cx="109197" cy="216289"/>
            </a:xfrm>
            <a:custGeom>
              <a:avLst/>
              <a:gdLst/>
              <a:ahLst/>
              <a:cxnLst/>
              <a:rect l="l" t="t" r="r" b="b"/>
              <a:pathLst>
                <a:path w="10375" h="20550" extrusionOk="0">
                  <a:moveTo>
                    <a:pt x="1835" y="1"/>
                  </a:moveTo>
                  <a:cubicBezTo>
                    <a:pt x="1835" y="1"/>
                    <a:pt x="1068" y="468"/>
                    <a:pt x="1" y="1035"/>
                  </a:cubicBezTo>
                  <a:cubicBezTo>
                    <a:pt x="534" y="2803"/>
                    <a:pt x="868" y="4638"/>
                    <a:pt x="901" y="6506"/>
                  </a:cubicBezTo>
                  <a:lnTo>
                    <a:pt x="4104" y="6773"/>
                  </a:lnTo>
                  <a:lnTo>
                    <a:pt x="2369" y="9308"/>
                  </a:lnTo>
                  <a:cubicBezTo>
                    <a:pt x="2369" y="9308"/>
                    <a:pt x="7973" y="14678"/>
                    <a:pt x="10375" y="20549"/>
                  </a:cubicBezTo>
                  <a:cubicBezTo>
                    <a:pt x="9808" y="12910"/>
                    <a:pt x="7406" y="5472"/>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7045843" y="3453725"/>
              <a:ext cx="29502" cy="24586"/>
            </a:xfrm>
            <a:custGeom>
              <a:avLst/>
              <a:gdLst/>
              <a:ahLst/>
              <a:cxnLst/>
              <a:rect l="l" t="t" r="r" b="b"/>
              <a:pathLst>
                <a:path w="2803" h="2336" extrusionOk="0">
                  <a:moveTo>
                    <a:pt x="300" y="0"/>
                  </a:moveTo>
                  <a:lnTo>
                    <a:pt x="300" y="0"/>
                  </a:lnTo>
                  <a:cubicBezTo>
                    <a:pt x="0" y="2302"/>
                    <a:pt x="2469" y="2335"/>
                    <a:pt x="2469" y="2335"/>
                  </a:cubicBezTo>
                  <a:lnTo>
                    <a:pt x="2802" y="401"/>
                  </a:lnTo>
                  <a:lnTo>
                    <a:pt x="3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7045843" y="3453725"/>
              <a:ext cx="29502" cy="24586"/>
            </a:xfrm>
            <a:custGeom>
              <a:avLst/>
              <a:gdLst/>
              <a:ahLst/>
              <a:cxnLst/>
              <a:rect l="l" t="t" r="r" b="b"/>
              <a:pathLst>
                <a:path w="2803" h="2336" extrusionOk="0">
                  <a:moveTo>
                    <a:pt x="300" y="0"/>
                  </a:moveTo>
                  <a:lnTo>
                    <a:pt x="300" y="0"/>
                  </a:lnTo>
                  <a:cubicBezTo>
                    <a:pt x="0" y="2302"/>
                    <a:pt x="2469" y="2335"/>
                    <a:pt x="2469" y="2335"/>
                  </a:cubicBezTo>
                  <a:lnTo>
                    <a:pt x="2802" y="401"/>
                  </a:lnTo>
                  <a:lnTo>
                    <a:pt x="3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6951745" y="3137376"/>
              <a:ext cx="108144" cy="115870"/>
            </a:xfrm>
            <a:custGeom>
              <a:avLst/>
              <a:gdLst/>
              <a:ahLst/>
              <a:cxnLst/>
              <a:rect l="l" t="t" r="r" b="b"/>
              <a:pathLst>
                <a:path w="10275" h="11009" extrusionOk="0">
                  <a:moveTo>
                    <a:pt x="1695" y="0"/>
                  </a:moveTo>
                  <a:cubicBezTo>
                    <a:pt x="1000" y="0"/>
                    <a:pt x="381" y="49"/>
                    <a:pt x="267" y="134"/>
                  </a:cubicBezTo>
                  <a:cubicBezTo>
                    <a:pt x="1" y="301"/>
                    <a:pt x="801" y="3537"/>
                    <a:pt x="1502" y="4337"/>
                  </a:cubicBezTo>
                  <a:cubicBezTo>
                    <a:pt x="1969" y="4804"/>
                    <a:pt x="2569" y="5104"/>
                    <a:pt x="3236" y="5171"/>
                  </a:cubicBezTo>
                  <a:lnTo>
                    <a:pt x="7906" y="11009"/>
                  </a:lnTo>
                  <a:lnTo>
                    <a:pt x="10275" y="8674"/>
                  </a:lnTo>
                  <a:lnTo>
                    <a:pt x="5138" y="3970"/>
                  </a:lnTo>
                  <a:cubicBezTo>
                    <a:pt x="5138" y="3970"/>
                    <a:pt x="4103" y="701"/>
                    <a:pt x="3870" y="301"/>
                  </a:cubicBezTo>
                  <a:cubicBezTo>
                    <a:pt x="3716" y="90"/>
                    <a:pt x="2636" y="0"/>
                    <a:pt x="1695"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6983701" y="3177058"/>
              <a:ext cx="46352" cy="41437"/>
            </a:xfrm>
            <a:custGeom>
              <a:avLst/>
              <a:gdLst/>
              <a:ahLst/>
              <a:cxnLst/>
              <a:rect l="l" t="t" r="r" b="b"/>
              <a:pathLst>
                <a:path w="4404" h="3937" extrusionOk="0">
                  <a:moveTo>
                    <a:pt x="3302" y="0"/>
                  </a:moveTo>
                  <a:lnTo>
                    <a:pt x="0" y="2502"/>
                  </a:lnTo>
                  <a:lnTo>
                    <a:pt x="967" y="3936"/>
                  </a:lnTo>
                  <a:lnTo>
                    <a:pt x="4403" y="867"/>
                  </a:lnTo>
                  <a:lnTo>
                    <a:pt x="330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6983701" y="3177058"/>
              <a:ext cx="46352" cy="41437"/>
            </a:xfrm>
            <a:custGeom>
              <a:avLst/>
              <a:gdLst/>
              <a:ahLst/>
              <a:cxnLst/>
              <a:rect l="l" t="t" r="r" b="b"/>
              <a:pathLst>
                <a:path w="4404" h="3937" extrusionOk="0">
                  <a:moveTo>
                    <a:pt x="3302" y="0"/>
                  </a:moveTo>
                  <a:lnTo>
                    <a:pt x="0" y="2502"/>
                  </a:lnTo>
                  <a:lnTo>
                    <a:pt x="967" y="3936"/>
                  </a:lnTo>
                  <a:lnTo>
                    <a:pt x="4403" y="867"/>
                  </a:lnTo>
                  <a:lnTo>
                    <a:pt x="3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6986153" y="3182668"/>
              <a:ext cx="156465" cy="183588"/>
            </a:xfrm>
            <a:custGeom>
              <a:avLst/>
              <a:gdLst/>
              <a:ahLst/>
              <a:cxnLst/>
              <a:rect l="l" t="t" r="r" b="b"/>
              <a:pathLst>
                <a:path w="14866" h="17443" extrusionOk="0">
                  <a:moveTo>
                    <a:pt x="4304" y="1"/>
                  </a:moveTo>
                  <a:lnTo>
                    <a:pt x="1" y="3437"/>
                  </a:lnTo>
                  <a:cubicBezTo>
                    <a:pt x="1" y="3437"/>
                    <a:pt x="6038" y="14845"/>
                    <a:pt x="8440" y="16779"/>
                  </a:cubicBezTo>
                  <a:cubicBezTo>
                    <a:pt x="9002" y="17240"/>
                    <a:pt x="9587" y="17443"/>
                    <a:pt x="10151" y="17443"/>
                  </a:cubicBezTo>
                  <a:cubicBezTo>
                    <a:pt x="12734" y="17443"/>
                    <a:pt x="14865" y="13176"/>
                    <a:pt x="12209" y="9808"/>
                  </a:cubicBezTo>
                  <a:cubicBezTo>
                    <a:pt x="9908" y="6906"/>
                    <a:pt x="4304" y="1"/>
                    <a:pt x="4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6986153" y="3182668"/>
              <a:ext cx="156465" cy="183588"/>
            </a:xfrm>
            <a:custGeom>
              <a:avLst/>
              <a:gdLst/>
              <a:ahLst/>
              <a:cxnLst/>
              <a:rect l="l" t="t" r="r" b="b"/>
              <a:pathLst>
                <a:path w="14866" h="17443" extrusionOk="0">
                  <a:moveTo>
                    <a:pt x="4304" y="1"/>
                  </a:moveTo>
                  <a:lnTo>
                    <a:pt x="1" y="3437"/>
                  </a:lnTo>
                  <a:cubicBezTo>
                    <a:pt x="1" y="3437"/>
                    <a:pt x="6038" y="14845"/>
                    <a:pt x="8440" y="16779"/>
                  </a:cubicBezTo>
                  <a:cubicBezTo>
                    <a:pt x="9002" y="17240"/>
                    <a:pt x="9587" y="17443"/>
                    <a:pt x="10151" y="17443"/>
                  </a:cubicBezTo>
                  <a:cubicBezTo>
                    <a:pt x="12734" y="17443"/>
                    <a:pt x="14865" y="13176"/>
                    <a:pt x="12209" y="9808"/>
                  </a:cubicBezTo>
                  <a:cubicBezTo>
                    <a:pt x="9908" y="6906"/>
                    <a:pt x="4304" y="1"/>
                    <a:pt x="4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6888193" y="3396550"/>
              <a:ext cx="188545" cy="161453"/>
            </a:xfrm>
            <a:custGeom>
              <a:avLst/>
              <a:gdLst/>
              <a:ahLst/>
              <a:cxnLst/>
              <a:rect l="l" t="t" r="r" b="b"/>
              <a:pathLst>
                <a:path w="17914" h="15340" extrusionOk="0">
                  <a:moveTo>
                    <a:pt x="10258" y="1596"/>
                  </a:moveTo>
                  <a:cubicBezTo>
                    <a:pt x="10620" y="1597"/>
                    <a:pt x="11014" y="1631"/>
                    <a:pt x="11376" y="1696"/>
                  </a:cubicBezTo>
                  <a:cubicBezTo>
                    <a:pt x="14578" y="2297"/>
                    <a:pt x="16746" y="5299"/>
                    <a:pt x="16313" y="8501"/>
                  </a:cubicBezTo>
                  <a:cubicBezTo>
                    <a:pt x="15904" y="11547"/>
                    <a:pt x="13310" y="13765"/>
                    <a:pt x="10308" y="13765"/>
                  </a:cubicBezTo>
                  <a:cubicBezTo>
                    <a:pt x="10121" y="13765"/>
                    <a:pt x="9931" y="13756"/>
                    <a:pt x="9741" y="13738"/>
                  </a:cubicBezTo>
                  <a:cubicBezTo>
                    <a:pt x="6472" y="13472"/>
                    <a:pt x="4037" y="10670"/>
                    <a:pt x="4171" y="7434"/>
                  </a:cubicBezTo>
                  <a:cubicBezTo>
                    <a:pt x="4337" y="4171"/>
                    <a:pt x="6997" y="1605"/>
                    <a:pt x="10258" y="1596"/>
                  </a:cubicBezTo>
                  <a:close/>
                  <a:moveTo>
                    <a:pt x="10188" y="1"/>
                  </a:moveTo>
                  <a:cubicBezTo>
                    <a:pt x="8306" y="1"/>
                    <a:pt x="6391" y="700"/>
                    <a:pt x="4838" y="2264"/>
                  </a:cubicBezTo>
                  <a:cubicBezTo>
                    <a:pt x="1" y="7100"/>
                    <a:pt x="3437" y="15340"/>
                    <a:pt x="10275" y="15340"/>
                  </a:cubicBezTo>
                  <a:cubicBezTo>
                    <a:pt x="13944" y="15340"/>
                    <a:pt x="17113" y="12704"/>
                    <a:pt x="17780" y="9068"/>
                  </a:cubicBezTo>
                  <a:cubicBezTo>
                    <a:pt x="17880" y="8601"/>
                    <a:pt x="17914" y="8134"/>
                    <a:pt x="17914" y="7667"/>
                  </a:cubicBezTo>
                  <a:cubicBezTo>
                    <a:pt x="17914" y="3063"/>
                    <a:pt x="14126" y="1"/>
                    <a:pt x="10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6848175" y="3381045"/>
              <a:ext cx="123511" cy="64571"/>
            </a:xfrm>
            <a:custGeom>
              <a:avLst/>
              <a:gdLst/>
              <a:ahLst/>
              <a:cxnLst/>
              <a:rect l="l" t="t" r="r" b="b"/>
              <a:pathLst>
                <a:path w="11735" h="6135" extrusionOk="0">
                  <a:moveTo>
                    <a:pt x="1034" y="1"/>
                  </a:moveTo>
                  <a:lnTo>
                    <a:pt x="0" y="4070"/>
                  </a:lnTo>
                  <a:lnTo>
                    <a:pt x="6471" y="5271"/>
                  </a:lnTo>
                  <a:cubicBezTo>
                    <a:pt x="6905" y="5738"/>
                    <a:pt x="7539" y="6038"/>
                    <a:pt x="8173" y="6105"/>
                  </a:cubicBezTo>
                  <a:cubicBezTo>
                    <a:pt x="8403" y="6125"/>
                    <a:pt x="8647" y="6134"/>
                    <a:pt x="8893" y="6134"/>
                  </a:cubicBezTo>
                  <a:cubicBezTo>
                    <a:pt x="9892" y="6134"/>
                    <a:pt x="10907" y="5979"/>
                    <a:pt x="11041" y="5738"/>
                  </a:cubicBezTo>
                  <a:cubicBezTo>
                    <a:pt x="11273" y="5274"/>
                    <a:pt x="11735" y="3102"/>
                    <a:pt x="11253" y="3102"/>
                  </a:cubicBezTo>
                  <a:cubicBezTo>
                    <a:pt x="11249" y="3102"/>
                    <a:pt x="11245" y="3103"/>
                    <a:pt x="11242" y="3103"/>
                  </a:cubicBezTo>
                  <a:cubicBezTo>
                    <a:pt x="11220" y="3104"/>
                    <a:pt x="11193" y="3105"/>
                    <a:pt x="11160" y="3105"/>
                  </a:cubicBezTo>
                  <a:cubicBezTo>
                    <a:pt x="10455" y="3105"/>
                    <a:pt x="7372" y="2769"/>
                    <a:pt x="7372" y="2769"/>
                  </a:cubicBezTo>
                  <a:lnTo>
                    <a:pt x="1034" y="1"/>
                  </a:ln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6884330" y="3387719"/>
              <a:ext cx="42500" cy="65308"/>
            </a:xfrm>
            <a:custGeom>
              <a:avLst/>
              <a:gdLst/>
              <a:ahLst/>
              <a:cxnLst/>
              <a:rect l="l" t="t" r="r" b="b"/>
              <a:pathLst>
                <a:path w="4038" h="6205" extrusionOk="0">
                  <a:moveTo>
                    <a:pt x="2436" y="0"/>
                  </a:moveTo>
                  <a:lnTo>
                    <a:pt x="1" y="5237"/>
                  </a:lnTo>
                  <a:lnTo>
                    <a:pt x="2102" y="6205"/>
                  </a:lnTo>
                  <a:lnTo>
                    <a:pt x="4037" y="701"/>
                  </a:lnTo>
                  <a:lnTo>
                    <a:pt x="243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6884330" y="3387719"/>
              <a:ext cx="42500" cy="65308"/>
            </a:xfrm>
            <a:custGeom>
              <a:avLst/>
              <a:gdLst/>
              <a:ahLst/>
              <a:cxnLst/>
              <a:rect l="l" t="t" r="r" b="b"/>
              <a:pathLst>
                <a:path w="4038" h="6205" extrusionOk="0">
                  <a:moveTo>
                    <a:pt x="2436" y="0"/>
                  </a:moveTo>
                  <a:lnTo>
                    <a:pt x="1" y="5237"/>
                  </a:lnTo>
                  <a:lnTo>
                    <a:pt x="2102" y="6205"/>
                  </a:lnTo>
                  <a:lnTo>
                    <a:pt x="4037" y="701"/>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6766360" y="3137734"/>
              <a:ext cx="154844" cy="314929"/>
            </a:xfrm>
            <a:custGeom>
              <a:avLst/>
              <a:gdLst/>
              <a:ahLst/>
              <a:cxnLst/>
              <a:rect l="l" t="t" r="r" b="b"/>
              <a:pathLst>
                <a:path w="14712" h="29922" extrusionOk="0">
                  <a:moveTo>
                    <a:pt x="5605" y="0"/>
                  </a:moveTo>
                  <a:cubicBezTo>
                    <a:pt x="5605" y="0"/>
                    <a:pt x="1635" y="6104"/>
                    <a:pt x="435" y="13109"/>
                  </a:cubicBezTo>
                  <a:cubicBezTo>
                    <a:pt x="1" y="15278"/>
                    <a:pt x="234" y="17513"/>
                    <a:pt x="1035" y="19581"/>
                  </a:cubicBezTo>
                  <a:cubicBezTo>
                    <a:pt x="3837" y="26652"/>
                    <a:pt x="12110" y="29921"/>
                    <a:pt x="12110" y="29921"/>
                  </a:cubicBezTo>
                  <a:lnTo>
                    <a:pt x="14711" y="23750"/>
                  </a:lnTo>
                  <a:cubicBezTo>
                    <a:pt x="14711" y="23750"/>
                    <a:pt x="8340" y="20748"/>
                    <a:pt x="7406" y="16178"/>
                  </a:cubicBezTo>
                  <a:cubicBezTo>
                    <a:pt x="7206" y="15111"/>
                    <a:pt x="6839" y="14577"/>
                    <a:pt x="7273" y="13076"/>
                  </a:cubicBezTo>
                  <a:cubicBezTo>
                    <a:pt x="8807" y="8039"/>
                    <a:pt x="11176" y="1601"/>
                    <a:pt x="5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6766360" y="3137734"/>
              <a:ext cx="154844" cy="314929"/>
            </a:xfrm>
            <a:custGeom>
              <a:avLst/>
              <a:gdLst/>
              <a:ahLst/>
              <a:cxnLst/>
              <a:rect l="l" t="t" r="r" b="b"/>
              <a:pathLst>
                <a:path w="14712" h="29922" extrusionOk="0">
                  <a:moveTo>
                    <a:pt x="5605" y="0"/>
                  </a:moveTo>
                  <a:cubicBezTo>
                    <a:pt x="5605" y="0"/>
                    <a:pt x="1635" y="6104"/>
                    <a:pt x="435" y="13109"/>
                  </a:cubicBezTo>
                  <a:cubicBezTo>
                    <a:pt x="1" y="15278"/>
                    <a:pt x="234" y="17513"/>
                    <a:pt x="1035" y="19581"/>
                  </a:cubicBezTo>
                  <a:cubicBezTo>
                    <a:pt x="3837" y="26652"/>
                    <a:pt x="12110" y="29921"/>
                    <a:pt x="12110" y="29921"/>
                  </a:cubicBezTo>
                  <a:lnTo>
                    <a:pt x="14711" y="23750"/>
                  </a:lnTo>
                  <a:cubicBezTo>
                    <a:pt x="14711" y="23750"/>
                    <a:pt x="8340" y="20748"/>
                    <a:pt x="7406" y="16178"/>
                  </a:cubicBezTo>
                  <a:cubicBezTo>
                    <a:pt x="7206" y="15111"/>
                    <a:pt x="6839" y="14577"/>
                    <a:pt x="7273" y="13076"/>
                  </a:cubicBezTo>
                  <a:cubicBezTo>
                    <a:pt x="8807" y="8039"/>
                    <a:pt x="11176" y="1601"/>
                    <a:pt x="5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6919337" y="3400507"/>
              <a:ext cx="50857" cy="21745"/>
            </a:xfrm>
            <a:custGeom>
              <a:avLst/>
              <a:gdLst/>
              <a:ahLst/>
              <a:cxnLst/>
              <a:rect l="l" t="t" r="r" b="b"/>
              <a:pathLst>
                <a:path w="4832" h="2066" extrusionOk="0">
                  <a:moveTo>
                    <a:pt x="4608" y="1"/>
                  </a:moveTo>
                  <a:cubicBezTo>
                    <a:pt x="4204" y="1"/>
                    <a:pt x="3326" y="270"/>
                    <a:pt x="2979" y="320"/>
                  </a:cubicBezTo>
                  <a:cubicBezTo>
                    <a:pt x="1645" y="453"/>
                    <a:pt x="678" y="587"/>
                    <a:pt x="311" y="1154"/>
                  </a:cubicBezTo>
                  <a:cubicBezTo>
                    <a:pt x="0" y="1634"/>
                    <a:pt x="455" y="2066"/>
                    <a:pt x="1411" y="2066"/>
                  </a:cubicBezTo>
                  <a:cubicBezTo>
                    <a:pt x="1584" y="2066"/>
                    <a:pt x="1774" y="2052"/>
                    <a:pt x="1979" y="2021"/>
                  </a:cubicBezTo>
                  <a:cubicBezTo>
                    <a:pt x="2813" y="1921"/>
                    <a:pt x="4714" y="720"/>
                    <a:pt x="4814" y="120"/>
                  </a:cubicBezTo>
                  <a:cubicBezTo>
                    <a:pt x="4831" y="33"/>
                    <a:pt x="4748" y="1"/>
                    <a:pt x="4608" y="1"/>
                  </a:cubicBezTo>
                  <a:close/>
                </a:path>
              </a:pathLst>
            </a:custGeom>
            <a:solidFill>
              <a:srgbClr val="E28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6960871" y="3450305"/>
              <a:ext cx="236297" cy="158275"/>
            </a:xfrm>
            <a:custGeom>
              <a:avLst/>
              <a:gdLst/>
              <a:ahLst/>
              <a:cxnLst/>
              <a:rect l="l" t="t" r="r" b="b"/>
              <a:pathLst>
                <a:path w="22451" h="15038" extrusionOk="0">
                  <a:moveTo>
                    <a:pt x="5833" y="0"/>
                  </a:moveTo>
                  <a:cubicBezTo>
                    <a:pt x="5468" y="0"/>
                    <a:pt x="5116" y="195"/>
                    <a:pt x="4938" y="526"/>
                  </a:cubicBezTo>
                  <a:lnTo>
                    <a:pt x="268" y="9465"/>
                  </a:lnTo>
                  <a:cubicBezTo>
                    <a:pt x="1" y="9932"/>
                    <a:pt x="201" y="10533"/>
                    <a:pt x="668" y="10800"/>
                  </a:cubicBezTo>
                  <a:cubicBezTo>
                    <a:pt x="735" y="10800"/>
                    <a:pt x="768" y="10833"/>
                    <a:pt x="801" y="10833"/>
                  </a:cubicBezTo>
                  <a:lnTo>
                    <a:pt x="12343" y="14969"/>
                  </a:lnTo>
                  <a:cubicBezTo>
                    <a:pt x="12457" y="15015"/>
                    <a:pt x="12580" y="15037"/>
                    <a:pt x="12702" y="15037"/>
                  </a:cubicBezTo>
                  <a:cubicBezTo>
                    <a:pt x="12936" y="15037"/>
                    <a:pt x="13168" y="14956"/>
                    <a:pt x="13344" y="14803"/>
                  </a:cubicBezTo>
                  <a:lnTo>
                    <a:pt x="20215" y="8898"/>
                  </a:lnTo>
                  <a:lnTo>
                    <a:pt x="21816" y="9666"/>
                  </a:lnTo>
                  <a:cubicBezTo>
                    <a:pt x="21878" y="9696"/>
                    <a:pt x="21947" y="9711"/>
                    <a:pt x="22015" y="9711"/>
                  </a:cubicBezTo>
                  <a:cubicBezTo>
                    <a:pt x="22166" y="9711"/>
                    <a:pt x="22314" y="9637"/>
                    <a:pt x="22383" y="9499"/>
                  </a:cubicBezTo>
                  <a:cubicBezTo>
                    <a:pt x="22450" y="9365"/>
                    <a:pt x="22450" y="9232"/>
                    <a:pt x="22383" y="9098"/>
                  </a:cubicBezTo>
                  <a:lnTo>
                    <a:pt x="20949" y="6063"/>
                  </a:lnTo>
                  <a:cubicBezTo>
                    <a:pt x="20880" y="5926"/>
                    <a:pt x="20749" y="5835"/>
                    <a:pt x="20609" y="5835"/>
                  </a:cubicBezTo>
                  <a:cubicBezTo>
                    <a:pt x="20544" y="5835"/>
                    <a:pt x="20478" y="5854"/>
                    <a:pt x="20415" y="5896"/>
                  </a:cubicBezTo>
                  <a:cubicBezTo>
                    <a:pt x="20282" y="5930"/>
                    <a:pt x="20182" y="6030"/>
                    <a:pt x="20182" y="6163"/>
                  </a:cubicBezTo>
                  <a:lnTo>
                    <a:pt x="19748" y="8131"/>
                  </a:lnTo>
                  <a:lnTo>
                    <a:pt x="15645" y="10199"/>
                  </a:lnTo>
                  <a:cubicBezTo>
                    <a:pt x="15451" y="10297"/>
                    <a:pt x="15244" y="10343"/>
                    <a:pt x="15042" y="10343"/>
                  </a:cubicBezTo>
                  <a:cubicBezTo>
                    <a:pt x="14550" y="10343"/>
                    <a:pt x="14080" y="10071"/>
                    <a:pt x="13844" y="9599"/>
                  </a:cubicBezTo>
                  <a:cubicBezTo>
                    <a:pt x="13711" y="9332"/>
                    <a:pt x="13677" y="9032"/>
                    <a:pt x="13744" y="8732"/>
                  </a:cubicBezTo>
                  <a:lnTo>
                    <a:pt x="14678" y="3995"/>
                  </a:lnTo>
                  <a:cubicBezTo>
                    <a:pt x="14778" y="3494"/>
                    <a:pt x="14478" y="2994"/>
                    <a:pt x="14011" y="2861"/>
                  </a:cubicBezTo>
                  <a:lnTo>
                    <a:pt x="6172" y="59"/>
                  </a:lnTo>
                  <a:cubicBezTo>
                    <a:pt x="6061" y="19"/>
                    <a:pt x="5946" y="0"/>
                    <a:pt x="5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7187684" y="3442137"/>
              <a:ext cx="234181" cy="405865"/>
            </a:xfrm>
            <a:custGeom>
              <a:avLst/>
              <a:gdLst/>
              <a:ahLst/>
              <a:cxnLst/>
              <a:rect l="l" t="t" r="r" b="b"/>
              <a:pathLst>
                <a:path w="22250" h="38562" extrusionOk="0">
                  <a:moveTo>
                    <a:pt x="9808" y="1"/>
                  </a:moveTo>
                  <a:cubicBezTo>
                    <a:pt x="9474" y="34"/>
                    <a:pt x="9174" y="67"/>
                    <a:pt x="8840" y="134"/>
                  </a:cubicBezTo>
                  <a:cubicBezTo>
                    <a:pt x="8807" y="134"/>
                    <a:pt x="8807" y="201"/>
                    <a:pt x="8840" y="201"/>
                  </a:cubicBezTo>
                  <a:lnTo>
                    <a:pt x="8874" y="201"/>
                  </a:lnTo>
                  <a:cubicBezTo>
                    <a:pt x="9174" y="134"/>
                    <a:pt x="9474" y="101"/>
                    <a:pt x="9808" y="67"/>
                  </a:cubicBezTo>
                  <a:cubicBezTo>
                    <a:pt x="9808" y="67"/>
                    <a:pt x="9841" y="67"/>
                    <a:pt x="9841" y="34"/>
                  </a:cubicBezTo>
                  <a:cubicBezTo>
                    <a:pt x="9841" y="1"/>
                    <a:pt x="9808" y="1"/>
                    <a:pt x="9808" y="1"/>
                  </a:cubicBezTo>
                  <a:close/>
                  <a:moveTo>
                    <a:pt x="10742" y="1"/>
                  </a:moveTo>
                  <a:cubicBezTo>
                    <a:pt x="10742" y="1"/>
                    <a:pt x="10708" y="34"/>
                    <a:pt x="10708" y="34"/>
                  </a:cubicBezTo>
                  <a:cubicBezTo>
                    <a:pt x="10708" y="67"/>
                    <a:pt x="10742" y="67"/>
                    <a:pt x="10742" y="67"/>
                  </a:cubicBezTo>
                  <a:cubicBezTo>
                    <a:pt x="11075" y="101"/>
                    <a:pt x="11375" y="134"/>
                    <a:pt x="11676" y="201"/>
                  </a:cubicBezTo>
                  <a:cubicBezTo>
                    <a:pt x="11709" y="201"/>
                    <a:pt x="11742" y="201"/>
                    <a:pt x="11742" y="167"/>
                  </a:cubicBezTo>
                  <a:cubicBezTo>
                    <a:pt x="11742" y="167"/>
                    <a:pt x="11709" y="134"/>
                    <a:pt x="11709" y="134"/>
                  </a:cubicBezTo>
                  <a:cubicBezTo>
                    <a:pt x="11375" y="67"/>
                    <a:pt x="11075" y="34"/>
                    <a:pt x="10742" y="1"/>
                  </a:cubicBezTo>
                  <a:close/>
                  <a:moveTo>
                    <a:pt x="7873" y="368"/>
                  </a:moveTo>
                  <a:cubicBezTo>
                    <a:pt x="7573" y="468"/>
                    <a:pt x="7272" y="568"/>
                    <a:pt x="6972" y="701"/>
                  </a:cubicBezTo>
                  <a:cubicBezTo>
                    <a:pt x="6972" y="701"/>
                    <a:pt x="6972" y="735"/>
                    <a:pt x="6972" y="735"/>
                  </a:cubicBezTo>
                  <a:cubicBezTo>
                    <a:pt x="6992" y="754"/>
                    <a:pt x="7000" y="763"/>
                    <a:pt x="7010" y="766"/>
                  </a:cubicBezTo>
                  <a:lnTo>
                    <a:pt x="7010" y="766"/>
                  </a:lnTo>
                  <a:cubicBezTo>
                    <a:pt x="7309" y="633"/>
                    <a:pt x="7608" y="534"/>
                    <a:pt x="7906" y="434"/>
                  </a:cubicBezTo>
                  <a:cubicBezTo>
                    <a:pt x="7940" y="434"/>
                    <a:pt x="7940" y="401"/>
                    <a:pt x="7940" y="401"/>
                  </a:cubicBezTo>
                  <a:cubicBezTo>
                    <a:pt x="7940" y="368"/>
                    <a:pt x="7906" y="368"/>
                    <a:pt x="7873" y="368"/>
                  </a:cubicBezTo>
                  <a:close/>
                  <a:moveTo>
                    <a:pt x="7010" y="766"/>
                  </a:moveTo>
                  <a:cubicBezTo>
                    <a:pt x="7009" y="766"/>
                    <a:pt x="7007" y="767"/>
                    <a:pt x="7006" y="768"/>
                  </a:cubicBezTo>
                  <a:lnTo>
                    <a:pt x="7039" y="768"/>
                  </a:lnTo>
                  <a:cubicBezTo>
                    <a:pt x="7025" y="768"/>
                    <a:pt x="7017" y="768"/>
                    <a:pt x="7010" y="766"/>
                  </a:cubicBezTo>
                  <a:close/>
                  <a:moveTo>
                    <a:pt x="12643" y="368"/>
                  </a:moveTo>
                  <a:cubicBezTo>
                    <a:pt x="12610" y="368"/>
                    <a:pt x="12576" y="368"/>
                    <a:pt x="12576" y="401"/>
                  </a:cubicBezTo>
                  <a:cubicBezTo>
                    <a:pt x="12576" y="401"/>
                    <a:pt x="12576" y="434"/>
                    <a:pt x="12610" y="434"/>
                  </a:cubicBezTo>
                  <a:cubicBezTo>
                    <a:pt x="12843" y="534"/>
                    <a:pt x="13110" y="634"/>
                    <a:pt x="13343" y="735"/>
                  </a:cubicBezTo>
                  <a:lnTo>
                    <a:pt x="13510" y="801"/>
                  </a:lnTo>
                  <a:cubicBezTo>
                    <a:pt x="13544" y="768"/>
                    <a:pt x="13544" y="735"/>
                    <a:pt x="13510" y="735"/>
                  </a:cubicBezTo>
                  <a:lnTo>
                    <a:pt x="13377" y="668"/>
                  </a:lnTo>
                  <a:cubicBezTo>
                    <a:pt x="13110" y="534"/>
                    <a:pt x="12876" y="468"/>
                    <a:pt x="12643" y="368"/>
                  </a:cubicBezTo>
                  <a:close/>
                  <a:moveTo>
                    <a:pt x="6157" y="1092"/>
                  </a:moveTo>
                  <a:cubicBezTo>
                    <a:pt x="6151" y="1092"/>
                    <a:pt x="6145" y="1095"/>
                    <a:pt x="6138" y="1101"/>
                  </a:cubicBezTo>
                  <a:cubicBezTo>
                    <a:pt x="5871" y="1268"/>
                    <a:pt x="5571" y="1402"/>
                    <a:pt x="5304" y="1602"/>
                  </a:cubicBezTo>
                  <a:cubicBezTo>
                    <a:pt x="5271" y="1602"/>
                    <a:pt x="5271" y="1635"/>
                    <a:pt x="5304" y="1635"/>
                  </a:cubicBezTo>
                  <a:lnTo>
                    <a:pt x="5338" y="1635"/>
                  </a:lnTo>
                  <a:cubicBezTo>
                    <a:pt x="5605" y="1468"/>
                    <a:pt x="5905" y="1302"/>
                    <a:pt x="6172" y="1168"/>
                  </a:cubicBezTo>
                  <a:lnTo>
                    <a:pt x="6205" y="1168"/>
                  </a:lnTo>
                  <a:cubicBezTo>
                    <a:pt x="6205" y="1141"/>
                    <a:pt x="6183" y="1092"/>
                    <a:pt x="6157" y="1092"/>
                  </a:cubicBezTo>
                  <a:close/>
                  <a:moveTo>
                    <a:pt x="14311" y="1202"/>
                  </a:moveTo>
                  <a:cubicBezTo>
                    <a:pt x="14277" y="1235"/>
                    <a:pt x="14277" y="1235"/>
                    <a:pt x="14311" y="1268"/>
                  </a:cubicBezTo>
                  <a:cubicBezTo>
                    <a:pt x="14578" y="1435"/>
                    <a:pt x="14811" y="1635"/>
                    <a:pt x="15045" y="1835"/>
                  </a:cubicBezTo>
                  <a:cubicBezTo>
                    <a:pt x="15061" y="1852"/>
                    <a:pt x="15070" y="1860"/>
                    <a:pt x="15078" y="1860"/>
                  </a:cubicBezTo>
                  <a:cubicBezTo>
                    <a:pt x="15086" y="1860"/>
                    <a:pt x="15095" y="1852"/>
                    <a:pt x="15111" y="1835"/>
                  </a:cubicBezTo>
                  <a:cubicBezTo>
                    <a:pt x="15111" y="1835"/>
                    <a:pt x="15111" y="1802"/>
                    <a:pt x="15111" y="1802"/>
                  </a:cubicBezTo>
                  <a:cubicBezTo>
                    <a:pt x="14878" y="1568"/>
                    <a:pt x="14611" y="1402"/>
                    <a:pt x="14344" y="1202"/>
                  </a:cubicBezTo>
                  <a:close/>
                  <a:moveTo>
                    <a:pt x="4537" y="2102"/>
                  </a:moveTo>
                  <a:cubicBezTo>
                    <a:pt x="4304" y="2269"/>
                    <a:pt x="4037" y="2502"/>
                    <a:pt x="3803" y="2703"/>
                  </a:cubicBezTo>
                  <a:cubicBezTo>
                    <a:pt x="3770" y="2703"/>
                    <a:pt x="3770" y="2736"/>
                    <a:pt x="3803" y="2769"/>
                  </a:cubicBezTo>
                  <a:lnTo>
                    <a:pt x="3837" y="2769"/>
                  </a:lnTo>
                  <a:cubicBezTo>
                    <a:pt x="4103" y="2536"/>
                    <a:pt x="4337" y="2336"/>
                    <a:pt x="4604" y="2169"/>
                  </a:cubicBezTo>
                  <a:cubicBezTo>
                    <a:pt x="4604" y="2136"/>
                    <a:pt x="4604" y="2136"/>
                    <a:pt x="4604" y="2102"/>
                  </a:cubicBezTo>
                  <a:close/>
                  <a:moveTo>
                    <a:pt x="15745" y="2436"/>
                  </a:moveTo>
                  <a:cubicBezTo>
                    <a:pt x="15745" y="2436"/>
                    <a:pt x="15745" y="2469"/>
                    <a:pt x="15745" y="2502"/>
                  </a:cubicBezTo>
                  <a:cubicBezTo>
                    <a:pt x="15945" y="2736"/>
                    <a:pt x="16145" y="2969"/>
                    <a:pt x="16346" y="3236"/>
                  </a:cubicBezTo>
                  <a:lnTo>
                    <a:pt x="16379" y="3236"/>
                  </a:lnTo>
                  <a:cubicBezTo>
                    <a:pt x="16379" y="3247"/>
                    <a:pt x="16383" y="3251"/>
                    <a:pt x="16388" y="3251"/>
                  </a:cubicBezTo>
                  <a:cubicBezTo>
                    <a:pt x="16397" y="3251"/>
                    <a:pt x="16412" y="3236"/>
                    <a:pt x="16412" y="3236"/>
                  </a:cubicBezTo>
                  <a:cubicBezTo>
                    <a:pt x="16412" y="3203"/>
                    <a:pt x="16412" y="3170"/>
                    <a:pt x="16412" y="3170"/>
                  </a:cubicBezTo>
                  <a:cubicBezTo>
                    <a:pt x="16212" y="2903"/>
                    <a:pt x="16012" y="2669"/>
                    <a:pt x="15812" y="2436"/>
                  </a:cubicBezTo>
                  <a:close/>
                  <a:moveTo>
                    <a:pt x="3069" y="3303"/>
                  </a:moveTo>
                  <a:cubicBezTo>
                    <a:pt x="2836" y="3537"/>
                    <a:pt x="2602" y="3770"/>
                    <a:pt x="2402" y="3970"/>
                  </a:cubicBezTo>
                  <a:cubicBezTo>
                    <a:pt x="2369" y="4004"/>
                    <a:pt x="2369" y="4004"/>
                    <a:pt x="2402" y="4037"/>
                  </a:cubicBezTo>
                  <a:lnTo>
                    <a:pt x="2436" y="4037"/>
                  </a:lnTo>
                  <a:cubicBezTo>
                    <a:pt x="2669" y="3803"/>
                    <a:pt x="2903" y="3603"/>
                    <a:pt x="3136" y="3370"/>
                  </a:cubicBezTo>
                  <a:cubicBezTo>
                    <a:pt x="3136" y="3370"/>
                    <a:pt x="3136" y="3336"/>
                    <a:pt x="3136" y="3303"/>
                  </a:cubicBezTo>
                  <a:close/>
                  <a:moveTo>
                    <a:pt x="16915" y="3924"/>
                  </a:moveTo>
                  <a:cubicBezTo>
                    <a:pt x="16886" y="3924"/>
                    <a:pt x="16864" y="3955"/>
                    <a:pt x="16913" y="4004"/>
                  </a:cubicBezTo>
                  <a:cubicBezTo>
                    <a:pt x="17079" y="4237"/>
                    <a:pt x="17246" y="4504"/>
                    <a:pt x="17380" y="4804"/>
                  </a:cubicBezTo>
                  <a:cubicBezTo>
                    <a:pt x="17380" y="4804"/>
                    <a:pt x="17413" y="4804"/>
                    <a:pt x="17413" y="4837"/>
                  </a:cubicBezTo>
                  <a:lnTo>
                    <a:pt x="17446" y="4837"/>
                  </a:lnTo>
                  <a:cubicBezTo>
                    <a:pt x="17446" y="4804"/>
                    <a:pt x="17446" y="4771"/>
                    <a:pt x="17446" y="4771"/>
                  </a:cubicBezTo>
                  <a:cubicBezTo>
                    <a:pt x="17280" y="4471"/>
                    <a:pt x="17113" y="4204"/>
                    <a:pt x="16946" y="3937"/>
                  </a:cubicBezTo>
                  <a:cubicBezTo>
                    <a:pt x="16937" y="3928"/>
                    <a:pt x="16926" y="3924"/>
                    <a:pt x="16915" y="3924"/>
                  </a:cubicBezTo>
                  <a:close/>
                  <a:moveTo>
                    <a:pt x="1768" y="4671"/>
                  </a:moveTo>
                  <a:cubicBezTo>
                    <a:pt x="1568" y="4904"/>
                    <a:pt x="1368" y="5171"/>
                    <a:pt x="1168" y="5405"/>
                  </a:cubicBezTo>
                  <a:cubicBezTo>
                    <a:pt x="1135" y="5438"/>
                    <a:pt x="1135" y="5438"/>
                    <a:pt x="1168" y="5471"/>
                  </a:cubicBezTo>
                  <a:lnTo>
                    <a:pt x="1135" y="5471"/>
                  </a:lnTo>
                  <a:cubicBezTo>
                    <a:pt x="1151" y="5488"/>
                    <a:pt x="1168" y="5496"/>
                    <a:pt x="1185" y="5496"/>
                  </a:cubicBezTo>
                  <a:cubicBezTo>
                    <a:pt x="1201" y="5496"/>
                    <a:pt x="1218" y="5488"/>
                    <a:pt x="1235" y="5471"/>
                  </a:cubicBezTo>
                  <a:cubicBezTo>
                    <a:pt x="1435" y="5204"/>
                    <a:pt x="1635" y="4971"/>
                    <a:pt x="1835" y="4737"/>
                  </a:cubicBezTo>
                  <a:cubicBezTo>
                    <a:pt x="1835" y="4704"/>
                    <a:pt x="1835" y="4704"/>
                    <a:pt x="1835" y="4671"/>
                  </a:cubicBezTo>
                  <a:close/>
                  <a:moveTo>
                    <a:pt x="17834" y="5580"/>
                  </a:moveTo>
                  <a:cubicBezTo>
                    <a:pt x="17822" y="5580"/>
                    <a:pt x="17813" y="5588"/>
                    <a:pt x="17813" y="5605"/>
                  </a:cubicBezTo>
                  <a:cubicBezTo>
                    <a:pt x="17780" y="5605"/>
                    <a:pt x="17780" y="5638"/>
                    <a:pt x="17813" y="5638"/>
                  </a:cubicBezTo>
                  <a:cubicBezTo>
                    <a:pt x="17947" y="5905"/>
                    <a:pt x="18113" y="6205"/>
                    <a:pt x="18214" y="6505"/>
                  </a:cubicBezTo>
                  <a:cubicBezTo>
                    <a:pt x="18247" y="6505"/>
                    <a:pt x="18247" y="6539"/>
                    <a:pt x="18247" y="6539"/>
                  </a:cubicBezTo>
                  <a:lnTo>
                    <a:pt x="18247" y="6505"/>
                  </a:lnTo>
                  <a:cubicBezTo>
                    <a:pt x="18280" y="6505"/>
                    <a:pt x="18280" y="6472"/>
                    <a:pt x="18280" y="6472"/>
                  </a:cubicBezTo>
                  <a:cubicBezTo>
                    <a:pt x="18147" y="6172"/>
                    <a:pt x="18013" y="5872"/>
                    <a:pt x="17880" y="5605"/>
                  </a:cubicBezTo>
                  <a:cubicBezTo>
                    <a:pt x="17863" y="5588"/>
                    <a:pt x="17847" y="5580"/>
                    <a:pt x="17834" y="5580"/>
                  </a:cubicBezTo>
                  <a:close/>
                  <a:moveTo>
                    <a:pt x="584" y="6147"/>
                  </a:moveTo>
                  <a:cubicBezTo>
                    <a:pt x="576" y="6147"/>
                    <a:pt x="568" y="6155"/>
                    <a:pt x="568" y="6172"/>
                  </a:cubicBezTo>
                  <a:cubicBezTo>
                    <a:pt x="367" y="6439"/>
                    <a:pt x="201" y="6706"/>
                    <a:pt x="34" y="6972"/>
                  </a:cubicBezTo>
                  <a:cubicBezTo>
                    <a:pt x="1" y="6972"/>
                    <a:pt x="1" y="7006"/>
                    <a:pt x="34" y="7006"/>
                  </a:cubicBezTo>
                  <a:lnTo>
                    <a:pt x="101" y="7006"/>
                  </a:lnTo>
                  <a:cubicBezTo>
                    <a:pt x="234" y="6772"/>
                    <a:pt x="434" y="6505"/>
                    <a:pt x="601" y="6239"/>
                  </a:cubicBezTo>
                  <a:cubicBezTo>
                    <a:pt x="634" y="6205"/>
                    <a:pt x="634" y="6172"/>
                    <a:pt x="601" y="6172"/>
                  </a:cubicBezTo>
                  <a:cubicBezTo>
                    <a:pt x="601" y="6155"/>
                    <a:pt x="593" y="6147"/>
                    <a:pt x="584" y="6147"/>
                  </a:cubicBezTo>
                  <a:close/>
                  <a:moveTo>
                    <a:pt x="18614" y="7339"/>
                  </a:moveTo>
                  <a:cubicBezTo>
                    <a:pt x="18580" y="7373"/>
                    <a:pt x="18580" y="7373"/>
                    <a:pt x="18614" y="7406"/>
                  </a:cubicBezTo>
                  <a:cubicBezTo>
                    <a:pt x="18714" y="7673"/>
                    <a:pt x="18814" y="7973"/>
                    <a:pt x="18914" y="8273"/>
                  </a:cubicBezTo>
                  <a:cubicBezTo>
                    <a:pt x="18937" y="8296"/>
                    <a:pt x="18944" y="8303"/>
                    <a:pt x="18957" y="8306"/>
                  </a:cubicBezTo>
                  <a:lnTo>
                    <a:pt x="18957" y="8306"/>
                  </a:lnTo>
                  <a:cubicBezTo>
                    <a:pt x="18981" y="8300"/>
                    <a:pt x="18981" y="8273"/>
                    <a:pt x="18981" y="8273"/>
                  </a:cubicBezTo>
                  <a:cubicBezTo>
                    <a:pt x="18881" y="7973"/>
                    <a:pt x="18781" y="7673"/>
                    <a:pt x="18647" y="7373"/>
                  </a:cubicBezTo>
                  <a:cubicBezTo>
                    <a:pt x="18647" y="7339"/>
                    <a:pt x="18614" y="7339"/>
                    <a:pt x="18614" y="7339"/>
                  </a:cubicBezTo>
                  <a:close/>
                  <a:moveTo>
                    <a:pt x="18957" y="8306"/>
                  </a:moveTo>
                  <a:cubicBezTo>
                    <a:pt x="18954" y="8306"/>
                    <a:pt x="18951" y="8307"/>
                    <a:pt x="18947" y="8307"/>
                  </a:cubicBezTo>
                  <a:lnTo>
                    <a:pt x="18981" y="8307"/>
                  </a:lnTo>
                  <a:cubicBezTo>
                    <a:pt x="18970" y="8307"/>
                    <a:pt x="18963" y="8307"/>
                    <a:pt x="18957" y="8306"/>
                  </a:cubicBezTo>
                  <a:close/>
                  <a:moveTo>
                    <a:pt x="19248" y="9141"/>
                  </a:moveTo>
                  <a:cubicBezTo>
                    <a:pt x="19248" y="9141"/>
                    <a:pt x="19214" y="9174"/>
                    <a:pt x="19248" y="9174"/>
                  </a:cubicBezTo>
                  <a:cubicBezTo>
                    <a:pt x="19348" y="9474"/>
                    <a:pt x="19414" y="9808"/>
                    <a:pt x="19514" y="10108"/>
                  </a:cubicBezTo>
                  <a:cubicBezTo>
                    <a:pt x="19514" y="10108"/>
                    <a:pt x="19548" y="10141"/>
                    <a:pt x="19548" y="10141"/>
                  </a:cubicBezTo>
                  <a:lnTo>
                    <a:pt x="19581" y="10141"/>
                  </a:lnTo>
                  <a:cubicBezTo>
                    <a:pt x="19581" y="10108"/>
                    <a:pt x="19615" y="10108"/>
                    <a:pt x="19581" y="10075"/>
                  </a:cubicBezTo>
                  <a:cubicBezTo>
                    <a:pt x="19514" y="9774"/>
                    <a:pt x="19414" y="9441"/>
                    <a:pt x="19314" y="9174"/>
                  </a:cubicBezTo>
                  <a:cubicBezTo>
                    <a:pt x="19314" y="9141"/>
                    <a:pt x="19281" y="9141"/>
                    <a:pt x="19248" y="9141"/>
                  </a:cubicBezTo>
                  <a:close/>
                  <a:moveTo>
                    <a:pt x="19815" y="10975"/>
                  </a:moveTo>
                  <a:cubicBezTo>
                    <a:pt x="19781" y="10975"/>
                    <a:pt x="19781" y="11009"/>
                    <a:pt x="19781" y="11009"/>
                  </a:cubicBezTo>
                  <a:cubicBezTo>
                    <a:pt x="19848" y="11309"/>
                    <a:pt x="19948" y="11609"/>
                    <a:pt x="20015" y="11943"/>
                  </a:cubicBezTo>
                  <a:cubicBezTo>
                    <a:pt x="20015" y="11976"/>
                    <a:pt x="20015" y="11976"/>
                    <a:pt x="20048" y="11976"/>
                  </a:cubicBezTo>
                  <a:cubicBezTo>
                    <a:pt x="20082" y="11943"/>
                    <a:pt x="20082" y="11943"/>
                    <a:pt x="20082" y="11909"/>
                  </a:cubicBezTo>
                  <a:cubicBezTo>
                    <a:pt x="20015" y="11609"/>
                    <a:pt x="19915" y="11275"/>
                    <a:pt x="19848" y="10975"/>
                  </a:cubicBezTo>
                  <a:close/>
                  <a:moveTo>
                    <a:pt x="20265" y="12827"/>
                  </a:moveTo>
                  <a:cubicBezTo>
                    <a:pt x="20240" y="12827"/>
                    <a:pt x="20215" y="12843"/>
                    <a:pt x="20215" y="12877"/>
                  </a:cubicBezTo>
                  <a:cubicBezTo>
                    <a:pt x="20282" y="13177"/>
                    <a:pt x="20348" y="13477"/>
                    <a:pt x="20415" y="13811"/>
                  </a:cubicBezTo>
                  <a:cubicBezTo>
                    <a:pt x="20415" y="13811"/>
                    <a:pt x="20448" y="13844"/>
                    <a:pt x="20482" y="13844"/>
                  </a:cubicBezTo>
                  <a:cubicBezTo>
                    <a:pt x="20515" y="13844"/>
                    <a:pt x="20515" y="13811"/>
                    <a:pt x="20515" y="13811"/>
                  </a:cubicBezTo>
                  <a:cubicBezTo>
                    <a:pt x="20448" y="13477"/>
                    <a:pt x="20382" y="13177"/>
                    <a:pt x="20315" y="12877"/>
                  </a:cubicBezTo>
                  <a:cubicBezTo>
                    <a:pt x="20315" y="12843"/>
                    <a:pt x="20290" y="12827"/>
                    <a:pt x="20265" y="12827"/>
                  </a:cubicBezTo>
                  <a:close/>
                  <a:moveTo>
                    <a:pt x="20649" y="14711"/>
                  </a:moveTo>
                  <a:cubicBezTo>
                    <a:pt x="20615" y="14711"/>
                    <a:pt x="20615" y="14711"/>
                    <a:pt x="20615" y="14745"/>
                  </a:cubicBezTo>
                  <a:cubicBezTo>
                    <a:pt x="20682" y="15045"/>
                    <a:pt x="20715" y="15345"/>
                    <a:pt x="20782" y="15679"/>
                  </a:cubicBezTo>
                  <a:cubicBezTo>
                    <a:pt x="20782" y="15712"/>
                    <a:pt x="20815" y="15712"/>
                    <a:pt x="20815" y="15712"/>
                  </a:cubicBezTo>
                  <a:cubicBezTo>
                    <a:pt x="20849" y="15712"/>
                    <a:pt x="20849" y="15679"/>
                    <a:pt x="20849" y="15679"/>
                  </a:cubicBezTo>
                  <a:cubicBezTo>
                    <a:pt x="20815" y="15345"/>
                    <a:pt x="20749" y="15045"/>
                    <a:pt x="20682" y="14745"/>
                  </a:cubicBezTo>
                  <a:cubicBezTo>
                    <a:pt x="20682" y="14711"/>
                    <a:pt x="20649" y="14711"/>
                    <a:pt x="20649" y="14711"/>
                  </a:cubicBezTo>
                  <a:close/>
                  <a:moveTo>
                    <a:pt x="20982" y="16579"/>
                  </a:moveTo>
                  <a:cubicBezTo>
                    <a:pt x="20949" y="16579"/>
                    <a:pt x="20949" y="16613"/>
                    <a:pt x="20949" y="16646"/>
                  </a:cubicBezTo>
                  <a:cubicBezTo>
                    <a:pt x="20982" y="16913"/>
                    <a:pt x="21049" y="17246"/>
                    <a:pt x="21082" y="17580"/>
                  </a:cubicBezTo>
                  <a:cubicBezTo>
                    <a:pt x="21082" y="17580"/>
                    <a:pt x="21116" y="17613"/>
                    <a:pt x="21116" y="17613"/>
                  </a:cubicBezTo>
                  <a:cubicBezTo>
                    <a:pt x="21149" y="17613"/>
                    <a:pt x="21149" y="17580"/>
                    <a:pt x="21149" y="17547"/>
                  </a:cubicBezTo>
                  <a:cubicBezTo>
                    <a:pt x="21116" y="17246"/>
                    <a:pt x="21082" y="16946"/>
                    <a:pt x="21016" y="16613"/>
                  </a:cubicBezTo>
                  <a:cubicBezTo>
                    <a:pt x="21016" y="16579"/>
                    <a:pt x="20982" y="16579"/>
                    <a:pt x="20982" y="16579"/>
                  </a:cubicBezTo>
                  <a:close/>
                  <a:moveTo>
                    <a:pt x="21282" y="18481"/>
                  </a:moveTo>
                  <a:cubicBezTo>
                    <a:pt x="21249" y="18481"/>
                    <a:pt x="21216" y="18481"/>
                    <a:pt x="21216" y="18514"/>
                  </a:cubicBezTo>
                  <a:cubicBezTo>
                    <a:pt x="21249" y="18814"/>
                    <a:pt x="21282" y="19148"/>
                    <a:pt x="21349" y="19448"/>
                  </a:cubicBezTo>
                  <a:cubicBezTo>
                    <a:pt x="21349" y="19481"/>
                    <a:pt x="21349" y="19481"/>
                    <a:pt x="21382" y="19481"/>
                  </a:cubicBezTo>
                  <a:lnTo>
                    <a:pt x="21382" y="19515"/>
                  </a:lnTo>
                  <a:cubicBezTo>
                    <a:pt x="21416" y="19515"/>
                    <a:pt x="21416" y="19481"/>
                    <a:pt x="21416" y="19448"/>
                  </a:cubicBezTo>
                  <a:cubicBezTo>
                    <a:pt x="21382" y="19148"/>
                    <a:pt x="21349" y="18848"/>
                    <a:pt x="21282" y="18514"/>
                  </a:cubicBezTo>
                  <a:cubicBezTo>
                    <a:pt x="21282" y="18514"/>
                    <a:pt x="21282" y="18481"/>
                    <a:pt x="21282" y="18481"/>
                  </a:cubicBezTo>
                  <a:close/>
                  <a:moveTo>
                    <a:pt x="21483" y="20349"/>
                  </a:moveTo>
                  <a:cubicBezTo>
                    <a:pt x="21449" y="20382"/>
                    <a:pt x="21449" y="20382"/>
                    <a:pt x="21449" y="20415"/>
                  </a:cubicBezTo>
                  <a:cubicBezTo>
                    <a:pt x="21483" y="20716"/>
                    <a:pt x="21516" y="21016"/>
                    <a:pt x="21549" y="21349"/>
                  </a:cubicBezTo>
                  <a:cubicBezTo>
                    <a:pt x="21549" y="21383"/>
                    <a:pt x="21583" y="21383"/>
                    <a:pt x="21583" y="21383"/>
                  </a:cubicBezTo>
                  <a:cubicBezTo>
                    <a:pt x="21616" y="21383"/>
                    <a:pt x="21616" y="21383"/>
                    <a:pt x="21616" y="21349"/>
                  </a:cubicBezTo>
                  <a:cubicBezTo>
                    <a:pt x="21583" y="21049"/>
                    <a:pt x="21549" y="20716"/>
                    <a:pt x="21516" y="20382"/>
                  </a:cubicBezTo>
                  <a:cubicBezTo>
                    <a:pt x="21516" y="20382"/>
                    <a:pt x="21516" y="20349"/>
                    <a:pt x="21483" y="20349"/>
                  </a:cubicBezTo>
                  <a:close/>
                  <a:moveTo>
                    <a:pt x="21683" y="22250"/>
                  </a:moveTo>
                  <a:cubicBezTo>
                    <a:pt x="21649" y="22250"/>
                    <a:pt x="21649" y="22283"/>
                    <a:pt x="21649" y="22317"/>
                  </a:cubicBezTo>
                  <a:cubicBezTo>
                    <a:pt x="21683" y="22617"/>
                    <a:pt x="21683" y="22917"/>
                    <a:pt x="21716" y="23251"/>
                  </a:cubicBezTo>
                  <a:cubicBezTo>
                    <a:pt x="21716" y="23284"/>
                    <a:pt x="21749" y="23284"/>
                    <a:pt x="21749" y="23284"/>
                  </a:cubicBezTo>
                  <a:lnTo>
                    <a:pt x="21783" y="23284"/>
                  </a:lnTo>
                  <a:cubicBezTo>
                    <a:pt x="21783" y="23284"/>
                    <a:pt x="21783" y="23284"/>
                    <a:pt x="21783" y="23251"/>
                  </a:cubicBezTo>
                  <a:cubicBezTo>
                    <a:pt x="21783" y="22950"/>
                    <a:pt x="21749" y="22617"/>
                    <a:pt x="21716" y="22283"/>
                  </a:cubicBezTo>
                  <a:cubicBezTo>
                    <a:pt x="21716" y="22283"/>
                    <a:pt x="21683" y="22250"/>
                    <a:pt x="21683" y="22250"/>
                  </a:cubicBezTo>
                  <a:close/>
                  <a:moveTo>
                    <a:pt x="21858" y="24170"/>
                  </a:moveTo>
                  <a:cubicBezTo>
                    <a:pt x="21853" y="24170"/>
                    <a:pt x="21849" y="24174"/>
                    <a:pt x="21849" y="24185"/>
                  </a:cubicBezTo>
                  <a:cubicBezTo>
                    <a:pt x="21840" y="24175"/>
                    <a:pt x="21830" y="24171"/>
                    <a:pt x="21822" y="24171"/>
                  </a:cubicBezTo>
                  <a:cubicBezTo>
                    <a:pt x="21802" y="24171"/>
                    <a:pt x="21793" y="24194"/>
                    <a:pt x="21816" y="24218"/>
                  </a:cubicBezTo>
                  <a:lnTo>
                    <a:pt x="21883" y="25152"/>
                  </a:lnTo>
                  <a:cubicBezTo>
                    <a:pt x="21883" y="25185"/>
                    <a:pt x="21883" y="25219"/>
                    <a:pt x="21916" y="25219"/>
                  </a:cubicBezTo>
                  <a:lnTo>
                    <a:pt x="21916" y="25185"/>
                  </a:lnTo>
                  <a:cubicBezTo>
                    <a:pt x="21916" y="25185"/>
                    <a:pt x="21950" y="25185"/>
                    <a:pt x="21950" y="25152"/>
                  </a:cubicBezTo>
                  <a:lnTo>
                    <a:pt x="21883" y="24185"/>
                  </a:lnTo>
                  <a:cubicBezTo>
                    <a:pt x="21883" y="24185"/>
                    <a:pt x="21868" y="24170"/>
                    <a:pt x="21858" y="24170"/>
                  </a:cubicBezTo>
                  <a:close/>
                  <a:moveTo>
                    <a:pt x="21950" y="26086"/>
                  </a:moveTo>
                  <a:cubicBezTo>
                    <a:pt x="21950" y="26086"/>
                    <a:pt x="21916" y="26086"/>
                    <a:pt x="21916" y="26119"/>
                  </a:cubicBezTo>
                  <a:cubicBezTo>
                    <a:pt x="21950" y="26420"/>
                    <a:pt x="21983" y="26753"/>
                    <a:pt x="21983" y="27087"/>
                  </a:cubicBezTo>
                  <a:cubicBezTo>
                    <a:pt x="21983" y="27087"/>
                    <a:pt x="21983" y="27120"/>
                    <a:pt x="22016" y="27120"/>
                  </a:cubicBezTo>
                  <a:cubicBezTo>
                    <a:pt x="22050" y="27120"/>
                    <a:pt x="22050" y="27087"/>
                    <a:pt x="22050" y="27087"/>
                  </a:cubicBezTo>
                  <a:cubicBezTo>
                    <a:pt x="22016" y="26753"/>
                    <a:pt x="21983" y="26453"/>
                    <a:pt x="21983" y="26119"/>
                  </a:cubicBezTo>
                  <a:cubicBezTo>
                    <a:pt x="21983" y="26086"/>
                    <a:pt x="21983" y="26086"/>
                    <a:pt x="21950" y="26086"/>
                  </a:cubicBezTo>
                  <a:close/>
                  <a:moveTo>
                    <a:pt x="22050" y="27987"/>
                  </a:moveTo>
                  <a:cubicBezTo>
                    <a:pt x="22050" y="27987"/>
                    <a:pt x="22016" y="27987"/>
                    <a:pt x="22016" y="28021"/>
                  </a:cubicBezTo>
                  <a:cubicBezTo>
                    <a:pt x="22050" y="28321"/>
                    <a:pt x="22050" y="28655"/>
                    <a:pt x="22050" y="28988"/>
                  </a:cubicBezTo>
                  <a:cubicBezTo>
                    <a:pt x="22050" y="28988"/>
                    <a:pt x="22083" y="29021"/>
                    <a:pt x="22116" y="29021"/>
                  </a:cubicBezTo>
                  <a:cubicBezTo>
                    <a:pt x="22116" y="29021"/>
                    <a:pt x="22150" y="28988"/>
                    <a:pt x="22150" y="28988"/>
                  </a:cubicBezTo>
                  <a:lnTo>
                    <a:pt x="22116" y="28021"/>
                  </a:lnTo>
                  <a:cubicBezTo>
                    <a:pt x="22083" y="27987"/>
                    <a:pt x="22083" y="27987"/>
                    <a:pt x="22050" y="27987"/>
                  </a:cubicBezTo>
                  <a:close/>
                  <a:moveTo>
                    <a:pt x="22150" y="29889"/>
                  </a:moveTo>
                  <a:cubicBezTo>
                    <a:pt x="22116" y="29889"/>
                    <a:pt x="22083" y="29889"/>
                    <a:pt x="22116" y="29922"/>
                  </a:cubicBezTo>
                  <a:cubicBezTo>
                    <a:pt x="22116" y="30256"/>
                    <a:pt x="22116" y="30556"/>
                    <a:pt x="22116" y="30889"/>
                  </a:cubicBezTo>
                  <a:cubicBezTo>
                    <a:pt x="22116" y="30923"/>
                    <a:pt x="22150" y="30923"/>
                    <a:pt x="22150" y="30923"/>
                  </a:cubicBezTo>
                  <a:cubicBezTo>
                    <a:pt x="22183" y="30923"/>
                    <a:pt x="22216" y="30923"/>
                    <a:pt x="22216" y="30889"/>
                  </a:cubicBezTo>
                  <a:cubicBezTo>
                    <a:pt x="22183" y="30556"/>
                    <a:pt x="22183" y="30256"/>
                    <a:pt x="22183" y="29922"/>
                  </a:cubicBezTo>
                  <a:cubicBezTo>
                    <a:pt x="22183" y="29889"/>
                    <a:pt x="22150" y="29889"/>
                    <a:pt x="22150" y="29889"/>
                  </a:cubicBezTo>
                  <a:close/>
                  <a:moveTo>
                    <a:pt x="22183" y="31790"/>
                  </a:moveTo>
                  <a:cubicBezTo>
                    <a:pt x="22183" y="31790"/>
                    <a:pt x="22150" y="31823"/>
                    <a:pt x="22150" y="31823"/>
                  </a:cubicBezTo>
                  <a:lnTo>
                    <a:pt x="22150" y="32791"/>
                  </a:lnTo>
                  <a:cubicBezTo>
                    <a:pt x="22150" y="32816"/>
                    <a:pt x="22168" y="32822"/>
                    <a:pt x="22191" y="32824"/>
                  </a:cubicBezTo>
                  <a:lnTo>
                    <a:pt x="22191" y="32824"/>
                  </a:lnTo>
                  <a:cubicBezTo>
                    <a:pt x="22221" y="32819"/>
                    <a:pt x="22250" y="32791"/>
                    <a:pt x="22250" y="32791"/>
                  </a:cubicBezTo>
                  <a:lnTo>
                    <a:pt x="22250" y="31823"/>
                  </a:lnTo>
                  <a:cubicBezTo>
                    <a:pt x="22250" y="31823"/>
                    <a:pt x="22216" y="31790"/>
                    <a:pt x="22183" y="31790"/>
                  </a:cubicBezTo>
                  <a:close/>
                  <a:moveTo>
                    <a:pt x="22191" y="32824"/>
                  </a:moveTo>
                  <a:lnTo>
                    <a:pt x="22191" y="32824"/>
                  </a:lnTo>
                  <a:cubicBezTo>
                    <a:pt x="22188" y="32824"/>
                    <a:pt x="22186" y="32824"/>
                    <a:pt x="22183" y="32824"/>
                  </a:cubicBezTo>
                  <a:lnTo>
                    <a:pt x="22216" y="32824"/>
                  </a:lnTo>
                  <a:cubicBezTo>
                    <a:pt x="22208" y="32824"/>
                    <a:pt x="22199" y="32824"/>
                    <a:pt x="22191" y="32824"/>
                  </a:cubicBezTo>
                  <a:close/>
                  <a:moveTo>
                    <a:pt x="22216" y="33691"/>
                  </a:moveTo>
                  <a:cubicBezTo>
                    <a:pt x="22183" y="33691"/>
                    <a:pt x="22150" y="33725"/>
                    <a:pt x="22150" y="33725"/>
                  </a:cubicBezTo>
                  <a:lnTo>
                    <a:pt x="22150" y="34726"/>
                  </a:lnTo>
                  <a:cubicBezTo>
                    <a:pt x="22150" y="34726"/>
                    <a:pt x="22183" y="34759"/>
                    <a:pt x="22216" y="34759"/>
                  </a:cubicBezTo>
                  <a:cubicBezTo>
                    <a:pt x="22216" y="34759"/>
                    <a:pt x="22250" y="34726"/>
                    <a:pt x="22250" y="34726"/>
                  </a:cubicBezTo>
                  <a:lnTo>
                    <a:pt x="22250" y="33725"/>
                  </a:lnTo>
                  <a:cubicBezTo>
                    <a:pt x="22250" y="33725"/>
                    <a:pt x="22216" y="33691"/>
                    <a:pt x="22216" y="33691"/>
                  </a:cubicBezTo>
                  <a:close/>
                  <a:moveTo>
                    <a:pt x="22216" y="35626"/>
                  </a:moveTo>
                  <a:cubicBezTo>
                    <a:pt x="22183" y="35626"/>
                    <a:pt x="22150" y="35626"/>
                    <a:pt x="22150" y="35660"/>
                  </a:cubicBezTo>
                  <a:lnTo>
                    <a:pt x="22150" y="36627"/>
                  </a:lnTo>
                  <a:cubicBezTo>
                    <a:pt x="22150" y="36660"/>
                    <a:pt x="22183" y="36660"/>
                    <a:pt x="22216" y="36660"/>
                  </a:cubicBezTo>
                  <a:cubicBezTo>
                    <a:pt x="22216" y="36660"/>
                    <a:pt x="22216" y="36660"/>
                    <a:pt x="22250" y="36627"/>
                  </a:cubicBezTo>
                  <a:lnTo>
                    <a:pt x="22250" y="35660"/>
                  </a:lnTo>
                  <a:cubicBezTo>
                    <a:pt x="22250" y="35626"/>
                    <a:pt x="22216" y="35626"/>
                    <a:pt x="22216" y="35626"/>
                  </a:cubicBezTo>
                  <a:close/>
                  <a:moveTo>
                    <a:pt x="22183" y="37528"/>
                  </a:moveTo>
                  <a:cubicBezTo>
                    <a:pt x="22150" y="37528"/>
                    <a:pt x="22116" y="37561"/>
                    <a:pt x="22150" y="37561"/>
                  </a:cubicBezTo>
                  <a:lnTo>
                    <a:pt x="22150" y="38528"/>
                  </a:lnTo>
                  <a:cubicBezTo>
                    <a:pt x="22116" y="38528"/>
                    <a:pt x="22150" y="38562"/>
                    <a:pt x="22183" y="38562"/>
                  </a:cubicBezTo>
                  <a:cubicBezTo>
                    <a:pt x="22183" y="38562"/>
                    <a:pt x="22216" y="38528"/>
                    <a:pt x="22216" y="38528"/>
                  </a:cubicBezTo>
                  <a:lnTo>
                    <a:pt x="22216" y="37561"/>
                  </a:lnTo>
                  <a:cubicBezTo>
                    <a:pt x="22216" y="37561"/>
                    <a:pt x="22183" y="37528"/>
                    <a:pt x="22183" y="375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7190147" y="3448810"/>
              <a:ext cx="218025" cy="396035"/>
            </a:xfrm>
            <a:custGeom>
              <a:avLst/>
              <a:gdLst/>
              <a:ahLst/>
              <a:cxnLst/>
              <a:rect l="l" t="t" r="r" b="b"/>
              <a:pathLst>
                <a:path w="20715" h="37628" extrusionOk="0">
                  <a:moveTo>
                    <a:pt x="9940" y="0"/>
                  </a:moveTo>
                  <a:cubicBezTo>
                    <a:pt x="9607" y="0"/>
                    <a:pt x="9273" y="34"/>
                    <a:pt x="8973" y="67"/>
                  </a:cubicBezTo>
                  <a:cubicBezTo>
                    <a:pt x="8940" y="67"/>
                    <a:pt x="8940" y="101"/>
                    <a:pt x="8940" y="101"/>
                  </a:cubicBezTo>
                  <a:cubicBezTo>
                    <a:pt x="8940" y="134"/>
                    <a:pt x="8940" y="134"/>
                    <a:pt x="8973" y="134"/>
                  </a:cubicBezTo>
                  <a:lnTo>
                    <a:pt x="9006" y="134"/>
                  </a:lnTo>
                  <a:cubicBezTo>
                    <a:pt x="9307" y="101"/>
                    <a:pt x="9607" y="67"/>
                    <a:pt x="9940" y="67"/>
                  </a:cubicBezTo>
                  <a:cubicBezTo>
                    <a:pt x="9940" y="67"/>
                    <a:pt x="9974" y="67"/>
                    <a:pt x="9974" y="34"/>
                  </a:cubicBezTo>
                  <a:cubicBezTo>
                    <a:pt x="9974" y="0"/>
                    <a:pt x="9940" y="0"/>
                    <a:pt x="9940" y="0"/>
                  </a:cubicBezTo>
                  <a:close/>
                  <a:moveTo>
                    <a:pt x="10908" y="67"/>
                  </a:moveTo>
                  <a:cubicBezTo>
                    <a:pt x="10874" y="67"/>
                    <a:pt x="10841" y="67"/>
                    <a:pt x="10841" y="101"/>
                  </a:cubicBezTo>
                  <a:cubicBezTo>
                    <a:pt x="10841" y="134"/>
                    <a:pt x="10874" y="134"/>
                    <a:pt x="10874" y="134"/>
                  </a:cubicBezTo>
                  <a:cubicBezTo>
                    <a:pt x="11208" y="201"/>
                    <a:pt x="11508" y="267"/>
                    <a:pt x="11808" y="334"/>
                  </a:cubicBezTo>
                  <a:cubicBezTo>
                    <a:pt x="11820" y="345"/>
                    <a:pt x="11827" y="349"/>
                    <a:pt x="11833" y="349"/>
                  </a:cubicBezTo>
                  <a:cubicBezTo>
                    <a:pt x="11846" y="349"/>
                    <a:pt x="11853" y="334"/>
                    <a:pt x="11875" y="334"/>
                  </a:cubicBezTo>
                  <a:cubicBezTo>
                    <a:pt x="11875" y="301"/>
                    <a:pt x="11842" y="267"/>
                    <a:pt x="11842" y="267"/>
                  </a:cubicBezTo>
                  <a:cubicBezTo>
                    <a:pt x="11508" y="167"/>
                    <a:pt x="11208" y="101"/>
                    <a:pt x="10908" y="67"/>
                  </a:cubicBezTo>
                  <a:close/>
                  <a:moveTo>
                    <a:pt x="8062" y="254"/>
                  </a:moveTo>
                  <a:cubicBezTo>
                    <a:pt x="8056" y="254"/>
                    <a:pt x="8049" y="258"/>
                    <a:pt x="8039" y="267"/>
                  </a:cubicBezTo>
                  <a:cubicBezTo>
                    <a:pt x="7739" y="334"/>
                    <a:pt x="7439" y="434"/>
                    <a:pt x="7138" y="568"/>
                  </a:cubicBezTo>
                  <a:lnTo>
                    <a:pt x="7105" y="568"/>
                  </a:lnTo>
                  <a:cubicBezTo>
                    <a:pt x="7105" y="601"/>
                    <a:pt x="7105" y="634"/>
                    <a:pt x="7138" y="634"/>
                  </a:cubicBezTo>
                  <a:lnTo>
                    <a:pt x="7172" y="634"/>
                  </a:lnTo>
                  <a:cubicBezTo>
                    <a:pt x="7439" y="501"/>
                    <a:pt x="7739" y="401"/>
                    <a:pt x="8072" y="334"/>
                  </a:cubicBezTo>
                  <a:cubicBezTo>
                    <a:pt x="8072" y="334"/>
                    <a:pt x="8106" y="301"/>
                    <a:pt x="8106" y="301"/>
                  </a:cubicBezTo>
                  <a:cubicBezTo>
                    <a:pt x="8082" y="277"/>
                    <a:pt x="8075" y="254"/>
                    <a:pt x="8062" y="254"/>
                  </a:cubicBezTo>
                  <a:close/>
                  <a:moveTo>
                    <a:pt x="12726" y="609"/>
                  </a:moveTo>
                  <a:cubicBezTo>
                    <a:pt x="12717" y="609"/>
                    <a:pt x="12709" y="618"/>
                    <a:pt x="12709" y="634"/>
                  </a:cubicBezTo>
                  <a:cubicBezTo>
                    <a:pt x="12676" y="634"/>
                    <a:pt x="12676" y="668"/>
                    <a:pt x="12709" y="668"/>
                  </a:cubicBezTo>
                  <a:lnTo>
                    <a:pt x="12809" y="734"/>
                  </a:lnTo>
                  <a:cubicBezTo>
                    <a:pt x="13076" y="834"/>
                    <a:pt x="13310" y="968"/>
                    <a:pt x="13543" y="1135"/>
                  </a:cubicBezTo>
                  <a:lnTo>
                    <a:pt x="13576" y="1135"/>
                  </a:lnTo>
                  <a:cubicBezTo>
                    <a:pt x="13610" y="1135"/>
                    <a:pt x="13610" y="1101"/>
                    <a:pt x="13576" y="1101"/>
                  </a:cubicBezTo>
                  <a:cubicBezTo>
                    <a:pt x="13343" y="934"/>
                    <a:pt x="13109" y="801"/>
                    <a:pt x="12876" y="668"/>
                  </a:cubicBezTo>
                  <a:lnTo>
                    <a:pt x="12742" y="634"/>
                  </a:lnTo>
                  <a:cubicBezTo>
                    <a:pt x="12742" y="618"/>
                    <a:pt x="12734" y="609"/>
                    <a:pt x="12726" y="609"/>
                  </a:cubicBezTo>
                  <a:close/>
                  <a:moveTo>
                    <a:pt x="6238" y="934"/>
                  </a:moveTo>
                  <a:cubicBezTo>
                    <a:pt x="5971" y="1101"/>
                    <a:pt x="5671" y="1235"/>
                    <a:pt x="5404" y="1401"/>
                  </a:cubicBezTo>
                  <a:cubicBezTo>
                    <a:pt x="5404" y="1435"/>
                    <a:pt x="5404" y="1468"/>
                    <a:pt x="5404" y="1468"/>
                  </a:cubicBezTo>
                  <a:cubicBezTo>
                    <a:pt x="5404" y="1468"/>
                    <a:pt x="5437" y="1502"/>
                    <a:pt x="5437" y="1502"/>
                  </a:cubicBezTo>
                  <a:lnTo>
                    <a:pt x="5437" y="1468"/>
                  </a:lnTo>
                  <a:cubicBezTo>
                    <a:pt x="5737" y="1301"/>
                    <a:pt x="6004" y="1135"/>
                    <a:pt x="6271" y="1001"/>
                  </a:cubicBezTo>
                  <a:cubicBezTo>
                    <a:pt x="6305" y="1001"/>
                    <a:pt x="6305" y="968"/>
                    <a:pt x="6271" y="934"/>
                  </a:cubicBezTo>
                  <a:close/>
                  <a:moveTo>
                    <a:pt x="14277" y="1635"/>
                  </a:moveTo>
                  <a:cubicBezTo>
                    <a:pt x="14277" y="1668"/>
                    <a:pt x="14277" y="1702"/>
                    <a:pt x="14277" y="1702"/>
                  </a:cubicBezTo>
                  <a:cubicBezTo>
                    <a:pt x="14510" y="1902"/>
                    <a:pt x="14744" y="2135"/>
                    <a:pt x="14944" y="2369"/>
                  </a:cubicBezTo>
                  <a:lnTo>
                    <a:pt x="15011" y="2369"/>
                  </a:lnTo>
                  <a:cubicBezTo>
                    <a:pt x="15044" y="2369"/>
                    <a:pt x="15044" y="2335"/>
                    <a:pt x="15011" y="2335"/>
                  </a:cubicBezTo>
                  <a:cubicBezTo>
                    <a:pt x="14811" y="2069"/>
                    <a:pt x="14577" y="1868"/>
                    <a:pt x="14344" y="1635"/>
                  </a:cubicBezTo>
                  <a:close/>
                  <a:moveTo>
                    <a:pt x="4635" y="1955"/>
                  </a:moveTo>
                  <a:cubicBezTo>
                    <a:pt x="4624" y="1955"/>
                    <a:pt x="4612" y="1960"/>
                    <a:pt x="4603" y="1969"/>
                  </a:cubicBezTo>
                  <a:cubicBezTo>
                    <a:pt x="4336" y="2135"/>
                    <a:pt x="4103" y="2335"/>
                    <a:pt x="3836" y="2536"/>
                  </a:cubicBezTo>
                  <a:cubicBezTo>
                    <a:pt x="3836" y="2569"/>
                    <a:pt x="3836" y="2569"/>
                    <a:pt x="3836" y="2602"/>
                  </a:cubicBezTo>
                  <a:lnTo>
                    <a:pt x="3903" y="2602"/>
                  </a:lnTo>
                  <a:cubicBezTo>
                    <a:pt x="4170" y="2402"/>
                    <a:pt x="4403" y="2202"/>
                    <a:pt x="4670" y="2035"/>
                  </a:cubicBezTo>
                  <a:cubicBezTo>
                    <a:pt x="4694" y="1986"/>
                    <a:pt x="4665" y="1955"/>
                    <a:pt x="4635" y="1955"/>
                  </a:cubicBezTo>
                  <a:close/>
                  <a:moveTo>
                    <a:pt x="3136" y="3169"/>
                  </a:moveTo>
                  <a:cubicBezTo>
                    <a:pt x="2902" y="3370"/>
                    <a:pt x="2669" y="3603"/>
                    <a:pt x="2435" y="3837"/>
                  </a:cubicBezTo>
                  <a:cubicBezTo>
                    <a:pt x="2435" y="3837"/>
                    <a:pt x="2435" y="3870"/>
                    <a:pt x="2435" y="3903"/>
                  </a:cubicBezTo>
                  <a:lnTo>
                    <a:pt x="2502" y="3903"/>
                  </a:lnTo>
                  <a:cubicBezTo>
                    <a:pt x="2735" y="3636"/>
                    <a:pt x="2969" y="3436"/>
                    <a:pt x="3169" y="3236"/>
                  </a:cubicBezTo>
                  <a:cubicBezTo>
                    <a:pt x="3202" y="3203"/>
                    <a:pt x="3202" y="3169"/>
                    <a:pt x="3169" y="3169"/>
                  </a:cubicBezTo>
                  <a:close/>
                  <a:moveTo>
                    <a:pt x="15544" y="3036"/>
                  </a:moveTo>
                  <a:cubicBezTo>
                    <a:pt x="15544" y="3069"/>
                    <a:pt x="15544" y="3069"/>
                    <a:pt x="15544" y="3103"/>
                  </a:cubicBezTo>
                  <a:cubicBezTo>
                    <a:pt x="15745" y="3336"/>
                    <a:pt x="15911" y="3603"/>
                    <a:pt x="16078" y="3903"/>
                  </a:cubicBezTo>
                  <a:lnTo>
                    <a:pt x="16145" y="3903"/>
                  </a:lnTo>
                  <a:cubicBezTo>
                    <a:pt x="16145" y="3870"/>
                    <a:pt x="16145" y="3837"/>
                    <a:pt x="16145" y="3837"/>
                  </a:cubicBezTo>
                  <a:cubicBezTo>
                    <a:pt x="15978" y="3570"/>
                    <a:pt x="15778" y="3303"/>
                    <a:pt x="15611" y="3036"/>
                  </a:cubicBezTo>
                  <a:close/>
                  <a:moveTo>
                    <a:pt x="1818" y="4512"/>
                  </a:moveTo>
                  <a:cubicBezTo>
                    <a:pt x="1810" y="4512"/>
                    <a:pt x="1801" y="4520"/>
                    <a:pt x="1801" y="4537"/>
                  </a:cubicBezTo>
                  <a:cubicBezTo>
                    <a:pt x="1601" y="4771"/>
                    <a:pt x="1368" y="5004"/>
                    <a:pt x="1168" y="5271"/>
                  </a:cubicBezTo>
                  <a:cubicBezTo>
                    <a:pt x="1168" y="5271"/>
                    <a:pt x="1168" y="5304"/>
                    <a:pt x="1168" y="5304"/>
                  </a:cubicBezTo>
                  <a:lnTo>
                    <a:pt x="1234" y="5304"/>
                  </a:lnTo>
                  <a:cubicBezTo>
                    <a:pt x="1434" y="5071"/>
                    <a:pt x="1635" y="4804"/>
                    <a:pt x="1835" y="4570"/>
                  </a:cubicBezTo>
                  <a:cubicBezTo>
                    <a:pt x="1868" y="4570"/>
                    <a:pt x="1868" y="4537"/>
                    <a:pt x="1835" y="4537"/>
                  </a:cubicBezTo>
                  <a:cubicBezTo>
                    <a:pt x="1835" y="4520"/>
                    <a:pt x="1826" y="4512"/>
                    <a:pt x="1818" y="4512"/>
                  </a:cubicBezTo>
                  <a:close/>
                  <a:moveTo>
                    <a:pt x="16579" y="4645"/>
                  </a:moveTo>
                  <a:cubicBezTo>
                    <a:pt x="16570" y="4645"/>
                    <a:pt x="16562" y="4654"/>
                    <a:pt x="16545" y="4670"/>
                  </a:cubicBezTo>
                  <a:cubicBezTo>
                    <a:pt x="16545" y="4670"/>
                    <a:pt x="16545" y="4704"/>
                    <a:pt x="16545" y="4704"/>
                  </a:cubicBezTo>
                  <a:cubicBezTo>
                    <a:pt x="16712" y="5004"/>
                    <a:pt x="16845" y="5271"/>
                    <a:pt x="16979" y="5571"/>
                  </a:cubicBezTo>
                  <a:lnTo>
                    <a:pt x="17012" y="5571"/>
                  </a:lnTo>
                  <a:cubicBezTo>
                    <a:pt x="17012" y="5571"/>
                    <a:pt x="17046" y="5538"/>
                    <a:pt x="17012" y="5538"/>
                  </a:cubicBezTo>
                  <a:cubicBezTo>
                    <a:pt x="16912" y="5238"/>
                    <a:pt x="16745" y="4937"/>
                    <a:pt x="16612" y="4670"/>
                  </a:cubicBezTo>
                  <a:cubicBezTo>
                    <a:pt x="16595" y="4654"/>
                    <a:pt x="16587" y="4645"/>
                    <a:pt x="16579" y="4645"/>
                  </a:cubicBezTo>
                  <a:close/>
                  <a:moveTo>
                    <a:pt x="567" y="6005"/>
                  </a:moveTo>
                  <a:cubicBezTo>
                    <a:pt x="367" y="6272"/>
                    <a:pt x="200" y="6539"/>
                    <a:pt x="33" y="6805"/>
                  </a:cubicBezTo>
                  <a:cubicBezTo>
                    <a:pt x="0" y="6805"/>
                    <a:pt x="0" y="6839"/>
                    <a:pt x="33" y="6839"/>
                  </a:cubicBezTo>
                  <a:cubicBezTo>
                    <a:pt x="33" y="6855"/>
                    <a:pt x="42" y="6864"/>
                    <a:pt x="54" y="6864"/>
                  </a:cubicBezTo>
                  <a:cubicBezTo>
                    <a:pt x="67" y="6864"/>
                    <a:pt x="83" y="6855"/>
                    <a:pt x="100" y="6839"/>
                  </a:cubicBezTo>
                  <a:cubicBezTo>
                    <a:pt x="267" y="6605"/>
                    <a:pt x="434" y="6338"/>
                    <a:pt x="634" y="6072"/>
                  </a:cubicBezTo>
                  <a:cubicBezTo>
                    <a:pt x="634" y="6038"/>
                    <a:pt x="634" y="6038"/>
                    <a:pt x="634" y="6005"/>
                  </a:cubicBezTo>
                  <a:close/>
                  <a:moveTo>
                    <a:pt x="17346" y="6372"/>
                  </a:moveTo>
                  <a:cubicBezTo>
                    <a:pt x="17312" y="6372"/>
                    <a:pt x="17312" y="6405"/>
                    <a:pt x="17312" y="6438"/>
                  </a:cubicBezTo>
                  <a:cubicBezTo>
                    <a:pt x="17446" y="6705"/>
                    <a:pt x="17546" y="7006"/>
                    <a:pt x="17679" y="7306"/>
                  </a:cubicBezTo>
                  <a:cubicBezTo>
                    <a:pt x="17679" y="7339"/>
                    <a:pt x="17679" y="7339"/>
                    <a:pt x="17713" y="7339"/>
                  </a:cubicBezTo>
                  <a:cubicBezTo>
                    <a:pt x="17746" y="7306"/>
                    <a:pt x="17746" y="7306"/>
                    <a:pt x="17746" y="7272"/>
                  </a:cubicBezTo>
                  <a:cubicBezTo>
                    <a:pt x="17613" y="6972"/>
                    <a:pt x="17513" y="6672"/>
                    <a:pt x="17412" y="6372"/>
                  </a:cubicBezTo>
                  <a:close/>
                  <a:moveTo>
                    <a:pt x="18013" y="8173"/>
                  </a:moveTo>
                  <a:cubicBezTo>
                    <a:pt x="17980" y="8173"/>
                    <a:pt x="17980" y="8206"/>
                    <a:pt x="17980" y="8240"/>
                  </a:cubicBezTo>
                  <a:cubicBezTo>
                    <a:pt x="18080" y="8507"/>
                    <a:pt x="18180" y="8807"/>
                    <a:pt x="18246" y="9140"/>
                  </a:cubicBezTo>
                  <a:cubicBezTo>
                    <a:pt x="18280" y="9140"/>
                    <a:pt x="18280" y="9174"/>
                    <a:pt x="18313" y="9174"/>
                  </a:cubicBezTo>
                  <a:cubicBezTo>
                    <a:pt x="18313" y="9140"/>
                    <a:pt x="18346" y="9140"/>
                    <a:pt x="18346" y="9107"/>
                  </a:cubicBezTo>
                  <a:cubicBezTo>
                    <a:pt x="18246" y="8807"/>
                    <a:pt x="18146" y="8507"/>
                    <a:pt x="18046" y="8206"/>
                  </a:cubicBezTo>
                  <a:cubicBezTo>
                    <a:pt x="18046" y="8173"/>
                    <a:pt x="18013" y="8173"/>
                    <a:pt x="18013" y="8173"/>
                  </a:cubicBezTo>
                  <a:close/>
                  <a:moveTo>
                    <a:pt x="18547" y="10016"/>
                  </a:moveTo>
                  <a:cubicBezTo>
                    <a:pt x="18530" y="10016"/>
                    <a:pt x="18513" y="10024"/>
                    <a:pt x="18513" y="10041"/>
                  </a:cubicBezTo>
                  <a:cubicBezTo>
                    <a:pt x="18580" y="10341"/>
                    <a:pt x="18680" y="10641"/>
                    <a:pt x="18747" y="10975"/>
                  </a:cubicBezTo>
                  <a:cubicBezTo>
                    <a:pt x="18747" y="11008"/>
                    <a:pt x="18780" y="11008"/>
                    <a:pt x="18780" y="11008"/>
                  </a:cubicBezTo>
                  <a:lnTo>
                    <a:pt x="18780" y="11042"/>
                  </a:lnTo>
                  <a:cubicBezTo>
                    <a:pt x="18813" y="11042"/>
                    <a:pt x="18813" y="11008"/>
                    <a:pt x="18813" y="10975"/>
                  </a:cubicBezTo>
                  <a:cubicBezTo>
                    <a:pt x="18747" y="10675"/>
                    <a:pt x="18680" y="10341"/>
                    <a:pt x="18580" y="10041"/>
                  </a:cubicBezTo>
                  <a:cubicBezTo>
                    <a:pt x="18580" y="10024"/>
                    <a:pt x="18563" y="10016"/>
                    <a:pt x="18547" y="10016"/>
                  </a:cubicBezTo>
                  <a:close/>
                  <a:moveTo>
                    <a:pt x="19014" y="11876"/>
                  </a:moveTo>
                  <a:cubicBezTo>
                    <a:pt x="18980" y="11876"/>
                    <a:pt x="18980" y="11876"/>
                    <a:pt x="18980" y="11909"/>
                  </a:cubicBezTo>
                  <a:cubicBezTo>
                    <a:pt x="19047" y="12209"/>
                    <a:pt x="19114" y="12509"/>
                    <a:pt x="19180" y="12843"/>
                  </a:cubicBezTo>
                  <a:cubicBezTo>
                    <a:pt x="19180" y="12876"/>
                    <a:pt x="19180" y="12876"/>
                    <a:pt x="19214" y="12876"/>
                  </a:cubicBezTo>
                  <a:cubicBezTo>
                    <a:pt x="19214" y="12876"/>
                    <a:pt x="19247" y="12843"/>
                    <a:pt x="19247" y="12843"/>
                  </a:cubicBezTo>
                  <a:cubicBezTo>
                    <a:pt x="19180" y="12509"/>
                    <a:pt x="19114" y="12209"/>
                    <a:pt x="19047" y="11909"/>
                  </a:cubicBezTo>
                  <a:cubicBezTo>
                    <a:pt x="19047" y="11876"/>
                    <a:pt x="19014" y="11876"/>
                    <a:pt x="19014" y="11876"/>
                  </a:cubicBezTo>
                  <a:close/>
                  <a:moveTo>
                    <a:pt x="19347" y="13744"/>
                  </a:moveTo>
                  <a:cubicBezTo>
                    <a:pt x="19347" y="13744"/>
                    <a:pt x="19314" y="13777"/>
                    <a:pt x="19314" y="13777"/>
                  </a:cubicBezTo>
                  <a:cubicBezTo>
                    <a:pt x="19381" y="14077"/>
                    <a:pt x="19447" y="14411"/>
                    <a:pt x="19481" y="14711"/>
                  </a:cubicBezTo>
                  <a:cubicBezTo>
                    <a:pt x="19481" y="14744"/>
                    <a:pt x="19514" y="14744"/>
                    <a:pt x="19514" y="14744"/>
                  </a:cubicBezTo>
                  <a:lnTo>
                    <a:pt x="19547" y="14744"/>
                  </a:lnTo>
                  <a:cubicBezTo>
                    <a:pt x="19547" y="14744"/>
                    <a:pt x="19581" y="14744"/>
                    <a:pt x="19547" y="14711"/>
                  </a:cubicBezTo>
                  <a:cubicBezTo>
                    <a:pt x="19514" y="14411"/>
                    <a:pt x="19447" y="14111"/>
                    <a:pt x="19414" y="13777"/>
                  </a:cubicBezTo>
                  <a:cubicBezTo>
                    <a:pt x="19381" y="13744"/>
                    <a:pt x="19381" y="13744"/>
                    <a:pt x="19347" y="13744"/>
                  </a:cubicBezTo>
                  <a:close/>
                  <a:moveTo>
                    <a:pt x="19681" y="15612"/>
                  </a:moveTo>
                  <a:cubicBezTo>
                    <a:pt x="19647" y="15612"/>
                    <a:pt x="19614" y="15645"/>
                    <a:pt x="19647" y="15678"/>
                  </a:cubicBezTo>
                  <a:cubicBezTo>
                    <a:pt x="19681" y="15979"/>
                    <a:pt x="19714" y="16279"/>
                    <a:pt x="19781" y="16612"/>
                  </a:cubicBezTo>
                  <a:cubicBezTo>
                    <a:pt x="19781" y="16646"/>
                    <a:pt x="19781" y="16646"/>
                    <a:pt x="19814" y="16646"/>
                  </a:cubicBezTo>
                  <a:cubicBezTo>
                    <a:pt x="19814" y="16646"/>
                    <a:pt x="19848" y="16612"/>
                    <a:pt x="19848" y="16612"/>
                  </a:cubicBezTo>
                  <a:cubicBezTo>
                    <a:pt x="19814" y="16279"/>
                    <a:pt x="19747" y="15979"/>
                    <a:pt x="19714" y="15645"/>
                  </a:cubicBezTo>
                  <a:cubicBezTo>
                    <a:pt x="19714" y="15645"/>
                    <a:pt x="19681" y="15612"/>
                    <a:pt x="19681" y="15612"/>
                  </a:cubicBezTo>
                  <a:close/>
                  <a:moveTo>
                    <a:pt x="19914" y="17513"/>
                  </a:moveTo>
                  <a:cubicBezTo>
                    <a:pt x="19914" y="17513"/>
                    <a:pt x="19881" y="17546"/>
                    <a:pt x="19881" y="17546"/>
                  </a:cubicBezTo>
                  <a:cubicBezTo>
                    <a:pt x="19914" y="17880"/>
                    <a:pt x="19948" y="18180"/>
                    <a:pt x="19981" y="18514"/>
                  </a:cubicBezTo>
                  <a:cubicBezTo>
                    <a:pt x="19981" y="18547"/>
                    <a:pt x="20014" y="18547"/>
                    <a:pt x="20048" y="18547"/>
                  </a:cubicBezTo>
                  <a:cubicBezTo>
                    <a:pt x="20048" y="18547"/>
                    <a:pt x="20081" y="18514"/>
                    <a:pt x="20081" y="18514"/>
                  </a:cubicBezTo>
                  <a:cubicBezTo>
                    <a:pt x="20048" y="18180"/>
                    <a:pt x="20014" y="17880"/>
                    <a:pt x="19948" y="17546"/>
                  </a:cubicBezTo>
                  <a:cubicBezTo>
                    <a:pt x="19948" y="17513"/>
                    <a:pt x="19948" y="17513"/>
                    <a:pt x="19914" y="17513"/>
                  </a:cubicBezTo>
                  <a:close/>
                  <a:moveTo>
                    <a:pt x="20114" y="19414"/>
                  </a:moveTo>
                  <a:cubicBezTo>
                    <a:pt x="20114" y="19414"/>
                    <a:pt x="20081" y="19448"/>
                    <a:pt x="20081" y="19448"/>
                  </a:cubicBezTo>
                  <a:lnTo>
                    <a:pt x="20181" y="20415"/>
                  </a:lnTo>
                  <a:cubicBezTo>
                    <a:pt x="20181" y="20415"/>
                    <a:pt x="20214" y="20448"/>
                    <a:pt x="20214" y="20448"/>
                  </a:cubicBezTo>
                  <a:cubicBezTo>
                    <a:pt x="20248" y="20448"/>
                    <a:pt x="20248" y="20415"/>
                    <a:pt x="20248" y="20382"/>
                  </a:cubicBezTo>
                  <a:cubicBezTo>
                    <a:pt x="20248" y="20082"/>
                    <a:pt x="20214" y="19781"/>
                    <a:pt x="20181" y="19448"/>
                  </a:cubicBezTo>
                  <a:cubicBezTo>
                    <a:pt x="20148" y="19414"/>
                    <a:pt x="20148" y="19414"/>
                    <a:pt x="20114" y="19414"/>
                  </a:cubicBezTo>
                  <a:close/>
                  <a:moveTo>
                    <a:pt x="20315" y="21316"/>
                  </a:moveTo>
                  <a:cubicBezTo>
                    <a:pt x="20281" y="21316"/>
                    <a:pt x="20248" y="21349"/>
                    <a:pt x="20248" y="21349"/>
                  </a:cubicBezTo>
                  <a:lnTo>
                    <a:pt x="20315" y="22316"/>
                  </a:lnTo>
                  <a:cubicBezTo>
                    <a:pt x="20315" y="22316"/>
                    <a:pt x="20348" y="22350"/>
                    <a:pt x="20381" y="22350"/>
                  </a:cubicBezTo>
                  <a:cubicBezTo>
                    <a:pt x="20415" y="22350"/>
                    <a:pt x="20415" y="22350"/>
                    <a:pt x="20415" y="22316"/>
                  </a:cubicBezTo>
                  <a:cubicBezTo>
                    <a:pt x="20381" y="22016"/>
                    <a:pt x="20381" y="21683"/>
                    <a:pt x="20348" y="21382"/>
                  </a:cubicBezTo>
                  <a:cubicBezTo>
                    <a:pt x="20348" y="21349"/>
                    <a:pt x="20315" y="21316"/>
                    <a:pt x="20315" y="21316"/>
                  </a:cubicBezTo>
                  <a:close/>
                  <a:moveTo>
                    <a:pt x="20415" y="23217"/>
                  </a:moveTo>
                  <a:cubicBezTo>
                    <a:pt x="20415" y="23217"/>
                    <a:pt x="20381" y="23250"/>
                    <a:pt x="20381" y="23250"/>
                  </a:cubicBezTo>
                  <a:cubicBezTo>
                    <a:pt x="20415" y="23584"/>
                    <a:pt x="20448" y="23884"/>
                    <a:pt x="20448" y="24218"/>
                  </a:cubicBezTo>
                  <a:cubicBezTo>
                    <a:pt x="20448" y="24251"/>
                    <a:pt x="20448" y="24251"/>
                    <a:pt x="20481" y="24251"/>
                  </a:cubicBezTo>
                  <a:lnTo>
                    <a:pt x="20481" y="24285"/>
                  </a:lnTo>
                  <a:cubicBezTo>
                    <a:pt x="20515" y="24285"/>
                    <a:pt x="20515" y="24251"/>
                    <a:pt x="20515" y="24218"/>
                  </a:cubicBezTo>
                  <a:cubicBezTo>
                    <a:pt x="20515" y="23918"/>
                    <a:pt x="20481" y="23584"/>
                    <a:pt x="20481" y="23250"/>
                  </a:cubicBezTo>
                  <a:cubicBezTo>
                    <a:pt x="20448" y="23250"/>
                    <a:pt x="20448" y="23217"/>
                    <a:pt x="20415" y="23217"/>
                  </a:cubicBezTo>
                  <a:close/>
                  <a:moveTo>
                    <a:pt x="20515" y="25118"/>
                  </a:moveTo>
                  <a:cubicBezTo>
                    <a:pt x="20515" y="25118"/>
                    <a:pt x="20481" y="25152"/>
                    <a:pt x="20481" y="25152"/>
                  </a:cubicBezTo>
                  <a:cubicBezTo>
                    <a:pt x="20515" y="25485"/>
                    <a:pt x="20515" y="25819"/>
                    <a:pt x="20515" y="26119"/>
                  </a:cubicBezTo>
                  <a:cubicBezTo>
                    <a:pt x="20515" y="26153"/>
                    <a:pt x="20548" y="26153"/>
                    <a:pt x="20581" y="26153"/>
                  </a:cubicBezTo>
                  <a:cubicBezTo>
                    <a:pt x="20581" y="26153"/>
                    <a:pt x="20615" y="26153"/>
                    <a:pt x="20615" y="26119"/>
                  </a:cubicBezTo>
                  <a:lnTo>
                    <a:pt x="20581" y="25152"/>
                  </a:lnTo>
                  <a:cubicBezTo>
                    <a:pt x="20581" y="25118"/>
                    <a:pt x="20548" y="25118"/>
                    <a:pt x="20515" y="25118"/>
                  </a:cubicBezTo>
                  <a:close/>
                  <a:moveTo>
                    <a:pt x="20581" y="27020"/>
                  </a:moveTo>
                  <a:cubicBezTo>
                    <a:pt x="20581" y="27053"/>
                    <a:pt x="20548" y="27053"/>
                    <a:pt x="20548" y="27087"/>
                  </a:cubicBezTo>
                  <a:cubicBezTo>
                    <a:pt x="20581" y="27387"/>
                    <a:pt x="20581" y="27720"/>
                    <a:pt x="20581" y="28054"/>
                  </a:cubicBezTo>
                  <a:cubicBezTo>
                    <a:pt x="20581" y="28054"/>
                    <a:pt x="20615" y="28087"/>
                    <a:pt x="20615" y="28087"/>
                  </a:cubicBezTo>
                  <a:cubicBezTo>
                    <a:pt x="20648" y="28087"/>
                    <a:pt x="20681" y="28054"/>
                    <a:pt x="20681" y="28054"/>
                  </a:cubicBezTo>
                  <a:cubicBezTo>
                    <a:pt x="20648" y="27720"/>
                    <a:pt x="20648" y="27420"/>
                    <a:pt x="20648" y="27087"/>
                  </a:cubicBezTo>
                  <a:lnTo>
                    <a:pt x="20648" y="27053"/>
                  </a:lnTo>
                  <a:cubicBezTo>
                    <a:pt x="20648" y="27053"/>
                    <a:pt x="20615" y="27020"/>
                    <a:pt x="20581" y="27020"/>
                  </a:cubicBezTo>
                  <a:close/>
                  <a:moveTo>
                    <a:pt x="20648" y="28955"/>
                  </a:moveTo>
                  <a:cubicBezTo>
                    <a:pt x="20648" y="28955"/>
                    <a:pt x="20615" y="28955"/>
                    <a:pt x="20615" y="28988"/>
                  </a:cubicBezTo>
                  <a:lnTo>
                    <a:pt x="20615" y="29955"/>
                  </a:lnTo>
                  <a:cubicBezTo>
                    <a:pt x="20615" y="29955"/>
                    <a:pt x="20648" y="29989"/>
                    <a:pt x="20648" y="29989"/>
                  </a:cubicBezTo>
                  <a:cubicBezTo>
                    <a:pt x="20681" y="29989"/>
                    <a:pt x="20681" y="29955"/>
                    <a:pt x="20681" y="29955"/>
                  </a:cubicBezTo>
                  <a:lnTo>
                    <a:pt x="20681" y="28988"/>
                  </a:lnTo>
                  <a:cubicBezTo>
                    <a:pt x="20681" y="28988"/>
                    <a:pt x="20681" y="28955"/>
                    <a:pt x="20648" y="28955"/>
                  </a:cubicBezTo>
                  <a:close/>
                  <a:moveTo>
                    <a:pt x="20648" y="30856"/>
                  </a:moveTo>
                  <a:cubicBezTo>
                    <a:pt x="20648" y="30856"/>
                    <a:pt x="20615" y="30856"/>
                    <a:pt x="20615" y="30889"/>
                  </a:cubicBezTo>
                  <a:lnTo>
                    <a:pt x="20615" y="31857"/>
                  </a:lnTo>
                  <a:cubicBezTo>
                    <a:pt x="20615" y="31890"/>
                    <a:pt x="20648" y="31890"/>
                    <a:pt x="20648" y="31890"/>
                  </a:cubicBezTo>
                  <a:cubicBezTo>
                    <a:pt x="20681" y="31890"/>
                    <a:pt x="20715" y="31857"/>
                    <a:pt x="20715" y="31857"/>
                  </a:cubicBezTo>
                  <a:lnTo>
                    <a:pt x="20715" y="30889"/>
                  </a:lnTo>
                  <a:cubicBezTo>
                    <a:pt x="20715" y="30856"/>
                    <a:pt x="20681" y="30856"/>
                    <a:pt x="20648" y="30856"/>
                  </a:cubicBezTo>
                  <a:close/>
                  <a:moveTo>
                    <a:pt x="20671" y="32777"/>
                  </a:moveTo>
                  <a:cubicBezTo>
                    <a:pt x="20665" y="32777"/>
                    <a:pt x="20658" y="32781"/>
                    <a:pt x="20648" y="32791"/>
                  </a:cubicBezTo>
                  <a:cubicBezTo>
                    <a:pt x="20648" y="32791"/>
                    <a:pt x="20615" y="32791"/>
                    <a:pt x="20615" y="32824"/>
                  </a:cubicBezTo>
                  <a:lnTo>
                    <a:pt x="20615" y="33791"/>
                  </a:lnTo>
                  <a:lnTo>
                    <a:pt x="20648" y="33791"/>
                  </a:lnTo>
                  <a:cubicBezTo>
                    <a:pt x="20681" y="33791"/>
                    <a:pt x="20681" y="33791"/>
                    <a:pt x="20715" y="33758"/>
                  </a:cubicBezTo>
                  <a:lnTo>
                    <a:pt x="20715" y="32824"/>
                  </a:lnTo>
                  <a:cubicBezTo>
                    <a:pt x="20691" y="32800"/>
                    <a:pt x="20684" y="32777"/>
                    <a:pt x="20671" y="32777"/>
                  </a:cubicBezTo>
                  <a:close/>
                  <a:moveTo>
                    <a:pt x="20615" y="34692"/>
                  </a:moveTo>
                  <a:cubicBezTo>
                    <a:pt x="20615" y="34692"/>
                    <a:pt x="20581" y="34692"/>
                    <a:pt x="20581" y="34725"/>
                  </a:cubicBezTo>
                  <a:lnTo>
                    <a:pt x="20581" y="35659"/>
                  </a:lnTo>
                  <a:cubicBezTo>
                    <a:pt x="20581" y="35687"/>
                    <a:pt x="20581" y="35714"/>
                    <a:pt x="20600" y="35723"/>
                  </a:cubicBezTo>
                  <a:lnTo>
                    <a:pt x="20600" y="35723"/>
                  </a:lnTo>
                  <a:cubicBezTo>
                    <a:pt x="20626" y="35714"/>
                    <a:pt x="20648" y="35687"/>
                    <a:pt x="20648" y="35659"/>
                  </a:cubicBezTo>
                  <a:cubicBezTo>
                    <a:pt x="20648" y="35359"/>
                    <a:pt x="20648" y="35059"/>
                    <a:pt x="20648" y="34725"/>
                  </a:cubicBezTo>
                  <a:cubicBezTo>
                    <a:pt x="20648" y="34692"/>
                    <a:pt x="20648" y="34692"/>
                    <a:pt x="20615" y="34692"/>
                  </a:cubicBezTo>
                  <a:close/>
                  <a:moveTo>
                    <a:pt x="20600" y="35723"/>
                  </a:moveTo>
                  <a:lnTo>
                    <a:pt x="20600" y="35723"/>
                  </a:lnTo>
                  <a:cubicBezTo>
                    <a:pt x="20594" y="35725"/>
                    <a:pt x="20588" y="35726"/>
                    <a:pt x="20581" y="35726"/>
                  </a:cubicBezTo>
                  <a:lnTo>
                    <a:pt x="20615" y="35726"/>
                  </a:lnTo>
                  <a:cubicBezTo>
                    <a:pt x="20609" y="35726"/>
                    <a:pt x="20604" y="35725"/>
                    <a:pt x="20600" y="35723"/>
                  </a:cubicBezTo>
                  <a:close/>
                  <a:moveTo>
                    <a:pt x="20581" y="36593"/>
                  </a:moveTo>
                  <a:cubicBezTo>
                    <a:pt x="20581" y="36593"/>
                    <a:pt x="20548" y="36593"/>
                    <a:pt x="20548" y="36627"/>
                  </a:cubicBezTo>
                  <a:cubicBezTo>
                    <a:pt x="20548" y="36960"/>
                    <a:pt x="20515" y="37260"/>
                    <a:pt x="20515" y="37594"/>
                  </a:cubicBezTo>
                  <a:cubicBezTo>
                    <a:pt x="20515" y="37594"/>
                    <a:pt x="20515" y="37627"/>
                    <a:pt x="20548" y="37627"/>
                  </a:cubicBezTo>
                  <a:cubicBezTo>
                    <a:pt x="20581" y="37627"/>
                    <a:pt x="20581" y="37594"/>
                    <a:pt x="20581" y="37594"/>
                  </a:cubicBezTo>
                  <a:cubicBezTo>
                    <a:pt x="20615" y="37260"/>
                    <a:pt x="20615" y="36960"/>
                    <a:pt x="20615" y="36627"/>
                  </a:cubicBezTo>
                  <a:cubicBezTo>
                    <a:pt x="20615" y="36593"/>
                    <a:pt x="20615" y="36593"/>
                    <a:pt x="20581" y="365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7193305" y="3456178"/>
              <a:ext cx="202227" cy="403413"/>
            </a:xfrm>
            <a:custGeom>
              <a:avLst/>
              <a:gdLst/>
              <a:ahLst/>
              <a:cxnLst/>
              <a:rect l="l" t="t" r="r" b="b"/>
              <a:pathLst>
                <a:path w="19214" h="38329" extrusionOk="0">
                  <a:moveTo>
                    <a:pt x="9040" y="1"/>
                  </a:moveTo>
                  <a:cubicBezTo>
                    <a:pt x="9007" y="1"/>
                    <a:pt x="9007" y="34"/>
                    <a:pt x="9007" y="34"/>
                  </a:cubicBezTo>
                  <a:cubicBezTo>
                    <a:pt x="9007" y="68"/>
                    <a:pt x="9040" y="68"/>
                    <a:pt x="9040" y="68"/>
                  </a:cubicBezTo>
                  <a:lnTo>
                    <a:pt x="10007" y="68"/>
                  </a:lnTo>
                  <a:lnTo>
                    <a:pt x="10007" y="101"/>
                  </a:lnTo>
                  <a:cubicBezTo>
                    <a:pt x="10041" y="101"/>
                    <a:pt x="10041" y="68"/>
                    <a:pt x="10041" y="68"/>
                  </a:cubicBezTo>
                  <a:cubicBezTo>
                    <a:pt x="10041" y="34"/>
                    <a:pt x="10041" y="1"/>
                    <a:pt x="10007" y="1"/>
                  </a:cubicBezTo>
                  <a:close/>
                  <a:moveTo>
                    <a:pt x="8106" y="134"/>
                  </a:moveTo>
                  <a:cubicBezTo>
                    <a:pt x="7772" y="201"/>
                    <a:pt x="7472" y="301"/>
                    <a:pt x="7172" y="401"/>
                  </a:cubicBezTo>
                  <a:cubicBezTo>
                    <a:pt x="7139" y="401"/>
                    <a:pt x="7139" y="435"/>
                    <a:pt x="7139" y="435"/>
                  </a:cubicBezTo>
                  <a:cubicBezTo>
                    <a:pt x="7139" y="468"/>
                    <a:pt x="7172" y="468"/>
                    <a:pt x="7172" y="468"/>
                  </a:cubicBezTo>
                  <a:lnTo>
                    <a:pt x="7205" y="468"/>
                  </a:lnTo>
                  <a:cubicBezTo>
                    <a:pt x="7506" y="368"/>
                    <a:pt x="7806" y="268"/>
                    <a:pt x="8106" y="201"/>
                  </a:cubicBezTo>
                  <a:cubicBezTo>
                    <a:pt x="8139" y="201"/>
                    <a:pt x="8139" y="201"/>
                    <a:pt x="8139" y="168"/>
                  </a:cubicBezTo>
                  <a:cubicBezTo>
                    <a:pt x="8139" y="134"/>
                    <a:pt x="8106" y="134"/>
                    <a:pt x="8106" y="134"/>
                  </a:cubicBezTo>
                  <a:close/>
                  <a:moveTo>
                    <a:pt x="10908" y="134"/>
                  </a:moveTo>
                  <a:cubicBezTo>
                    <a:pt x="10908" y="134"/>
                    <a:pt x="10875" y="134"/>
                    <a:pt x="10875" y="168"/>
                  </a:cubicBezTo>
                  <a:cubicBezTo>
                    <a:pt x="10848" y="195"/>
                    <a:pt x="10886" y="244"/>
                    <a:pt x="10920" y="244"/>
                  </a:cubicBezTo>
                  <a:cubicBezTo>
                    <a:pt x="10927" y="244"/>
                    <a:pt x="10935" y="241"/>
                    <a:pt x="10941" y="234"/>
                  </a:cubicBezTo>
                  <a:cubicBezTo>
                    <a:pt x="11237" y="300"/>
                    <a:pt x="11532" y="398"/>
                    <a:pt x="11827" y="496"/>
                  </a:cubicBezTo>
                  <a:lnTo>
                    <a:pt x="11827" y="496"/>
                  </a:lnTo>
                  <a:cubicBezTo>
                    <a:pt x="11835" y="492"/>
                    <a:pt x="11842" y="484"/>
                    <a:pt x="11842" y="468"/>
                  </a:cubicBezTo>
                  <a:cubicBezTo>
                    <a:pt x="11842" y="468"/>
                    <a:pt x="11842" y="435"/>
                    <a:pt x="11842" y="435"/>
                  </a:cubicBezTo>
                  <a:cubicBezTo>
                    <a:pt x="11542" y="301"/>
                    <a:pt x="11242" y="201"/>
                    <a:pt x="10908" y="134"/>
                  </a:cubicBezTo>
                  <a:close/>
                  <a:moveTo>
                    <a:pt x="11827" y="496"/>
                  </a:moveTo>
                  <a:cubicBezTo>
                    <a:pt x="11818" y="501"/>
                    <a:pt x="11809" y="501"/>
                    <a:pt x="11809" y="501"/>
                  </a:cubicBezTo>
                  <a:lnTo>
                    <a:pt x="11842" y="501"/>
                  </a:lnTo>
                  <a:cubicBezTo>
                    <a:pt x="11837" y="500"/>
                    <a:pt x="11832" y="498"/>
                    <a:pt x="11827" y="496"/>
                  </a:cubicBezTo>
                  <a:close/>
                  <a:moveTo>
                    <a:pt x="6280" y="753"/>
                  </a:moveTo>
                  <a:cubicBezTo>
                    <a:pt x="6275" y="753"/>
                    <a:pt x="6271" y="757"/>
                    <a:pt x="6271" y="768"/>
                  </a:cubicBezTo>
                  <a:cubicBezTo>
                    <a:pt x="5971" y="902"/>
                    <a:pt x="5704" y="1035"/>
                    <a:pt x="5437" y="1202"/>
                  </a:cubicBezTo>
                  <a:cubicBezTo>
                    <a:pt x="5404" y="1235"/>
                    <a:pt x="5404" y="1235"/>
                    <a:pt x="5437" y="1269"/>
                  </a:cubicBezTo>
                  <a:cubicBezTo>
                    <a:pt x="5437" y="1269"/>
                    <a:pt x="5437" y="1302"/>
                    <a:pt x="5471" y="1302"/>
                  </a:cubicBezTo>
                  <a:lnTo>
                    <a:pt x="5471" y="1269"/>
                  </a:lnTo>
                  <a:cubicBezTo>
                    <a:pt x="5738" y="1102"/>
                    <a:pt x="6038" y="968"/>
                    <a:pt x="6305" y="835"/>
                  </a:cubicBezTo>
                  <a:cubicBezTo>
                    <a:pt x="6305" y="802"/>
                    <a:pt x="6305" y="802"/>
                    <a:pt x="6305" y="768"/>
                  </a:cubicBezTo>
                  <a:cubicBezTo>
                    <a:pt x="6305" y="768"/>
                    <a:pt x="6290" y="753"/>
                    <a:pt x="6280" y="753"/>
                  </a:cubicBezTo>
                  <a:close/>
                  <a:moveTo>
                    <a:pt x="12709" y="868"/>
                  </a:moveTo>
                  <a:cubicBezTo>
                    <a:pt x="12676" y="902"/>
                    <a:pt x="12676" y="902"/>
                    <a:pt x="12709" y="935"/>
                  </a:cubicBezTo>
                  <a:cubicBezTo>
                    <a:pt x="12976" y="1102"/>
                    <a:pt x="13210" y="1269"/>
                    <a:pt x="13477" y="1469"/>
                  </a:cubicBezTo>
                  <a:cubicBezTo>
                    <a:pt x="13493" y="1485"/>
                    <a:pt x="13502" y="1494"/>
                    <a:pt x="13510" y="1494"/>
                  </a:cubicBezTo>
                  <a:cubicBezTo>
                    <a:pt x="13518" y="1494"/>
                    <a:pt x="13527" y="1485"/>
                    <a:pt x="13543" y="1469"/>
                  </a:cubicBezTo>
                  <a:cubicBezTo>
                    <a:pt x="13543" y="1469"/>
                    <a:pt x="13543" y="1435"/>
                    <a:pt x="13543" y="1435"/>
                  </a:cubicBezTo>
                  <a:cubicBezTo>
                    <a:pt x="13276" y="1235"/>
                    <a:pt x="13010" y="1035"/>
                    <a:pt x="12743" y="868"/>
                  </a:cubicBezTo>
                  <a:close/>
                  <a:moveTo>
                    <a:pt x="4637" y="1736"/>
                  </a:moveTo>
                  <a:cubicBezTo>
                    <a:pt x="4370" y="1902"/>
                    <a:pt x="4137" y="2102"/>
                    <a:pt x="3870" y="2336"/>
                  </a:cubicBezTo>
                  <a:cubicBezTo>
                    <a:pt x="3836" y="2336"/>
                    <a:pt x="3836" y="2369"/>
                    <a:pt x="3870" y="2369"/>
                  </a:cubicBezTo>
                  <a:lnTo>
                    <a:pt x="3903" y="2369"/>
                  </a:lnTo>
                  <a:lnTo>
                    <a:pt x="3903" y="2403"/>
                  </a:lnTo>
                  <a:cubicBezTo>
                    <a:pt x="3903" y="2403"/>
                    <a:pt x="3936" y="2369"/>
                    <a:pt x="3936" y="2369"/>
                  </a:cubicBezTo>
                  <a:cubicBezTo>
                    <a:pt x="4170" y="2169"/>
                    <a:pt x="4437" y="1969"/>
                    <a:pt x="4670" y="1802"/>
                  </a:cubicBezTo>
                  <a:cubicBezTo>
                    <a:pt x="4704" y="1802"/>
                    <a:pt x="4704" y="1769"/>
                    <a:pt x="4670" y="1736"/>
                  </a:cubicBezTo>
                  <a:close/>
                  <a:moveTo>
                    <a:pt x="14156" y="2077"/>
                  </a:moveTo>
                  <a:cubicBezTo>
                    <a:pt x="14144" y="2077"/>
                    <a:pt x="14127" y="2086"/>
                    <a:pt x="14110" y="2102"/>
                  </a:cubicBezTo>
                  <a:cubicBezTo>
                    <a:pt x="14110" y="2102"/>
                    <a:pt x="14110" y="2136"/>
                    <a:pt x="14110" y="2136"/>
                  </a:cubicBezTo>
                  <a:cubicBezTo>
                    <a:pt x="14344" y="2403"/>
                    <a:pt x="14511" y="2636"/>
                    <a:pt x="14711" y="2903"/>
                  </a:cubicBezTo>
                  <a:lnTo>
                    <a:pt x="14777" y="2903"/>
                  </a:lnTo>
                  <a:cubicBezTo>
                    <a:pt x="14777" y="2903"/>
                    <a:pt x="14777" y="2870"/>
                    <a:pt x="14777" y="2836"/>
                  </a:cubicBezTo>
                  <a:cubicBezTo>
                    <a:pt x="14577" y="2603"/>
                    <a:pt x="14377" y="2336"/>
                    <a:pt x="14177" y="2102"/>
                  </a:cubicBezTo>
                  <a:cubicBezTo>
                    <a:pt x="14177" y="2086"/>
                    <a:pt x="14169" y="2077"/>
                    <a:pt x="14156" y="2077"/>
                  </a:cubicBezTo>
                  <a:close/>
                  <a:moveTo>
                    <a:pt x="3136" y="2936"/>
                  </a:moveTo>
                  <a:cubicBezTo>
                    <a:pt x="2902" y="3137"/>
                    <a:pt x="2669" y="3370"/>
                    <a:pt x="2435" y="3604"/>
                  </a:cubicBezTo>
                  <a:cubicBezTo>
                    <a:pt x="2435" y="3604"/>
                    <a:pt x="2435" y="3637"/>
                    <a:pt x="2435" y="3670"/>
                  </a:cubicBezTo>
                  <a:lnTo>
                    <a:pt x="2502" y="3670"/>
                  </a:lnTo>
                  <a:cubicBezTo>
                    <a:pt x="2736" y="3437"/>
                    <a:pt x="2969" y="3203"/>
                    <a:pt x="3203" y="3003"/>
                  </a:cubicBezTo>
                  <a:cubicBezTo>
                    <a:pt x="3203" y="3003"/>
                    <a:pt x="3203" y="2970"/>
                    <a:pt x="3203" y="2936"/>
                  </a:cubicBezTo>
                  <a:close/>
                  <a:moveTo>
                    <a:pt x="15211" y="3637"/>
                  </a:moveTo>
                  <a:cubicBezTo>
                    <a:pt x="15211" y="3670"/>
                    <a:pt x="15211" y="3670"/>
                    <a:pt x="15211" y="3704"/>
                  </a:cubicBezTo>
                  <a:cubicBezTo>
                    <a:pt x="15378" y="3970"/>
                    <a:pt x="15545" y="4237"/>
                    <a:pt x="15678" y="4538"/>
                  </a:cubicBezTo>
                  <a:lnTo>
                    <a:pt x="15745" y="4538"/>
                  </a:lnTo>
                  <a:cubicBezTo>
                    <a:pt x="15745" y="4504"/>
                    <a:pt x="15745" y="4504"/>
                    <a:pt x="15745" y="4471"/>
                  </a:cubicBezTo>
                  <a:cubicBezTo>
                    <a:pt x="15611" y="4204"/>
                    <a:pt x="15445" y="3904"/>
                    <a:pt x="15278" y="3637"/>
                  </a:cubicBezTo>
                  <a:close/>
                  <a:moveTo>
                    <a:pt x="1818" y="4279"/>
                  </a:moveTo>
                  <a:cubicBezTo>
                    <a:pt x="1810" y="4279"/>
                    <a:pt x="1802" y="4287"/>
                    <a:pt x="1802" y="4304"/>
                  </a:cubicBezTo>
                  <a:cubicBezTo>
                    <a:pt x="1568" y="4538"/>
                    <a:pt x="1368" y="4771"/>
                    <a:pt x="1168" y="5005"/>
                  </a:cubicBezTo>
                  <a:cubicBezTo>
                    <a:pt x="1134" y="5038"/>
                    <a:pt x="1134" y="5071"/>
                    <a:pt x="1168" y="5071"/>
                  </a:cubicBezTo>
                  <a:lnTo>
                    <a:pt x="1234" y="5071"/>
                  </a:lnTo>
                  <a:cubicBezTo>
                    <a:pt x="1435" y="4804"/>
                    <a:pt x="1635" y="4571"/>
                    <a:pt x="1835" y="4337"/>
                  </a:cubicBezTo>
                  <a:cubicBezTo>
                    <a:pt x="1868" y="4337"/>
                    <a:pt x="1868" y="4304"/>
                    <a:pt x="1835" y="4304"/>
                  </a:cubicBezTo>
                  <a:cubicBezTo>
                    <a:pt x="1835" y="4287"/>
                    <a:pt x="1827" y="4279"/>
                    <a:pt x="1818" y="4279"/>
                  </a:cubicBezTo>
                  <a:close/>
                  <a:moveTo>
                    <a:pt x="16095" y="5313"/>
                  </a:moveTo>
                  <a:cubicBezTo>
                    <a:pt x="16087" y="5313"/>
                    <a:pt x="16078" y="5321"/>
                    <a:pt x="16078" y="5338"/>
                  </a:cubicBezTo>
                  <a:cubicBezTo>
                    <a:pt x="16045" y="5338"/>
                    <a:pt x="16045" y="5372"/>
                    <a:pt x="16078" y="5372"/>
                  </a:cubicBezTo>
                  <a:cubicBezTo>
                    <a:pt x="16178" y="5672"/>
                    <a:pt x="16312" y="5939"/>
                    <a:pt x="16412" y="6272"/>
                  </a:cubicBezTo>
                  <a:cubicBezTo>
                    <a:pt x="16434" y="6272"/>
                    <a:pt x="16442" y="6287"/>
                    <a:pt x="16454" y="6287"/>
                  </a:cubicBezTo>
                  <a:cubicBezTo>
                    <a:pt x="16460" y="6287"/>
                    <a:pt x="16468" y="6283"/>
                    <a:pt x="16479" y="6272"/>
                  </a:cubicBezTo>
                  <a:lnTo>
                    <a:pt x="16445" y="6272"/>
                  </a:lnTo>
                  <a:cubicBezTo>
                    <a:pt x="16479" y="6239"/>
                    <a:pt x="16479" y="6239"/>
                    <a:pt x="16479" y="6205"/>
                  </a:cubicBezTo>
                  <a:cubicBezTo>
                    <a:pt x="16379" y="5905"/>
                    <a:pt x="16245" y="5605"/>
                    <a:pt x="16112" y="5338"/>
                  </a:cubicBezTo>
                  <a:cubicBezTo>
                    <a:pt x="16112" y="5321"/>
                    <a:pt x="16103" y="5313"/>
                    <a:pt x="16095" y="5313"/>
                  </a:cubicBezTo>
                  <a:close/>
                  <a:moveTo>
                    <a:pt x="601" y="5747"/>
                  </a:moveTo>
                  <a:cubicBezTo>
                    <a:pt x="592" y="5747"/>
                    <a:pt x="584" y="5755"/>
                    <a:pt x="567" y="5772"/>
                  </a:cubicBezTo>
                  <a:cubicBezTo>
                    <a:pt x="367" y="6039"/>
                    <a:pt x="200" y="6272"/>
                    <a:pt x="0" y="6539"/>
                  </a:cubicBezTo>
                  <a:cubicBezTo>
                    <a:pt x="0" y="6572"/>
                    <a:pt x="0" y="6572"/>
                    <a:pt x="0" y="6606"/>
                  </a:cubicBezTo>
                  <a:lnTo>
                    <a:pt x="67" y="6606"/>
                  </a:lnTo>
                  <a:cubicBezTo>
                    <a:pt x="234" y="6339"/>
                    <a:pt x="434" y="6072"/>
                    <a:pt x="634" y="5805"/>
                  </a:cubicBezTo>
                  <a:cubicBezTo>
                    <a:pt x="634" y="5805"/>
                    <a:pt x="634" y="5772"/>
                    <a:pt x="634" y="5772"/>
                  </a:cubicBezTo>
                  <a:cubicBezTo>
                    <a:pt x="617" y="5755"/>
                    <a:pt x="609" y="5747"/>
                    <a:pt x="601" y="5747"/>
                  </a:cubicBezTo>
                  <a:close/>
                  <a:moveTo>
                    <a:pt x="16746" y="7106"/>
                  </a:moveTo>
                  <a:cubicBezTo>
                    <a:pt x="16746" y="7106"/>
                    <a:pt x="16712" y="7139"/>
                    <a:pt x="16712" y="7139"/>
                  </a:cubicBezTo>
                  <a:cubicBezTo>
                    <a:pt x="16812" y="7440"/>
                    <a:pt x="16912" y="7740"/>
                    <a:pt x="17012" y="8073"/>
                  </a:cubicBezTo>
                  <a:cubicBezTo>
                    <a:pt x="17012" y="8073"/>
                    <a:pt x="17012" y="8073"/>
                    <a:pt x="17046" y="8107"/>
                  </a:cubicBezTo>
                  <a:lnTo>
                    <a:pt x="17079" y="8073"/>
                  </a:lnTo>
                  <a:cubicBezTo>
                    <a:pt x="17079" y="8073"/>
                    <a:pt x="17079" y="8040"/>
                    <a:pt x="17079" y="8040"/>
                  </a:cubicBezTo>
                  <a:cubicBezTo>
                    <a:pt x="17012" y="7740"/>
                    <a:pt x="16912" y="7406"/>
                    <a:pt x="16812" y="7139"/>
                  </a:cubicBezTo>
                  <a:cubicBezTo>
                    <a:pt x="16812" y="7106"/>
                    <a:pt x="16779" y="7106"/>
                    <a:pt x="16746" y="7106"/>
                  </a:cubicBezTo>
                  <a:close/>
                  <a:moveTo>
                    <a:pt x="17313" y="8941"/>
                  </a:moveTo>
                  <a:cubicBezTo>
                    <a:pt x="17279" y="8941"/>
                    <a:pt x="17246" y="8974"/>
                    <a:pt x="17279" y="9007"/>
                  </a:cubicBezTo>
                  <a:cubicBezTo>
                    <a:pt x="17346" y="9308"/>
                    <a:pt x="17413" y="9608"/>
                    <a:pt x="17513" y="9908"/>
                  </a:cubicBezTo>
                  <a:cubicBezTo>
                    <a:pt x="17513" y="9941"/>
                    <a:pt x="17513" y="9941"/>
                    <a:pt x="17546" y="9941"/>
                  </a:cubicBezTo>
                  <a:cubicBezTo>
                    <a:pt x="17546" y="9941"/>
                    <a:pt x="17579" y="9908"/>
                    <a:pt x="17579" y="9908"/>
                  </a:cubicBezTo>
                  <a:cubicBezTo>
                    <a:pt x="17513" y="9575"/>
                    <a:pt x="17413" y="9274"/>
                    <a:pt x="17346" y="8974"/>
                  </a:cubicBezTo>
                  <a:cubicBezTo>
                    <a:pt x="17346" y="8941"/>
                    <a:pt x="17313" y="8941"/>
                    <a:pt x="17313" y="8941"/>
                  </a:cubicBezTo>
                  <a:close/>
                  <a:moveTo>
                    <a:pt x="17713" y="10809"/>
                  </a:moveTo>
                  <a:cubicBezTo>
                    <a:pt x="17713" y="10809"/>
                    <a:pt x="17680" y="10842"/>
                    <a:pt x="17713" y="10875"/>
                  </a:cubicBezTo>
                  <a:cubicBezTo>
                    <a:pt x="17746" y="11176"/>
                    <a:pt x="17813" y="11476"/>
                    <a:pt x="17880" y="11809"/>
                  </a:cubicBezTo>
                  <a:cubicBezTo>
                    <a:pt x="17880" y="11809"/>
                    <a:pt x="17913" y="11843"/>
                    <a:pt x="17913" y="11843"/>
                  </a:cubicBezTo>
                  <a:lnTo>
                    <a:pt x="17946" y="11809"/>
                  </a:lnTo>
                  <a:cubicBezTo>
                    <a:pt x="17946" y="11809"/>
                    <a:pt x="17980" y="11809"/>
                    <a:pt x="17946" y="11776"/>
                  </a:cubicBezTo>
                  <a:cubicBezTo>
                    <a:pt x="17913" y="11476"/>
                    <a:pt x="17846" y="11142"/>
                    <a:pt x="17780" y="10842"/>
                  </a:cubicBezTo>
                  <a:cubicBezTo>
                    <a:pt x="17780" y="10809"/>
                    <a:pt x="17746" y="10809"/>
                    <a:pt x="17713" y="10809"/>
                  </a:cubicBezTo>
                  <a:close/>
                  <a:moveTo>
                    <a:pt x="18080" y="12677"/>
                  </a:moveTo>
                  <a:cubicBezTo>
                    <a:pt x="18080" y="12677"/>
                    <a:pt x="18046" y="12710"/>
                    <a:pt x="18046" y="12743"/>
                  </a:cubicBezTo>
                  <a:cubicBezTo>
                    <a:pt x="18113" y="13044"/>
                    <a:pt x="18147" y="13344"/>
                    <a:pt x="18213" y="13677"/>
                  </a:cubicBezTo>
                  <a:cubicBezTo>
                    <a:pt x="18213" y="13711"/>
                    <a:pt x="18213" y="13711"/>
                    <a:pt x="18247" y="13711"/>
                  </a:cubicBezTo>
                  <a:cubicBezTo>
                    <a:pt x="18280" y="13711"/>
                    <a:pt x="18280" y="13677"/>
                    <a:pt x="18280" y="13677"/>
                  </a:cubicBezTo>
                  <a:cubicBezTo>
                    <a:pt x="18247" y="13344"/>
                    <a:pt x="18180" y="13044"/>
                    <a:pt x="18113" y="12710"/>
                  </a:cubicBezTo>
                  <a:cubicBezTo>
                    <a:pt x="18113" y="12710"/>
                    <a:pt x="18113" y="12677"/>
                    <a:pt x="18080" y="12677"/>
                  </a:cubicBezTo>
                  <a:close/>
                  <a:moveTo>
                    <a:pt x="18380" y="14578"/>
                  </a:moveTo>
                  <a:cubicBezTo>
                    <a:pt x="18347" y="14578"/>
                    <a:pt x="18347" y="14611"/>
                    <a:pt x="18347" y="14611"/>
                  </a:cubicBezTo>
                  <a:cubicBezTo>
                    <a:pt x="18380" y="14912"/>
                    <a:pt x="18413" y="15245"/>
                    <a:pt x="18447" y="15579"/>
                  </a:cubicBezTo>
                  <a:cubicBezTo>
                    <a:pt x="18447" y="15579"/>
                    <a:pt x="18480" y="15612"/>
                    <a:pt x="18513" y="15612"/>
                  </a:cubicBezTo>
                  <a:cubicBezTo>
                    <a:pt x="18513" y="15612"/>
                    <a:pt x="18547" y="15579"/>
                    <a:pt x="18547" y="15579"/>
                  </a:cubicBezTo>
                  <a:cubicBezTo>
                    <a:pt x="18513" y="15279"/>
                    <a:pt x="18447" y="14945"/>
                    <a:pt x="18413" y="14611"/>
                  </a:cubicBezTo>
                  <a:cubicBezTo>
                    <a:pt x="18413" y="14611"/>
                    <a:pt x="18413" y="14578"/>
                    <a:pt x="18380" y="14578"/>
                  </a:cubicBezTo>
                  <a:close/>
                  <a:moveTo>
                    <a:pt x="18614" y="16479"/>
                  </a:moveTo>
                  <a:cubicBezTo>
                    <a:pt x="18580" y="16479"/>
                    <a:pt x="18547" y="16513"/>
                    <a:pt x="18580" y="16513"/>
                  </a:cubicBezTo>
                  <a:cubicBezTo>
                    <a:pt x="18614" y="16846"/>
                    <a:pt x="18647" y="17147"/>
                    <a:pt x="18680" y="17480"/>
                  </a:cubicBezTo>
                  <a:cubicBezTo>
                    <a:pt x="18680" y="17480"/>
                    <a:pt x="18680" y="17514"/>
                    <a:pt x="18714" y="17514"/>
                  </a:cubicBezTo>
                  <a:cubicBezTo>
                    <a:pt x="18714" y="17514"/>
                    <a:pt x="18747" y="17480"/>
                    <a:pt x="18747" y="17480"/>
                  </a:cubicBezTo>
                  <a:cubicBezTo>
                    <a:pt x="18714" y="17147"/>
                    <a:pt x="18680" y="16813"/>
                    <a:pt x="18647" y="16513"/>
                  </a:cubicBezTo>
                  <a:cubicBezTo>
                    <a:pt x="18647" y="16479"/>
                    <a:pt x="18614" y="16479"/>
                    <a:pt x="18614" y="16479"/>
                  </a:cubicBezTo>
                  <a:close/>
                  <a:moveTo>
                    <a:pt x="18780" y="18381"/>
                  </a:moveTo>
                  <a:cubicBezTo>
                    <a:pt x="18747" y="18381"/>
                    <a:pt x="18747" y="18414"/>
                    <a:pt x="18747" y="18414"/>
                  </a:cubicBezTo>
                  <a:cubicBezTo>
                    <a:pt x="18780" y="18714"/>
                    <a:pt x="18814" y="19048"/>
                    <a:pt x="18814" y="19382"/>
                  </a:cubicBezTo>
                  <a:cubicBezTo>
                    <a:pt x="18814" y="19382"/>
                    <a:pt x="18847" y="19415"/>
                    <a:pt x="18880" y="19415"/>
                  </a:cubicBezTo>
                  <a:cubicBezTo>
                    <a:pt x="18880" y="19415"/>
                    <a:pt x="18914" y="19382"/>
                    <a:pt x="18914" y="19348"/>
                  </a:cubicBezTo>
                  <a:cubicBezTo>
                    <a:pt x="18880" y="19048"/>
                    <a:pt x="18847" y="18748"/>
                    <a:pt x="18814" y="18414"/>
                  </a:cubicBezTo>
                  <a:cubicBezTo>
                    <a:pt x="18814" y="18381"/>
                    <a:pt x="18814" y="18381"/>
                    <a:pt x="18780" y="18381"/>
                  </a:cubicBezTo>
                  <a:close/>
                  <a:moveTo>
                    <a:pt x="18914" y="20249"/>
                  </a:moveTo>
                  <a:cubicBezTo>
                    <a:pt x="18914" y="20249"/>
                    <a:pt x="18880" y="20282"/>
                    <a:pt x="18880" y="20316"/>
                  </a:cubicBezTo>
                  <a:cubicBezTo>
                    <a:pt x="18914" y="20616"/>
                    <a:pt x="18947" y="20949"/>
                    <a:pt x="18947" y="21283"/>
                  </a:cubicBezTo>
                  <a:cubicBezTo>
                    <a:pt x="18947" y="21283"/>
                    <a:pt x="18980" y="21316"/>
                    <a:pt x="18980" y="21316"/>
                  </a:cubicBezTo>
                  <a:lnTo>
                    <a:pt x="18980" y="21283"/>
                  </a:lnTo>
                  <a:cubicBezTo>
                    <a:pt x="19014" y="21283"/>
                    <a:pt x="19047" y="21250"/>
                    <a:pt x="19014" y="21250"/>
                  </a:cubicBezTo>
                  <a:cubicBezTo>
                    <a:pt x="19014" y="20916"/>
                    <a:pt x="18980" y="20616"/>
                    <a:pt x="18980" y="20282"/>
                  </a:cubicBezTo>
                  <a:cubicBezTo>
                    <a:pt x="18980" y="20249"/>
                    <a:pt x="18947" y="20249"/>
                    <a:pt x="18914" y="20249"/>
                  </a:cubicBezTo>
                  <a:close/>
                  <a:moveTo>
                    <a:pt x="19047" y="22184"/>
                  </a:moveTo>
                  <a:cubicBezTo>
                    <a:pt x="19014" y="22184"/>
                    <a:pt x="19014" y="22184"/>
                    <a:pt x="19014" y="22217"/>
                  </a:cubicBezTo>
                  <a:cubicBezTo>
                    <a:pt x="19014" y="22550"/>
                    <a:pt x="19047" y="22851"/>
                    <a:pt x="19047" y="23184"/>
                  </a:cubicBezTo>
                  <a:cubicBezTo>
                    <a:pt x="19047" y="23218"/>
                    <a:pt x="19047" y="23218"/>
                    <a:pt x="19081" y="23218"/>
                  </a:cubicBezTo>
                  <a:cubicBezTo>
                    <a:pt x="19081" y="23218"/>
                    <a:pt x="19114" y="23218"/>
                    <a:pt x="19114" y="23184"/>
                  </a:cubicBezTo>
                  <a:cubicBezTo>
                    <a:pt x="19114" y="22851"/>
                    <a:pt x="19081" y="22550"/>
                    <a:pt x="19081" y="22217"/>
                  </a:cubicBezTo>
                  <a:cubicBezTo>
                    <a:pt x="19081" y="22184"/>
                    <a:pt x="19047" y="22184"/>
                    <a:pt x="19047" y="22184"/>
                  </a:cubicBezTo>
                  <a:close/>
                  <a:moveTo>
                    <a:pt x="19114" y="24085"/>
                  </a:moveTo>
                  <a:cubicBezTo>
                    <a:pt x="19081" y="24085"/>
                    <a:pt x="19081" y="24118"/>
                    <a:pt x="19081" y="24152"/>
                  </a:cubicBezTo>
                  <a:cubicBezTo>
                    <a:pt x="19114" y="24452"/>
                    <a:pt x="19114" y="24785"/>
                    <a:pt x="19114" y="25086"/>
                  </a:cubicBezTo>
                  <a:cubicBezTo>
                    <a:pt x="19114" y="25113"/>
                    <a:pt x="19114" y="25118"/>
                    <a:pt x="19132" y="25119"/>
                  </a:cubicBezTo>
                  <a:lnTo>
                    <a:pt x="19132" y="25119"/>
                  </a:lnTo>
                  <a:cubicBezTo>
                    <a:pt x="19158" y="25118"/>
                    <a:pt x="19181" y="25113"/>
                    <a:pt x="19181" y="25086"/>
                  </a:cubicBezTo>
                  <a:cubicBezTo>
                    <a:pt x="19147" y="24785"/>
                    <a:pt x="19147" y="24452"/>
                    <a:pt x="19147" y="24152"/>
                  </a:cubicBezTo>
                  <a:cubicBezTo>
                    <a:pt x="19147" y="24118"/>
                    <a:pt x="19114" y="24085"/>
                    <a:pt x="19114" y="24085"/>
                  </a:cubicBezTo>
                  <a:close/>
                  <a:moveTo>
                    <a:pt x="19132" y="25119"/>
                  </a:moveTo>
                  <a:cubicBezTo>
                    <a:pt x="19126" y="25119"/>
                    <a:pt x="19120" y="25119"/>
                    <a:pt x="19114" y="25119"/>
                  </a:cubicBezTo>
                  <a:lnTo>
                    <a:pt x="19147" y="25119"/>
                  </a:lnTo>
                  <a:cubicBezTo>
                    <a:pt x="19141" y="25119"/>
                    <a:pt x="19136" y="25119"/>
                    <a:pt x="19132" y="25119"/>
                  </a:cubicBezTo>
                  <a:close/>
                  <a:moveTo>
                    <a:pt x="19181" y="26020"/>
                  </a:moveTo>
                  <a:cubicBezTo>
                    <a:pt x="19147" y="26020"/>
                    <a:pt x="19114" y="26020"/>
                    <a:pt x="19114" y="26053"/>
                  </a:cubicBezTo>
                  <a:lnTo>
                    <a:pt x="19114" y="27020"/>
                  </a:lnTo>
                  <a:cubicBezTo>
                    <a:pt x="19114" y="27020"/>
                    <a:pt x="19137" y="27043"/>
                    <a:pt x="19164" y="27051"/>
                  </a:cubicBezTo>
                  <a:lnTo>
                    <a:pt x="19164" y="27051"/>
                  </a:lnTo>
                  <a:cubicBezTo>
                    <a:pt x="19191" y="27043"/>
                    <a:pt x="19214" y="27020"/>
                    <a:pt x="19214" y="27020"/>
                  </a:cubicBezTo>
                  <a:lnTo>
                    <a:pt x="19214" y="26053"/>
                  </a:lnTo>
                  <a:cubicBezTo>
                    <a:pt x="19214" y="26020"/>
                    <a:pt x="19181" y="26020"/>
                    <a:pt x="19181" y="26020"/>
                  </a:cubicBezTo>
                  <a:close/>
                  <a:moveTo>
                    <a:pt x="19164" y="27051"/>
                  </a:moveTo>
                  <a:cubicBezTo>
                    <a:pt x="19158" y="27053"/>
                    <a:pt x="19153" y="27054"/>
                    <a:pt x="19147" y="27054"/>
                  </a:cubicBezTo>
                  <a:lnTo>
                    <a:pt x="19181" y="27054"/>
                  </a:lnTo>
                  <a:cubicBezTo>
                    <a:pt x="19175" y="27054"/>
                    <a:pt x="19169" y="27053"/>
                    <a:pt x="19164" y="27051"/>
                  </a:cubicBezTo>
                  <a:close/>
                  <a:moveTo>
                    <a:pt x="19164" y="27929"/>
                  </a:moveTo>
                  <a:cubicBezTo>
                    <a:pt x="19139" y="27929"/>
                    <a:pt x="19114" y="27938"/>
                    <a:pt x="19114" y="27954"/>
                  </a:cubicBezTo>
                  <a:lnTo>
                    <a:pt x="19114" y="28922"/>
                  </a:lnTo>
                  <a:cubicBezTo>
                    <a:pt x="19114" y="28922"/>
                    <a:pt x="19147" y="28955"/>
                    <a:pt x="19181" y="28955"/>
                  </a:cubicBezTo>
                  <a:lnTo>
                    <a:pt x="19214" y="28955"/>
                  </a:lnTo>
                  <a:lnTo>
                    <a:pt x="19214" y="27954"/>
                  </a:lnTo>
                  <a:cubicBezTo>
                    <a:pt x="19214" y="27938"/>
                    <a:pt x="19189" y="27929"/>
                    <a:pt x="19164" y="27929"/>
                  </a:cubicBezTo>
                  <a:close/>
                  <a:moveTo>
                    <a:pt x="19147" y="29822"/>
                  </a:moveTo>
                  <a:cubicBezTo>
                    <a:pt x="19114" y="29822"/>
                    <a:pt x="19114" y="29822"/>
                    <a:pt x="19114" y="29856"/>
                  </a:cubicBezTo>
                  <a:lnTo>
                    <a:pt x="19114" y="30823"/>
                  </a:lnTo>
                  <a:cubicBezTo>
                    <a:pt x="19114" y="30856"/>
                    <a:pt x="19114" y="30856"/>
                    <a:pt x="19147" y="30856"/>
                  </a:cubicBezTo>
                  <a:cubicBezTo>
                    <a:pt x="19181" y="30856"/>
                    <a:pt x="19181" y="30823"/>
                    <a:pt x="19181" y="30823"/>
                  </a:cubicBezTo>
                  <a:lnTo>
                    <a:pt x="19181" y="29856"/>
                  </a:lnTo>
                  <a:cubicBezTo>
                    <a:pt x="19181" y="29822"/>
                    <a:pt x="19147" y="29822"/>
                    <a:pt x="19147" y="29822"/>
                  </a:cubicBezTo>
                  <a:close/>
                  <a:moveTo>
                    <a:pt x="19114" y="31724"/>
                  </a:moveTo>
                  <a:cubicBezTo>
                    <a:pt x="19114" y="31724"/>
                    <a:pt x="19081" y="31757"/>
                    <a:pt x="19081" y="31790"/>
                  </a:cubicBezTo>
                  <a:cubicBezTo>
                    <a:pt x="19047" y="32091"/>
                    <a:pt x="19047" y="32424"/>
                    <a:pt x="19047" y="32724"/>
                  </a:cubicBezTo>
                  <a:cubicBezTo>
                    <a:pt x="19047" y="32758"/>
                    <a:pt x="19081" y="32758"/>
                    <a:pt x="19081" y="32758"/>
                  </a:cubicBezTo>
                  <a:cubicBezTo>
                    <a:pt x="19092" y="32769"/>
                    <a:pt x="19099" y="32773"/>
                    <a:pt x="19104" y="32773"/>
                  </a:cubicBezTo>
                  <a:cubicBezTo>
                    <a:pt x="19114" y="32773"/>
                    <a:pt x="19114" y="32758"/>
                    <a:pt x="19114" y="32758"/>
                  </a:cubicBezTo>
                  <a:cubicBezTo>
                    <a:pt x="19147" y="32424"/>
                    <a:pt x="19147" y="32091"/>
                    <a:pt x="19147" y="31790"/>
                  </a:cubicBezTo>
                  <a:cubicBezTo>
                    <a:pt x="19147" y="31757"/>
                    <a:pt x="19147" y="31724"/>
                    <a:pt x="19114" y="31724"/>
                  </a:cubicBezTo>
                  <a:close/>
                  <a:moveTo>
                    <a:pt x="19047" y="33658"/>
                  </a:moveTo>
                  <a:cubicBezTo>
                    <a:pt x="19047" y="33658"/>
                    <a:pt x="19014" y="33658"/>
                    <a:pt x="19014" y="33692"/>
                  </a:cubicBezTo>
                  <a:cubicBezTo>
                    <a:pt x="19014" y="33992"/>
                    <a:pt x="18980" y="34326"/>
                    <a:pt x="18980" y="34659"/>
                  </a:cubicBezTo>
                  <a:cubicBezTo>
                    <a:pt x="18980" y="34659"/>
                    <a:pt x="18980" y="34659"/>
                    <a:pt x="19014" y="34692"/>
                  </a:cubicBezTo>
                  <a:cubicBezTo>
                    <a:pt x="19014" y="34692"/>
                    <a:pt x="19047" y="34659"/>
                    <a:pt x="19047" y="34659"/>
                  </a:cubicBezTo>
                  <a:cubicBezTo>
                    <a:pt x="19081" y="34326"/>
                    <a:pt x="19114" y="34025"/>
                    <a:pt x="19114" y="33692"/>
                  </a:cubicBezTo>
                  <a:cubicBezTo>
                    <a:pt x="19081" y="33658"/>
                    <a:pt x="19081" y="33658"/>
                    <a:pt x="19047" y="33658"/>
                  </a:cubicBezTo>
                  <a:close/>
                  <a:moveTo>
                    <a:pt x="18980" y="35560"/>
                  </a:moveTo>
                  <a:cubicBezTo>
                    <a:pt x="18947" y="35560"/>
                    <a:pt x="18947" y="35560"/>
                    <a:pt x="18947" y="35593"/>
                  </a:cubicBezTo>
                  <a:cubicBezTo>
                    <a:pt x="18914" y="35927"/>
                    <a:pt x="18914" y="36227"/>
                    <a:pt x="18880" y="36560"/>
                  </a:cubicBezTo>
                  <a:cubicBezTo>
                    <a:pt x="18880" y="36560"/>
                    <a:pt x="18880" y="36594"/>
                    <a:pt x="18914" y="36594"/>
                  </a:cubicBezTo>
                  <a:cubicBezTo>
                    <a:pt x="18914" y="36594"/>
                    <a:pt x="18947" y="36560"/>
                    <a:pt x="18947" y="36560"/>
                  </a:cubicBezTo>
                  <a:cubicBezTo>
                    <a:pt x="18980" y="36260"/>
                    <a:pt x="19014" y="35927"/>
                    <a:pt x="19014" y="35593"/>
                  </a:cubicBezTo>
                  <a:cubicBezTo>
                    <a:pt x="19014" y="35560"/>
                    <a:pt x="18980" y="35560"/>
                    <a:pt x="18980" y="35560"/>
                  </a:cubicBezTo>
                  <a:close/>
                  <a:moveTo>
                    <a:pt x="18860" y="37444"/>
                  </a:moveTo>
                  <a:cubicBezTo>
                    <a:pt x="18839" y="37444"/>
                    <a:pt x="18814" y="37461"/>
                    <a:pt x="18814" y="37494"/>
                  </a:cubicBezTo>
                  <a:cubicBezTo>
                    <a:pt x="18814" y="37761"/>
                    <a:pt x="18780" y="38028"/>
                    <a:pt x="18747" y="38262"/>
                  </a:cubicBezTo>
                  <a:cubicBezTo>
                    <a:pt x="18747" y="38295"/>
                    <a:pt x="18780" y="38295"/>
                    <a:pt x="18814" y="38328"/>
                  </a:cubicBezTo>
                  <a:cubicBezTo>
                    <a:pt x="18814" y="38328"/>
                    <a:pt x="18847" y="38295"/>
                    <a:pt x="18847" y="38262"/>
                  </a:cubicBezTo>
                  <a:cubicBezTo>
                    <a:pt x="18847" y="38028"/>
                    <a:pt x="18880" y="37761"/>
                    <a:pt x="18880" y="37494"/>
                  </a:cubicBezTo>
                  <a:cubicBezTo>
                    <a:pt x="18897" y="37461"/>
                    <a:pt x="18880" y="37444"/>
                    <a:pt x="18860" y="374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7196115" y="3462851"/>
              <a:ext cx="187135" cy="394635"/>
            </a:xfrm>
            <a:custGeom>
              <a:avLst/>
              <a:gdLst/>
              <a:ahLst/>
              <a:cxnLst/>
              <a:rect l="l" t="t" r="r" b="b"/>
              <a:pathLst>
                <a:path w="17780" h="37495" extrusionOk="0">
                  <a:moveTo>
                    <a:pt x="9107" y="1"/>
                  </a:moveTo>
                  <a:cubicBezTo>
                    <a:pt x="9107" y="1"/>
                    <a:pt x="9073" y="34"/>
                    <a:pt x="9073" y="67"/>
                  </a:cubicBezTo>
                  <a:cubicBezTo>
                    <a:pt x="9073" y="67"/>
                    <a:pt x="9107" y="101"/>
                    <a:pt x="9107" y="101"/>
                  </a:cubicBezTo>
                  <a:cubicBezTo>
                    <a:pt x="9440" y="101"/>
                    <a:pt x="9740" y="101"/>
                    <a:pt x="10041" y="168"/>
                  </a:cubicBezTo>
                  <a:lnTo>
                    <a:pt x="10041" y="201"/>
                  </a:lnTo>
                  <a:cubicBezTo>
                    <a:pt x="10050" y="210"/>
                    <a:pt x="10061" y="214"/>
                    <a:pt x="10072" y="214"/>
                  </a:cubicBezTo>
                  <a:cubicBezTo>
                    <a:pt x="10103" y="214"/>
                    <a:pt x="10132" y="183"/>
                    <a:pt x="10107" y="134"/>
                  </a:cubicBezTo>
                  <a:cubicBezTo>
                    <a:pt x="10107" y="134"/>
                    <a:pt x="10107" y="101"/>
                    <a:pt x="10074" y="101"/>
                  </a:cubicBezTo>
                  <a:cubicBezTo>
                    <a:pt x="9774" y="34"/>
                    <a:pt x="9440" y="1"/>
                    <a:pt x="9107" y="1"/>
                  </a:cubicBezTo>
                  <a:close/>
                  <a:moveTo>
                    <a:pt x="8173" y="67"/>
                  </a:moveTo>
                  <a:cubicBezTo>
                    <a:pt x="7839" y="134"/>
                    <a:pt x="7539" y="201"/>
                    <a:pt x="7239" y="301"/>
                  </a:cubicBezTo>
                  <a:cubicBezTo>
                    <a:pt x="7205" y="301"/>
                    <a:pt x="7172" y="301"/>
                    <a:pt x="7205" y="334"/>
                  </a:cubicBezTo>
                  <a:cubicBezTo>
                    <a:pt x="7205" y="334"/>
                    <a:pt x="7205" y="368"/>
                    <a:pt x="7239" y="368"/>
                  </a:cubicBezTo>
                  <a:cubicBezTo>
                    <a:pt x="7539" y="268"/>
                    <a:pt x="7872" y="201"/>
                    <a:pt x="8173" y="168"/>
                  </a:cubicBezTo>
                  <a:cubicBezTo>
                    <a:pt x="8206" y="168"/>
                    <a:pt x="8206" y="134"/>
                    <a:pt x="8206" y="101"/>
                  </a:cubicBezTo>
                  <a:cubicBezTo>
                    <a:pt x="8206" y="101"/>
                    <a:pt x="8173" y="67"/>
                    <a:pt x="8173" y="67"/>
                  </a:cubicBezTo>
                  <a:close/>
                  <a:moveTo>
                    <a:pt x="11008" y="334"/>
                  </a:moveTo>
                  <a:cubicBezTo>
                    <a:pt x="10975" y="334"/>
                    <a:pt x="10975" y="334"/>
                    <a:pt x="10975" y="368"/>
                  </a:cubicBezTo>
                  <a:cubicBezTo>
                    <a:pt x="10941" y="401"/>
                    <a:pt x="10975" y="401"/>
                    <a:pt x="10975" y="401"/>
                  </a:cubicBezTo>
                  <a:cubicBezTo>
                    <a:pt x="11208" y="501"/>
                    <a:pt x="11442" y="601"/>
                    <a:pt x="11675" y="701"/>
                  </a:cubicBezTo>
                  <a:cubicBezTo>
                    <a:pt x="11742" y="735"/>
                    <a:pt x="11809" y="735"/>
                    <a:pt x="11875" y="801"/>
                  </a:cubicBezTo>
                  <a:cubicBezTo>
                    <a:pt x="11875" y="801"/>
                    <a:pt x="11909" y="801"/>
                    <a:pt x="11909" y="768"/>
                  </a:cubicBezTo>
                  <a:cubicBezTo>
                    <a:pt x="11909" y="768"/>
                    <a:pt x="11909" y="735"/>
                    <a:pt x="11909" y="735"/>
                  </a:cubicBezTo>
                  <a:lnTo>
                    <a:pt x="11708" y="635"/>
                  </a:lnTo>
                  <a:cubicBezTo>
                    <a:pt x="11475" y="501"/>
                    <a:pt x="11241" y="434"/>
                    <a:pt x="11008" y="334"/>
                  </a:cubicBezTo>
                  <a:close/>
                  <a:moveTo>
                    <a:pt x="6338" y="643"/>
                  </a:moveTo>
                  <a:cubicBezTo>
                    <a:pt x="6330" y="643"/>
                    <a:pt x="6321" y="651"/>
                    <a:pt x="6305" y="668"/>
                  </a:cubicBezTo>
                  <a:cubicBezTo>
                    <a:pt x="6004" y="768"/>
                    <a:pt x="5738" y="935"/>
                    <a:pt x="5437" y="1068"/>
                  </a:cubicBezTo>
                  <a:cubicBezTo>
                    <a:pt x="5437" y="1102"/>
                    <a:pt x="5437" y="1135"/>
                    <a:pt x="5437" y="1135"/>
                  </a:cubicBezTo>
                  <a:lnTo>
                    <a:pt x="5504" y="1135"/>
                  </a:lnTo>
                  <a:cubicBezTo>
                    <a:pt x="5771" y="968"/>
                    <a:pt x="6071" y="835"/>
                    <a:pt x="6338" y="701"/>
                  </a:cubicBezTo>
                  <a:cubicBezTo>
                    <a:pt x="6371" y="701"/>
                    <a:pt x="6371" y="668"/>
                    <a:pt x="6371" y="668"/>
                  </a:cubicBezTo>
                  <a:cubicBezTo>
                    <a:pt x="6355" y="651"/>
                    <a:pt x="6346" y="643"/>
                    <a:pt x="6338" y="643"/>
                  </a:cubicBezTo>
                  <a:close/>
                  <a:moveTo>
                    <a:pt x="12642" y="1268"/>
                  </a:moveTo>
                  <a:cubicBezTo>
                    <a:pt x="12609" y="1268"/>
                    <a:pt x="12609" y="1302"/>
                    <a:pt x="12642" y="1335"/>
                  </a:cubicBezTo>
                  <a:cubicBezTo>
                    <a:pt x="12876" y="1535"/>
                    <a:pt x="13109" y="1735"/>
                    <a:pt x="13310" y="1969"/>
                  </a:cubicBezTo>
                  <a:lnTo>
                    <a:pt x="13343" y="1969"/>
                  </a:lnTo>
                  <a:lnTo>
                    <a:pt x="13343" y="2002"/>
                  </a:lnTo>
                  <a:lnTo>
                    <a:pt x="13376" y="2002"/>
                  </a:lnTo>
                  <a:cubicBezTo>
                    <a:pt x="13376" y="1969"/>
                    <a:pt x="13376" y="1935"/>
                    <a:pt x="13376" y="1935"/>
                  </a:cubicBezTo>
                  <a:cubicBezTo>
                    <a:pt x="13176" y="1702"/>
                    <a:pt x="12943" y="1468"/>
                    <a:pt x="12676" y="1268"/>
                  </a:cubicBezTo>
                  <a:close/>
                  <a:moveTo>
                    <a:pt x="4637" y="1569"/>
                  </a:moveTo>
                  <a:cubicBezTo>
                    <a:pt x="4403" y="1735"/>
                    <a:pt x="4136" y="1935"/>
                    <a:pt x="3870" y="2136"/>
                  </a:cubicBezTo>
                  <a:cubicBezTo>
                    <a:pt x="3870" y="2169"/>
                    <a:pt x="3870" y="2169"/>
                    <a:pt x="3870" y="2202"/>
                  </a:cubicBezTo>
                  <a:lnTo>
                    <a:pt x="3936" y="2202"/>
                  </a:lnTo>
                  <a:cubicBezTo>
                    <a:pt x="4203" y="2002"/>
                    <a:pt x="4437" y="1802"/>
                    <a:pt x="4703" y="1635"/>
                  </a:cubicBezTo>
                  <a:cubicBezTo>
                    <a:pt x="4703" y="1602"/>
                    <a:pt x="4703" y="1602"/>
                    <a:pt x="4703" y="1569"/>
                  </a:cubicBezTo>
                  <a:close/>
                  <a:moveTo>
                    <a:pt x="3186" y="2778"/>
                  </a:moveTo>
                  <a:cubicBezTo>
                    <a:pt x="3177" y="2778"/>
                    <a:pt x="3169" y="2786"/>
                    <a:pt x="3169" y="2803"/>
                  </a:cubicBezTo>
                  <a:cubicBezTo>
                    <a:pt x="2936" y="3003"/>
                    <a:pt x="2702" y="3203"/>
                    <a:pt x="2469" y="3437"/>
                  </a:cubicBezTo>
                  <a:cubicBezTo>
                    <a:pt x="2435" y="3437"/>
                    <a:pt x="2435" y="3470"/>
                    <a:pt x="2469" y="3503"/>
                  </a:cubicBezTo>
                  <a:lnTo>
                    <a:pt x="2535" y="3503"/>
                  </a:lnTo>
                  <a:cubicBezTo>
                    <a:pt x="2735" y="3270"/>
                    <a:pt x="2969" y="3070"/>
                    <a:pt x="3202" y="2836"/>
                  </a:cubicBezTo>
                  <a:cubicBezTo>
                    <a:pt x="3236" y="2836"/>
                    <a:pt x="3236" y="2803"/>
                    <a:pt x="3202" y="2803"/>
                  </a:cubicBezTo>
                  <a:cubicBezTo>
                    <a:pt x="3202" y="2786"/>
                    <a:pt x="3194" y="2778"/>
                    <a:pt x="3186" y="2778"/>
                  </a:cubicBezTo>
                  <a:close/>
                  <a:moveTo>
                    <a:pt x="13877" y="2669"/>
                  </a:moveTo>
                  <a:cubicBezTo>
                    <a:pt x="13877" y="2703"/>
                    <a:pt x="13877" y="2736"/>
                    <a:pt x="13877" y="2736"/>
                  </a:cubicBezTo>
                  <a:cubicBezTo>
                    <a:pt x="14077" y="3003"/>
                    <a:pt x="14244" y="3270"/>
                    <a:pt x="14377" y="3537"/>
                  </a:cubicBezTo>
                  <a:lnTo>
                    <a:pt x="14410" y="3537"/>
                  </a:lnTo>
                  <a:lnTo>
                    <a:pt x="14444" y="3603"/>
                  </a:lnTo>
                  <a:cubicBezTo>
                    <a:pt x="14444" y="3603"/>
                    <a:pt x="14444" y="3570"/>
                    <a:pt x="14444" y="3570"/>
                  </a:cubicBezTo>
                  <a:cubicBezTo>
                    <a:pt x="14444" y="3570"/>
                    <a:pt x="14444" y="3537"/>
                    <a:pt x="14444" y="3503"/>
                  </a:cubicBezTo>
                  <a:cubicBezTo>
                    <a:pt x="14277" y="3203"/>
                    <a:pt x="14110" y="2936"/>
                    <a:pt x="13943" y="2669"/>
                  </a:cubicBezTo>
                  <a:close/>
                  <a:moveTo>
                    <a:pt x="1822" y="4112"/>
                  </a:moveTo>
                  <a:cubicBezTo>
                    <a:pt x="1810" y="4112"/>
                    <a:pt x="1801" y="4120"/>
                    <a:pt x="1801" y="4137"/>
                  </a:cubicBezTo>
                  <a:cubicBezTo>
                    <a:pt x="1601" y="4371"/>
                    <a:pt x="1368" y="4604"/>
                    <a:pt x="1168" y="4838"/>
                  </a:cubicBezTo>
                  <a:cubicBezTo>
                    <a:pt x="1168" y="4871"/>
                    <a:pt x="1168" y="4871"/>
                    <a:pt x="1168" y="4904"/>
                  </a:cubicBezTo>
                  <a:lnTo>
                    <a:pt x="1234" y="4904"/>
                  </a:lnTo>
                  <a:cubicBezTo>
                    <a:pt x="1434" y="4671"/>
                    <a:pt x="1635" y="4404"/>
                    <a:pt x="1868" y="4170"/>
                  </a:cubicBezTo>
                  <a:cubicBezTo>
                    <a:pt x="1868" y="4170"/>
                    <a:pt x="1868" y="4137"/>
                    <a:pt x="1868" y="4137"/>
                  </a:cubicBezTo>
                  <a:cubicBezTo>
                    <a:pt x="1851" y="4120"/>
                    <a:pt x="1835" y="4112"/>
                    <a:pt x="1822" y="4112"/>
                  </a:cubicBezTo>
                  <a:close/>
                  <a:moveTo>
                    <a:pt x="14861" y="4312"/>
                  </a:moveTo>
                  <a:cubicBezTo>
                    <a:pt x="14852" y="4312"/>
                    <a:pt x="14844" y="4321"/>
                    <a:pt x="14844" y="4337"/>
                  </a:cubicBezTo>
                  <a:cubicBezTo>
                    <a:pt x="14811" y="4337"/>
                    <a:pt x="14811" y="4337"/>
                    <a:pt x="14811" y="4371"/>
                  </a:cubicBezTo>
                  <a:cubicBezTo>
                    <a:pt x="14944" y="4637"/>
                    <a:pt x="15078" y="4938"/>
                    <a:pt x="15178" y="5238"/>
                  </a:cubicBezTo>
                  <a:cubicBezTo>
                    <a:pt x="15178" y="5271"/>
                    <a:pt x="15211" y="5271"/>
                    <a:pt x="15211" y="5271"/>
                  </a:cubicBezTo>
                  <a:lnTo>
                    <a:pt x="15244" y="5271"/>
                  </a:lnTo>
                  <a:cubicBezTo>
                    <a:pt x="15244" y="5238"/>
                    <a:pt x="15278" y="5238"/>
                    <a:pt x="15278" y="5205"/>
                  </a:cubicBezTo>
                  <a:cubicBezTo>
                    <a:pt x="15144" y="4904"/>
                    <a:pt x="15011" y="4604"/>
                    <a:pt x="14877" y="4337"/>
                  </a:cubicBezTo>
                  <a:cubicBezTo>
                    <a:pt x="14877" y="4321"/>
                    <a:pt x="14869" y="4312"/>
                    <a:pt x="14861" y="4312"/>
                  </a:cubicBezTo>
                  <a:close/>
                  <a:moveTo>
                    <a:pt x="613" y="5580"/>
                  </a:moveTo>
                  <a:cubicBezTo>
                    <a:pt x="601" y="5580"/>
                    <a:pt x="584" y="5588"/>
                    <a:pt x="567" y="5605"/>
                  </a:cubicBezTo>
                  <a:cubicBezTo>
                    <a:pt x="400" y="5838"/>
                    <a:pt x="200" y="6072"/>
                    <a:pt x="0" y="6339"/>
                  </a:cubicBezTo>
                  <a:cubicBezTo>
                    <a:pt x="0" y="6372"/>
                    <a:pt x="0" y="6405"/>
                    <a:pt x="0" y="6405"/>
                  </a:cubicBezTo>
                  <a:lnTo>
                    <a:pt x="67" y="6405"/>
                  </a:lnTo>
                  <a:cubicBezTo>
                    <a:pt x="267" y="6139"/>
                    <a:pt x="434" y="5872"/>
                    <a:pt x="634" y="5638"/>
                  </a:cubicBezTo>
                  <a:cubicBezTo>
                    <a:pt x="634" y="5638"/>
                    <a:pt x="634" y="5605"/>
                    <a:pt x="634" y="5605"/>
                  </a:cubicBezTo>
                  <a:cubicBezTo>
                    <a:pt x="634" y="5588"/>
                    <a:pt x="626" y="5580"/>
                    <a:pt x="613" y="5580"/>
                  </a:cubicBezTo>
                  <a:close/>
                  <a:moveTo>
                    <a:pt x="15547" y="6102"/>
                  </a:moveTo>
                  <a:cubicBezTo>
                    <a:pt x="15521" y="6102"/>
                    <a:pt x="15491" y="6131"/>
                    <a:pt x="15511" y="6172"/>
                  </a:cubicBezTo>
                  <a:cubicBezTo>
                    <a:pt x="15611" y="6439"/>
                    <a:pt x="15711" y="6739"/>
                    <a:pt x="15811" y="7073"/>
                  </a:cubicBezTo>
                  <a:cubicBezTo>
                    <a:pt x="15811" y="7073"/>
                    <a:pt x="15811" y="7106"/>
                    <a:pt x="15845" y="7106"/>
                  </a:cubicBezTo>
                  <a:cubicBezTo>
                    <a:pt x="15878" y="7073"/>
                    <a:pt x="15878" y="7073"/>
                    <a:pt x="15878" y="7039"/>
                  </a:cubicBezTo>
                  <a:cubicBezTo>
                    <a:pt x="15778" y="6739"/>
                    <a:pt x="15678" y="6439"/>
                    <a:pt x="15578" y="6139"/>
                  </a:cubicBezTo>
                  <a:cubicBezTo>
                    <a:pt x="15578" y="6113"/>
                    <a:pt x="15563" y="6102"/>
                    <a:pt x="15547" y="6102"/>
                  </a:cubicBezTo>
                  <a:close/>
                  <a:moveTo>
                    <a:pt x="16078" y="7940"/>
                  </a:moveTo>
                  <a:cubicBezTo>
                    <a:pt x="16045" y="7940"/>
                    <a:pt x="16045" y="7973"/>
                    <a:pt x="16045" y="7973"/>
                  </a:cubicBezTo>
                  <a:cubicBezTo>
                    <a:pt x="16112" y="8273"/>
                    <a:pt x="16212" y="8574"/>
                    <a:pt x="16278" y="8907"/>
                  </a:cubicBezTo>
                  <a:cubicBezTo>
                    <a:pt x="16278" y="8941"/>
                    <a:pt x="16278" y="8941"/>
                    <a:pt x="16312" y="8941"/>
                  </a:cubicBezTo>
                  <a:lnTo>
                    <a:pt x="16312" y="8907"/>
                  </a:lnTo>
                  <a:cubicBezTo>
                    <a:pt x="16345" y="8907"/>
                    <a:pt x="16345" y="8874"/>
                    <a:pt x="16345" y="8874"/>
                  </a:cubicBezTo>
                  <a:cubicBezTo>
                    <a:pt x="16278" y="8540"/>
                    <a:pt x="16212" y="8240"/>
                    <a:pt x="16112" y="7940"/>
                  </a:cubicBezTo>
                  <a:close/>
                  <a:moveTo>
                    <a:pt x="16510" y="9786"/>
                  </a:moveTo>
                  <a:cubicBezTo>
                    <a:pt x="16485" y="9786"/>
                    <a:pt x="16459" y="9802"/>
                    <a:pt x="16479" y="9841"/>
                  </a:cubicBezTo>
                  <a:cubicBezTo>
                    <a:pt x="16545" y="10141"/>
                    <a:pt x="16612" y="10475"/>
                    <a:pt x="16645" y="10775"/>
                  </a:cubicBezTo>
                  <a:cubicBezTo>
                    <a:pt x="16645" y="10809"/>
                    <a:pt x="16679" y="10809"/>
                    <a:pt x="16712" y="10809"/>
                  </a:cubicBezTo>
                  <a:lnTo>
                    <a:pt x="16712" y="10842"/>
                  </a:lnTo>
                  <a:cubicBezTo>
                    <a:pt x="16712" y="10842"/>
                    <a:pt x="16745" y="10809"/>
                    <a:pt x="16745" y="10775"/>
                  </a:cubicBezTo>
                  <a:cubicBezTo>
                    <a:pt x="16679" y="10475"/>
                    <a:pt x="16612" y="10141"/>
                    <a:pt x="16545" y="9841"/>
                  </a:cubicBezTo>
                  <a:lnTo>
                    <a:pt x="16545" y="9808"/>
                  </a:lnTo>
                  <a:cubicBezTo>
                    <a:pt x="16545" y="9794"/>
                    <a:pt x="16528" y="9786"/>
                    <a:pt x="16510" y="9786"/>
                  </a:cubicBezTo>
                  <a:close/>
                  <a:moveTo>
                    <a:pt x="16845" y="11676"/>
                  </a:moveTo>
                  <a:cubicBezTo>
                    <a:pt x="16812" y="11676"/>
                    <a:pt x="16812" y="11709"/>
                    <a:pt x="16812" y="11709"/>
                  </a:cubicBezTo>
                  <a:cubicBezTo>
                    <a:pt x="16879" y="12009"/>
                    <a:pt x="16912" y="12343"/>
                    <a:pt x="16946" y="12677"/>
                  </a:cubicBezTo>
                  <a:cubicBezTo>
                    <a:pt x="16946" y="12710"/>
                    <a:pt x="17012" y="12710"/>
                    <a:pt x="17012" y="12710"/>
                  </a:cubicBezTo>
                  <a:cubicBezTo>
                    <a:pt x="17012" y="12710"/>
                    <a:pt x="17046" y="12677"/>
                    <a:pt x="17046" y="12643"/>
                  </a:cubicBezTo>
                  <a:cubicBezTo>
                    <a:pt x="16979" y="12343"/>
                    <a:pt x="16946" y="12043"/>
                    <a:pt x="16879" y="11709"/>
                  </a:cubicBezTo>
                  <a:cubicBezTo>
                    <a:pt x="16879" y="11676"/>
                    <a:pt x="16879" y="11676"/>
                    <a:pt x="16845" y="11676"/>
                  </a:cubicBezTo>
                  <a:close/>
                  <a:moveTo>
                    <a:pt x="17112" y="13577"/>
                  </a:moveTo>
                  <a:cubicBezTo>
                    <a:pt x="17112" y="13577"/>
                    <a:pt x="17079" y="13577"/>
                    <a:pt x="17079" y="13611"/>
                  </a:cubicBezTo>
                  <a:cubicBezTo>
                    <a:pt x="17112" y="13911"/>
                    <a:pt x="17146" y="14244"/>
                    <a:pt x="17179" y="14545"/>
                  </a:cubicBezTo>
                  <a:cubicBezTo>
                    <a:pt x="17179" y="14578"/>
                    <a:pt x="17212" y="14578"/>
                    <a:pt x="17246" y="14611"/>
                  </a:cubicBezTo>
                  <a:cubicBezTo>
                    <a:pt x="17246" y="14611"/>
                    <a:pt x="17279" y="14578"/>
                    <a:pt x="17279" y="14578"/>
                  </a:cubicBezTo>
                  <a:cubicBezTo>
                    <a:pt x="17246" y="14244"/>
                    <a:pt x="17212" y="13944"/>
                    <a:pt x="17179" y="13611"/>
                  </a:cubicBezTo>
                  <a:cubicBezTo>
                    <a:pt x="17146" y="13577"/>
                    <a:pt x="17146" y="13577"/>
                    <a:pt x="17112" y="13577"/>
                  </a:cubicBezTo>
                  <a:close/>
                  <a:moveTo>
                    <a:pt x="17312" y="15479"/>
                  </a:moveTo>
                  <a:cubicBezTo>
                    <a:pt x="17312" y="15479"/>
                    <a:pt x="17279" y="15479"/>
                    <a:pt x="17279" y="15512"/>
                  </a:cubicBezTo>
                  <a:cubicBezTo>
                    <a:pt x="17312" y="15812"/>
                    <a:pt x="17346" y="16146"/>
                    <a:pt x="17379" y="16479"/>
                  </a:cubicBezTo>
                  <a:cubicBezTo>
                    <a:pt x="17379" y="16479"/>
                    <a:pt x="17413" y="16513"/>
                    <a:pt x="17413" y="16513"/>
                  </a:cubicBezTo>
                  <a:cubicBezTo>
                    <a:pt x="17446" y="16479"/>
                    <a:pt x="17446" y="16479"/>
                    <a:pt x="17446" y="16446"/>
                  </a:cubicBezTo>
                  <a:cubicBezTo>
                    <a:pt x="17446" y="16146"/>
                    <a:pt x="17413" y="15845"/>
                    <a:pt x="17379" y="15512"/>
                  </a:cubicBezTo>
                  <a:cubicBezTo>
                    <a:pt x="17379" y="15479"/>
                    <a:pt x="17346" y="15479"/>
                    <a:pt x="17312" y="15479"/>
                  </a:cubicBezTo>
                  <a:close/>
                  <a:moveTo>
                    <a:pt x="17479" y="17380"/>
                  </a:moveTo>
                  <a:cubicBezTo>
                    <a:pt x="17479" y="17380"/>
                    <a:pt x="17446" y="17380"/>
                    <a:pt x="17446" y="17413"/>
                  </a:cubicBezTo>
                  <a:cubicBezTo>
                    <a:pt x="17479" y="17713"/>
                    <a:pt x="17513" y="18047"/>
                    <a:pt x="17513" y="18381"/>
                  </a:cubicBezTo>
                  <a:cubicBezTo>
                    <a:pt x="17513" y="18381"/>
                    <a:pt x="17546" y="18414"/>
                    <a:pt x="17546" y="18414"/>
                  </a:cubicBezTo>
                  <a:cubicBezTo>
                    <a:pt x="17579" y="18381"/>
                    <a:pt x="17579" y="18381"/>
                    <a:pt x="17613" y="18347"/>
                  </a:cubicBezTo>
                  <a:cubicBezTo>
                    <a:pt x="17579" y="18047"/>
                    <a:pt x="17546" y="17713"/>
                    <a:pt x="17546" y="17413"/>
                  </a:cubicBezTo>
                  <a:cubicBezTo>
                    <a:pt x="17513" y="17380"/>
                    <a:pt x="17513" y="17380"/>
                    <a:pt x="17479" y="17380"/>
                  </a:cubicBezTo>
                  <a:close/>
                  <a:moveTo>
                    <a:pt x="17579" y="19248"/>
                  </a:moveTo>
                  <a:cubicBezTo>
                    <a:pt x="17579" y="19248"/>
                    <a:pt x="17579" y="19281"/>
                    <a:pt x="17579" y="19315"/>
                  </a:cubicBezTo>
                  <a:cubicBezTo>
                    <a:pt x="17579" y="19615"/>
                    <a:pt x="17613" y="19948"/>
                    <a:pt x="17613" y="20282"/>
                  </a:cubicBezTo>
                  <a:cubicBezTo>
                    <a:pt x="17613" y="20282"/>
                    <a:pt x="17646" y="20315"/>
                    <a:pt x="17646" y="20315"/>
                  </a:cubicBezTo>
                  <a:cubicBezTo>
                    <a:pt x="17679" y="20315"/>
                    <a:pt x="17679" y="20282"/>
                    <a:pt x="17679" y="20282"/>
                  </a:cubicBezTo>
                  <a:cubicBezTo>
                    <a:pt x="17679" y="19948"/>
                    <a:pt x="17646" y="19615"/>
                    <a:pt x="17646" y="19315"/>
                  </a:cubicBezTo>
                  <a:cubicBezTo>
                    <a:pt x="17646" y="19281"/>
                    <a:pt x="17613" y="19248"/>
                    <a:pt x="17579" y="19248"/>
                  </a:cubicBezTo>
                  <a:close/>
                  <a:moveTo>
                    <a:pt x="17679" y="21183"/>
                  </a:moveTo>
                  <a:cubicBezTo>
                    <a:pt x="17646" y="21183"/>
                    <a:pt x="17646" y="21216"/>
                    <a:pt x="17646" y="21216"/>
                  </a:cubicBezTo>
                  <a:cubicBezTo>
                    <a:pt x="17679" y="21550"/>
                    <a:pt x="17679" y="21850"/>
                    <a:pt x="17679" y="22183"/>
                  </a:cubicBezTo>
                  <a:cubicBezTo>
                    <a:pt x="17679" y="22217"/>
                    <a:pt x="17679" y="22217"/>
                    <a:pt x="17713" y="22217"/>
                  </a:cubicBezTo>
                  <a:cubicBezTo>
                    <a:pt x="17746" y="22217"/>
                    <a:pt x="17746" y="22183"/>
                    <a:pt x="17746" y="22183"/>
                  </a:cubicBezTo>
                  <a:cubicBezTo>
                    <a:pt x="17713" y="21883"/>
                    <a:pt x="17713" y="21550"/>
                    <a:pt x="17713" y="21216"/>
                  </a:cubicBezTo>
                  <a:cubicBezTo>
                    <a:pt x="17713" y="21183"/>
                    <a:pt x="17713" y="21183"/>
                    <a:pt x="17679" y="21183"/>
                  </a:cubicBezTo>
                  <a:close/>
                  <a:moveTo>
                    <a:pt x="17746" y="23084"/>
                  </a:moveTo>
                  <a:cubicBezTo>
                    <a:pt x="17713" y="23084"/>
                    <a:pt x="17713" y="23117"/>
                    <a:pt x="17713" y="23117"/>
                  </a:cubicBezTo>
                  <a:lnTo>
                    <a:pt x="17713" y="24085"/>
                  </a:lnTo>
                  <a:cubicBezTo>
                    <a:pt x="17713" y="24118"/>
                    <a:pt x="17713" y="24118"/>
                    <a:pt x="17746" y="24118"/>
                  </a:cubicBezTo>
                  <a:lnTo>
                    <a:pt x="17746" y="24151"/>
                  </a:lnTo>
                  <a:cubicBezTo>
                    <a:pt x="17779" y="24151"/>
                    <a:pt x="17779" y="24118"/>
                    <a:pt x="17779" y="24085"/>
                  </a:cubicBezTo>
                  <a:lnTo>
                    <a:pt x="17779" y="23117"/>
                  </a:lnTo>
                  <a:cubicBezTo>
                    <a:pt x="17779" y="23084"/>
                    <a:pt x="17746" y="23084"/>
                    <a:pt x="17746" y="23084"/>
                  </a:cubicBezTo>
                  <a:close/>
                  <a:moveTo>
                    <a:pt x="17746" y="25019"/>
                  </a:moveTo>
                  <a:cubicBezTo>
                    <a:pt x="17713" y="25019"/>
                    <a:pt x="17713" y="25019"/>
                    <a:pt x="17713" y="25052"/>
                  </a:cubicBezTo>
                  <a:lnTo>
                    <a:pt x="17713" y="26019"/>
                  </a:lnTo>
                  <a:cubicBezTo>
                    <a:pt x="17713" y="26019"/>
                    <a:pt x="17713" y="26053"/>
                    <a:pt x="17746" y="26053"/>
                  </a:cubicBezTo>
                  <a:cubicBezTo>
                    <a:pt x="17779" y="26053"/>
                    <a:pt x="17779" y="26019"/>
                    <a:pt x="17779" y="26019"/>
                  </a:cubicBezTo>
                  <a:lnTo>
                    <a:pt x="17779" y="25052"/>
                  </a:lnTo>
                  <a:cubicBezTo>
                    <a:pt x="17779" y="25019"/>
                    <a:pt x="17746" y="25019"/>
                    <a:pt x="17746" y="25019"/>
                  </a:cubicBezTo>
                  <a:close/>
                  <a:moveTo>
                    <a:pt x="17713" y="26920"/>
                  </a:moveTo>
                  <a:cubicBezTo>
                    <a:pt x="17713" y="26920"/>
                    <a:pt x="17679" y="26920"/>
                    <a:pt x="17679" y="26953"/>
                  </a:cubicBezTo>
                  <a:lnTo>
                    <a:pt x="17679" y="27921"/>
                  </a:lnTo>
                  <a:cubicBezTo>
                    <a:pt x="17679" y="27921"/>
                    <a:pt x="17679" y="27954"/>
                    <a:pt x="17713" y="27954"/>
                  </a:cubicBezTo>
                  <a:cubicBezTo>
                    <a:pt x="17713" y="27954"/>
                    <a:pt x="17746" y="27954"/>
                    <a:pt x="17746" y="27921"/>
                  </a:cubicBezTo>
                  <a:lnTo>
                    <a:pt x="17746" y="26953"/>
                  </a:lnTo>
                  <a:cubicBezTo>
                    <a:pt x="17746" y="26920"/>
                    <a:pt x="17746" y="26920"/>
                    <a:pt x="17713" y="26920"/>
                  </a:cubicBezTo>
                  <a:close/>
                  <a:moveTo>
                    <a:pt x="17679" y="28821"/>
                  </a:moveTo>
                  <a:cubicBezTo>
                    <a:pt x="17679" y="28821"/>
                    <a:pt x="17646" y="28855"/>
                    <a:pt x="17646" y="28855"/>
                  </a:cubicBezTo>
                  <a:cubicBezTo>
                    <a:pt x="17613" y="29188"/>
                    <a:pt x="17613" y="29489"/>
                    <a:pt x="17613" y="29822"/>
                  </a:cubicBezTo>
                  <a:cubicBezTo>
                    <a:pt x="17613" y="29855"/>
                    <a:pt x="17646" y="29855"/>
                    <a:pt x="17679" y="29855"/>
                  </a:cubicBezTo>
                  <a:cubicBezTo>
                    <a:pt x="17679" y="29855"/>
                    <a:pt x="17713" y="29855"/>
                    <a:pt x="17713" y="29822"/>
                  </a:cubicBezTo>
                  <a:cubicBezTo>
                    <a:pt x="17746" y="29522"/>
                    <a:pt x="17746" y="29188"/>
                    <a:pt x="17746" y="28888"/>
                  </a:cubicBezTo>
                  <a:cubicBezTo>
                    <a:pt x="17746" y="28855"/>
                    <a:pt x="17713" y="28821"/>
                    <a:pt x="17679" y="28821"/>
                  </a:cubicBezTo>
                  <a:close/>
                  <a:moveTo>
                    <a:pt x="17613" y="30723"/>
                  </a:moveTo>
                  <a:cubicBezTo>
                    <a:pt x="17579" y="30723"/>
                    <a:pt x="17579" y="30723"/>
                    <a:pt x="17579" y="30756"/>
                  </a:cubicBezTo>
                  <a:cubicBezTo>
                    <a:pt x="17579" y="31090"/>
                    <a:pt x="17546" y="31390"/>
                    <a:pt x="17546" y="31723"/>
                  </a:cubicBezTo>
                  <a:cubicBezTo>
                    <a:pt x="17546" y="31757"/>
                    <a:pt x="17546" y="31757"/>
                    <a:pt x="17579" y="31757"/>
                  </a:cubicBezTo>
                  <a:cubicBezTo>
                    <a:pt x="17613" y="31757"/>
                    <a:pt x="17613" y="31723"/>
                    <a:pt x="17613" y="31723"/>
                  </a:cubicBezTo>
                  <a:cubicBezTo>
                    <a:pt x="17646" y="31423"/>
                    <a:pt x="17679" y="31090"/>
                    <a:pt x="17679" y="30756"/>
                  </a:cubicBezTo>
                  <a:cubicBezTo>
                    <a:pt x="17679" y="30723"/>
                    <a:pt x="17679" y="30723"/>
                    <a:pt x="17613" y="30723"/>
                  </a:cubicBezTo>
                  <a:close/>
                  <a:moveTo>
                    <a:pt x="17546" y="32657"/>
                  </a:moveTo>
                  <a:cubicBezTo>
                    <a:pt x="17513" y="32657"/>
                    <a:pt x="17479" y="32657"/>
                    <a:pt x="17479" y="32691"/>
                  </a:cubicBezTo>
                  <a:cubicBezTo>
                    <a:pt x="17479" y="33024"/>
                    <a:pt x="17446" y="33325"/>
                    <a:pt x="17446" y="33625"/>
                  </a:cubicBezTo>
                  <a:cubicBezTo>
                    <a:pt x="17446" y="33692"/>
                    <a:pt x="17446" y="33692"/>
                    <a:pt x="17479" y="33692"/>
                  </a:cubicBezTo>
                  <a:cubicBezTo>
                    <a:pt x="17513" y="33692"/>
                    <a:pt x="17513" y="33658"/>
                    <a:pt x="17513" y="33658"/>
                  </a:cubicBezTo>
                  <a:cubicBezTo>
                    <a:pt x="17546" y="33325"/>
                    <a:pt x="17579" y="33024"/>
                    <a:pt x="17579" y="32691"/>
                  </a:cubicBezTo>
                  <a:cubicBezTo>
                    <a:pt x="17579" y="32657"/>
                    <a:pt x="17546" y="32657"/>
                    <a:pt x="17546" y="32657"/>
                  </a:cubicBezTo>
                  <a:close/>
                  <a:moveTo>
                    <a:pt x="17413" y="34559"/>
                  </a:moveTo>
                  <a:cubicBezTo>
                    <a:pt x="17413" y="34559"/>
                    <a:pt x="17379" y="34559"/>
                    <a:pt x="17379" y="34592"/>
                  </a:cubicBezTo>
                  <a:cubicBezTo>
                    <a:pt x="17346" y="34892"/>
                    <a:pt x="17312" y="35226"/>
                    <a:pt x="17312" y="35526"/>
                  </a:cubicBezTo>
                  <a:cubicBezTo>
                    <a:pt x="17279" y="35560"/>
                    <a:pt x="17312" y="35560"/>
                    <a:pt x="17346" y="35593"/>
                  </a:cubicBezTo>
                  <a:cubicBezTo>
                    <a:pt x="17346" y="35593"/>
                    <a:pt x="17379" y="35560"/>
                    <a:pt x="17379" y="35560"/>
                  </a:cubicBezTo>
                  <a:cubicBezTo>
                    <a:pt x="17413" y="35226"/>
                    <a:pt x="17413" y="34926"/>
                    <a:pt x="17446" y="34592"/>
                  </a:cubicBezTo>
                  <a:cubicBezTo>
                    <a:pt x="17446" y="34559"/>
                    <a:pt x="17446" y="34559"/>
                    <a:pt x="17413" y="34559"/>
                  </a:cubicBezTo>
                  <a:close/>
                  <a:moveTo>
                    <a:pt x="17246" y="36460"/>
                  </a:moveTo>
                  <a:cubicBezTo>
                    <a:pt x="17246" y="36460"/>
                    <a:pt x="17212" y="36460"/>
                    <a:pt x="17212" y="36494"/>
                  </a:cubicBezTo>
                  <a:cubicBezTo>
                    <a:pt x="17179" y="36827"/>
                    <a:pt x="17146" y="37127"/>
                    <a:pt x="17146" y="37461"/>
                  </a:cubicBezTo>
                  <a:cubicBezTo>
                    <a:pt x="17146" y="37494"/>
                    <a:pt x="17179" y="37494"/>
                    <a:pt x="17179" y="37494"/>
                  </a:cubicBezTo>
                  <a:cubicBezTo>
                    <a:pt x="17179" y="37494"/>
                    <a:pt x="17212" y="37461"/>
                    <a:pt x="17212" y="37461"/>
                  </a:cubicBezTo>
                  <a:cubicBezTo>
                    <a:pt x="17246" y="37161"/>
                    <a:pt x="17279" y="36827"/>
                    <a:pt x="17279" y="36494"/>
                  </a:cubicBezTo>
                  <a:cubicBezTo>
                    <a:pt x="17312" y="36494"/>
                    <a:pt x="17279" y="36460"/>
                    <a:pt x="17246" y="36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7198915" y="3470577"/>
              <a:ext cx="173452" cy="400245"/>
            </a:xfrm>
            <a:custGeom>
              <a:avLst/>
              <a:gdLst/>
              <a:ahLst/>
              <a:cxnLst/>
              <a:rect l="l" t="t" r="r" b="b"/>
              <a:pathLst>
                <a:path w="16480" h="38028" extrusionOk="0">
                  <a:moveTo>
                    <a:pt x="8240" y="1"/>
                  </a:moveTo>
                  <a:cubicBezTo>
                    <a:pt x="7907" y="34"/>
                    <a:pt x="7606" y="101"/>
                    <a:pt x="7273" y="167"/>
                  </a:cubicBezTo>
                  <a:cubicBezTo>
                    <a:pt x="7273" y="167"/>
                    <a:pt x="7239" y="201"/>
                    <a:pt x="7273" y="201"/>
                  </a:cubicBezTo>
                  <a:cubicBezTo>
                    <a:pt x="7273" y="234"/>
                    <a:pt x="7273" y="234"/>
                    <a:pt x="7306" y="234"/>
                  </a:cubicBezTo>
                  <a:cubicBezTo>
                    <a:pt x="7606" y="167"/>
                    <a:pt x="7907" y="101"/>
                    <a:pt x="8240" y="101"/>
                  </a:cubicBezTo>
                  <a:cubicBezTo>
                    <a:pt x="8274" y="101"/>
                    <a:pt x="8274" y="1"/>
                    <a:pt x="8240" y="1"/>
                  </a:cubicBezTo>
                  <a:close/>
                  <a:moveTo>
                    <a:pt x="9208" y="34"/>
                  </a:moveTo>
                  <a:cubicBezTo>
                    <a:pt x="9174" y="34"/>
                    <a:pt x="9174" y="34"/>
                    <a:pt x="9174" y="67"/>
                  </a:cubicBezTo>
                  <a:cubicBezTo>
                    <a:pt x="9174" y="67"/>
                    <a:pt x="9174" y="101"/>
                    <a:pt x="9208" y="101"/>
                  </a:cubicBezTo>
                  <a:cubicBezTo>
                    <a:pt x="9508" y="134"/>
                    <a:pt x="9808" y="201"/>
                    <a:pt x="10142" y="267"/>
                  </a:cubicBezTo>
                  <a:lnTo>
                    <a:pt x="10142" y="234"/>
                  </a:lnTo>
                  <a:cubicBezTo>
                    <a:pt x="10142" y="251"/>
                    <a:pt x="10150" y="259"/>
                    <a:pt x="10158" y="259"/>
                  </a:cubicBezTo>
                  <a:cubicBezTo>
                    <a:pt x="10167" y="259"/>
                    <a:pt x="10175" y="251"/>
                    <a:pt x="10175" y="234"/>
                  </a:cubicBezTo>
                  <a:cubicBezTo>
                    <a:pt x="10175" y="234"/>
                    <a:pt x="10175" y="201"/>
                    <a:pt x="10142" y="201"/>
                  </a:cubicBezTo>
                  <a:cubicBezTo>
                    <a:pt x="9841" y="134"/>
                    <a:pt x="9508" y="67"/>
                    <a:pt x="9208" y="34"/>
                  </a:cubicBezTo>
                  <a:close/>
                  <a:moveTo>
                    <a:pt x="6372" y="434"/>
                  </a:moveTo>
                  <a:cubicBezTo>
                    <a:pt x="6072" y="568"/>
                    <a:pt x="5772" y="701"/>
                    <a:pt x="5505" y="835"/>
                  </a:cubicBezTo>
                  <a:cubicBezTo>
                    <a:pt x="5505" y="868"/>
                    <a:pt x="5505" y="901"/>
                    <a:pt x="5505" y="901"/>
                  </a:cubicBezTo>
                  <a:cubicBezTo>
                    <a:pt x="5505" y="901"/>
                    <a:pt x="5538" y="935"/>
                    <a:pt x="5538" y="935"/>
                  </a:cubicBezTo>
                  <a:lnTo>
                    <a:pt x="5572" y="935"/>
                  </a:lnTo>
                  <a:cubicBezTo>
                    <a:pt x="5838" y="768"/>
                    <a:pt x="6139" y="634"/>
                    <a:pt x="6439" y="501"/>
                  </a:cubicBezTo>
                  <a:cubicBezTo>
                    <a:pt x="6439" y="501"/>
                    <a:pt x="6439" y="468"/>
                    <a:pt x="6439" y="468"/>
                  </a:cubicBezTo>
                  <a:cubicBezTo>
                    <a:pt x="6406" y="434"/>
                    <a:pt x="6406" y="434"/>
                    <a:pt x="6372" y="434"/>
                  </a:cubicBezTo>
                  <a:close/>
                  <a:moveTo>
                    <a:pt x="11051" y="520"/>
                  </a:moveTo>
                  <a:cubicBezTo>
                    <a:pt x="11038" y="520"/>
                    <a:pt x="11031" y="534"/>
                    <a:pt x="11009" y="534"/>
                  </a:cubicBezTo>
                  <a:cubicBezTo>
                    <a:pt x="11009" y="568"/>
                    <a:pt x="11009" y="601"/>
                    <a:pt x="11009" y="601"/>
                  </a:cubicBezTo>
                  <a:lnTo>
                    <a:pt x="11109" y="634"/>
                  </a:lnTo>
                  <a:cubicBezTo>
                    <a:pt x="11376" y="768"/>
                    <a:pt x="11609" y="901"/>
                    <a:pt x="11843" y="1101"/>
                  </a:cubicBezTo>
                  <a:lnTo>
                    <a:pt x="11876" y="1068"/>
                  </a:lnTo>
                  <a:lnTo>
                    <a:pt x="11909" y="1068"/>
                  </a:lnTo>
                  <a:cubicBezTo>
                    <a:pt x="11909" y="1068"/>
                    <a:pt x="11909" y="1035"/>
                    <a:pt x="11909" y="1035"/>
                  </a:cubicBezTo>
                  <a:cubicBezTo>
                    <a:pt x="11676" y="835"/>
                    <a:pt x="11409" y="701"/>
                    <a:pt x="11142" y="568"/>
                  </a:cubicBezTo>
                  <a:lnTo>
                    <a:pt x="11076" y="534"/>
                  </a:lnTo>
                  <a:cubicBezTo>
                    <a:pt x="11064" y="523"/>
                    <a:pt x="11057" y="520"/>
                    <a:pt x="11051" y="520"/>
                  </a:cubicBezTo>
                  <a:close/>
                  <a:moveTo>
                    <a:pt x="4703" y="1353"/>
                  </a:moveTo>
                  <a:cubicBezTo>
                    <a:pt x="4693" y="1353"/>
                    <a:pt x="4682" y="1357"/>
                    <a:pt x="4671" y="1368"/>
                  </a:cubicBezTo>
                  <a:cubicBezTo>
                    <a:pt x="4437" y="1535"/>
                    <a:pt x="4171" y="1702"/>
                    <a:pt x="3904" y="1935"/>
                  </a:cubicBezTo>
                  <a:cubicBezTo>
                    <a:pt x="3870" y="1935"/>
                    <a:pt x="3870" y="1969"/>
                    <a:pt x="3904" y="1969"/>
                  </a:cubicBezTo>
                  <a:lnTo>
                    <a:pt x="3970" y="1969"/>
                  </a:lnTo>
                  <a:cubicBezTo>
                    <a:pt x="4237" y="1769"/>
                    <a:pt x="4471" y="1602"/>
                    <a:pt x="4738" y="1435"/>
                  </a:cubicBezTo>
                  <a:cubicBezTo>
                    <a:pt x="4738" y="1402"/>
                    <a:pt x="4738" y="1402"/>
                    <a:pt x="4738" y="1368"/>
                  </a:cubicBezTo>
                  <a:cubicBezTo>
                    <a:pt x="4738" y="1368"/>
                    <a:pt x="4723" y="1353"/>
                    <a:pt x="4703" y="1353"/>
                  </a:cubicBezTo>
                  <a:close/>
                  <a:moveTo>
                    <a:pt x="12543" y="1643"/>
                  </a:moveTo>
                  <a:cubicBezTo>
                    <a:pt x="12535" y="1643"/>
                    <a:pt x="12527" y="1652"/>
                    <a:pt x="12510" y="1668"/>
                  </a:cubicBezTo>
                  <a:cubicBezTo>
                    <a:pt x="12510" y="1668"/>
                    <a:pt x="12510" y="1702"/>
                    <a:pt x="12510" y="1735"/>
                  </a:cubicBezTo>
                  <a:cubicBezTo>
                    <a:pt x="12710" y="1969"/>
                    <a:pt x="12910" y="2236"/>
                    <a:pt x="13077" y="2502"/>
                  </a:cubicBezTo>
                  <a:lnTo>
                    <a:pt x="13110" y="2502"/>
                  </a:lnTo>
                  <a:lnTo>
                    <a:pt x="13110" y="2469"/>
                  </a:lnTo>
                  <a:lnTo>
                    <a:pt x="13144" y="2469"/>
                  </a:lnTo>
                  <a:cubicBezTo>
                    <a:pt x="13177" y="2469"/>
                    <a:pt x="13177" y="2436"/>
                    <a:pt x="13144" y="2436"/>
                  </a:cubicBezTo>
                  <a:cubicBezTo>
                    <a:pt x="12977" y="2169"/>
                    <a:pt x="12777" y="1902"/>
                    <a:pt x="12577" y="1668"/>
                  </a:cubicBezTo>
                  <a:cubicBezTo>
                    <a:pt x="12560" y="1652"/>
                    <a:pt x="12552" y="1643"/>
                    <a:pt x="12543" y="1643"/>
                  </a:cubicBezTo>
                  <a:close/>
                  <a:moveTo>
                    <a:pt x="3191" y="2544"/>
                  </a:moveTo>
                  <a:cubicBezTo>
                    <a:pt x="3178" y="2544"/>
                    <a:pt x="3170" y="2552"/>
                    <a:pt x="3170" y="2569"/>
                  </a:cubicBezTo>
                  <a:cubicBezTo>
                    <a:pt x="2936" y="2736"/>
                    <a:pt x="2703" y="2969"/>
                    <a:pt x="2469" y="3203"/>
                  </a:cubicBezTo>
                  <a:cubicBezTo>
                    <a:pt x="2469" y="3203"/>
                    <a:pt x="2469" y="3236"/>
                    <a:pt x="2469" y="3236"/>
                  </a:cubicBezTo>
                  <a:lnTo>
                    <a:pt x="2503" y="3236"/>
                  </a:lnTo>
                  <a:cubicBezTo>
                    <a:pt x="2503" y="3253"/>
                    <a:pt x="2511" y="3261"/>
                    <a:pt x="2519" y="3261"/>
                  </a:cubicBezTo>
                  <a:cubicBezTo>
                    <a:pt x="2528" y="3261"/>
                    <a:pt x="2536" y="3253"/>
                    <a:pt x="2536" y="3236"/>
                  </a:cubicBezTo>
                  <a:cubicBezTo>
                    <a:pt x="2770" y="3036"/>
                    <a:pt x="3003" y="2803"/>
                    <a:pt x="3237" y="2602"/>
                  </a:cubicBezTo>
                  <a:cubicBezTo>
                    <a:pt x="3237" y="2602"/>
                    <a:pt x="3237" y="2569"/>
                    <a:pt x="3237" y="2569"/>
                  </a:cubicBezTo>
                  <a:cubicBezTo>
                    <a:pt x="3220" y="2552"/>
                    <a:pt x="3203" y="2544"/>
                    <a:pt x="3191" y="2544"/>
                  </a:cubicBezTo>
                  <a:close/>
                  <a:moveTo>
                    <a:pt x="13544" y="3236"/>
                  </a:moveTo>
                  <a:cubicBezTo>
                    <a:pt x="13544" y="3236"/>
                    <a:pt x="13544" y="3270"/>
                    <a:pt x="13544" y="3303"/>
                  </a:cubicBezTo>
                  <a:cubicBezTo>
                    <a:pt x="13677" y="3570"/>
                    <a:pt x="13844" y="3837"/>
                    <a:pt x="13978" y="4137"/>
                  </a:cubicBezTo>
                  <a:cubicBezTo>
                    <a:pt x="13978" y="4170"/>
                    <a:pt x="13978" y="4170"/>
                    <a:pt x="14011" y="4170"/>
                  </a:cubicBezTo>
                  <a:cubicBezTo>
                    <a:pt x="14011" y="4137"/>
                    <a:pt x="14044" y="4137"/>
                    <a:pt x="14011" y="4104"/>
                  </a:cubicBezTo>
                  <a:cubicBezTo>
                    <a:pt x="13878" y="3803"/>
                    <a:pt x="13744" y="3503"/>
                    <a:pt x="13611" y="3236"/>
                  </a:cubicBezTo>
                  <a:close/>
                  <a:moveTo>
                    <a:pt x="1836" y="3870"/>
                  </a:moveTo>
                  <a:cubicBezTo>
                    <a:pt x="1602" y="4104"/>
                    <a:pt x="1402" y="4370"/>
                    <a:pt x="1168" y="4604"/>
                  </a:cubicBezTo>
                  <a:cubicBezTo>
                    <a:pt x="1168" y="4604"/>
                    <a:pt x="1168" y="4637"/>
                    <a:pt x="1168" y="4671"/>
                  </a:cubicBezTo>
                  <a:lnTo>
                    <a:pt x="1269" y="4671"/>
                  </a:lnTo>
                  <a:cubicBezTo>
                    <a:pt x="1469" y="4404"/>
                    <a:pt x="1669" y="4170"/>
                    <a:pt x="1902" y="3937"/>
                  </a:cubicBezTo>
                  <a:cubicBezTo>
                    <a:pt x="1902" y="3903"/>
                    <a:pt x="1869" y="3870"/>
                    <a:pt x="1836" y="3870"/>
                  </a:cubicBezTo>
                  <a:close/>
                  <a:moveTo>
                    <a:pt x="14345" y="4971"/>
                  </a:moveTo>
                  <a:cubicBezTo>
                    <a:pt x="14311" y="5004"/>
                    <a:pt x="14311" y="5004"/>
                    <a:pt x="14311" y="5038"/>
                  </a:cubicBezTo>
                  <a:cubicBezTo>
                    <a:pt x="14411" y="5338"/>
                    <a:pt x="14511" y="5605"/>
                    <a:pt x="14611" y="5938"/>
                  </a:cubicBezTo>
                  <a:cubicBezTo>
                    <a:pt x="14611" y="5972"/>
                    <a:pt x="14645" y="5972"/>
                    <a:pt x="14645" y="5972"/>
                  </a:cubicBezTo>
                  <a:lnTo>
                    <a:pt x="14678" y="5938"/>
                  </a:lnTo>
                  <a:cubicBezTo>
                    <a:pt x="14678" y="5938"/>
                    <a:pt x="14711" y="5905"/>
                    <a:pt x="14678" y="5905"/>
                  </a:cubicBezTo>
                  <a:cubicBezTo>
                    <a:pt x="14611" y="5571"/>
                    <a:pt x="14478" y="5271"/>
                    <a:pt x="14378" y="4971"/>
                  </a:cubicBezTo>
                  <a:close/>
                  <a:moveTo>
                    <a:pt x="618" y="5313"/>
                  </a:moveTo>
                  <a:cubicBezTo>
                    <a:pt x="610" y="5313"/>
                    <a:pt x="601" y="5321"/>
                    <a:pt x="601" y="5338"/>
                  </a:cubicBezTo>
                  <a:cubicBezTo>
                    <a:pt x="368" y="5605"/>
                    <a:pt x="168" y="5838"/>
                    <a:pt x="1" y="6072"/>
                  </a:cubicBezTo>
                  <a:lnTo>
                    <a:pt x="34" y="6105"/>
                  </a:lnTo>
                  <a:lnTo>
                    <a:pt x="68" y="6138"/>
                  </a:lnTo>
                  <a:lnTo>
                    <a:pt x="635" y="5371"/>
                  </a:lnTo>
                  <a:cubicBezTo>
                    <a:pt x="668" y="5371"/>
                    <a:pt x="668" y="5338"/>
                    <a:pt x="635" y="5338"/>
                  </a:cubicBezTo>
                  <a:cubicBezTo>
                    <a:pt x="635" y="5321"/>
                    <a:pt x="626" y="5313"/>
                    <a:pt x="618" y="5313"/>
                  </a:cubicBezTo>
                  <a:close/>
                  <a:moveTo>
                    <a:pt x="14912" y="6806"/>
                  </a:moveTo>
                  <a:cubicBezTo>
                    <a:pt x="14912" y="6806"/>
                    <a:pt x="14878" y="6839"/>
                    <a:pt x="14878" y="6872"/>
                  </a:cubicBezTo>
                  <a:cubicBezTo>
                    <a:pt x="14978" y="7172"/>
                    <a:pt x="15045" y="7473"/>
                    <a:pt x="15112" y="7773"/>
                  </a:cubicBezTo>
                  <a:cubicBezTo>
                    <a:pt x="15112" y="7806"/>
                    <a:pt x="15145" y="7806"/>
                    <a:pt x="15145" y="7806"/>
                  </a:cubicBezTo>
                  <a:lnTo>
                    <a:pt x="15178" y="7806"/>
                  </a:lnTo>
                  <a:cubicBezTo>
                    <a:pt x="15212" y="7806"/>
                    <a:pt x="15212" y="7773"/>
                    <a:pt x="15212" y="7773"/>
                  </a:cubicBezTo>
                  <a:cubicBezTo>
                    <a:pt x="15112" y="7439"/>
                    <a:pt x="15045" y="7139"/>
                    <a:pt x="14978" y="6839"/>
                  </a:cubicBezTo>
                  <a:cubicBezTo>
                    <a:pt x="14978" y="6806"/>
                    <a:pt x="14945" y="6806"/>
                    <a:pt x="14912" y="6806"/>
                  </a:cubicBezTo>
                  <a:close/>
                  <a:moveTo>
                    <a:pt x="15345" y="8674"/>
                  </a:moveTo>
                  <a:cubicBezTo>
                    <a:pt x="15345" y="8674"/>
                    <a:pt x="15312" y="8707"/>
                    <a:pt x="15312" y="8707"/>
                  </a:cubicBezTo>
                  <a:cubicBezTo>
                    <a:pt x="15379" y="9007"/>
                    <a:pt x="15445" y="9341"/>
                    <a:pt x="15512" y="9641"/>
                  </a:cubicBezTo>
                  <a:cubicBezTo>
                    <a:pt x="15512" y="9674"/>
                    <a:pt x="15512" y="9674"/>
                    <a:pt x="15545" y="9674"/>
                  </a:cubicBezTo>
                  <a:cubicBezTo>
                    <a:pt x="15579" y="9674"/>
                    <a:pt x="15579" y="9641"/>
                    <a:pt x="15579" y="9641"/>
                  </a:cubicBezTo>
                  <a:cubicBezTo>
                    <a:pt x="15512" y="9307"/>
                    <a:pt x="15479" y="9007"/>
                    <a:pt x="15412" y="8707"/>
                  </a:cubicBezTo>
                  <a:cubicBezTo>
                    <a:pt x="15412" y="8674"/>
                    <a:pt x="15379" y="8674"/>
                    <a:pt x="15345" y="8674"/>
                  </a:cubicBezTo>
                  <a:close/>
                  <a:moveTo>
                    <a:pt x="15679" y="10542"/>
                  </a:moveTo>
                  <a:cubicBezTo>
                    <a:pt x="15645" y="10542"/>
                    <a:pt x="15645" y="10575"/>
                    <a:pt x="15645" y="10608"/>
                  </a:cubicBezTo>
                  <a:cubicBezTo>
                    <a:pt x="15712" y="10908"/>
                    <a:pt x="15746" y="11209"/>
                    <a:pt x="15779" y="11542"/>
                  </a:cubicBezTo>
                  <a:cubicBezTo>
                    <a:pt x="15779" y="11542"/>
                    <a:pt x="15812" y="11576"/>
                    <a:pt x="15812" y="11576"/>
                  </a:cubicBezTo>
                  <a:cubicBezTo>
                    <a:pt x="15846" y="11576"/>
                    <a:pt x="15879" y="11542"/>
                    <a:pt x="15846" y="11542"/>
                  </a:cubicBezTo>
                  <a:cubicBezTo>
                    <a:pt x="15812" y="11209"/>
                    <a:pt x="15779" y="10908"/>
                    <a:pt x="15712" y="10575"/>
                  </a:cubicBezTo>
                  <a:cubicBezTo>
                    <a:pt x="15712" y="10575"/>
                    <a:pt x="15712" y="10542"/>
                    <a:pt x="15679" y="10542"/>
                  </a:cubicBezTo>
                  <a:close/>
                  <a:moveTo>
                    <a:pt x="15946" y="12443"/>
                  </a:moveTo>
                  <a:cubicBezTo>
                    <a:pt x="15912" y="12443"/>
                    <a:pt x="15912" y="12476"/>
                    <a:pt x="15912" y="12476"/>
                  </a:cubicBezTo>
                  <a:cubicBezTo>
                    <a:pt x="15946" y="12776"/>
                    <a:pt x="15979" y="13110"/>
                    <a:pt x="16012" y="13444"/>
                  </a:cubicBezTo>
                  <a:cubicBezTo>
                    <a:pt x="16012" y="13444"/>
                    <a:pt x="16012" y="13477"/>
                    <a:pt x="16046" y="13477"/>
                  </a:cubicBezTo>
                  <a:cubicBezTo>
                    <a:pt x="16079" y="13477"/>
                    <a:pt x="16079" y="13444"/>
                    <a:pt x="16079" y="13444"/>
                  </a:cubicBezTo>
                  <a:cubicBezTo>
                    <a:pt x="16046" y="13110"/>
                    <a:pt x="16012" y="12810"/>
                    <a:pt x="15979" y="12476"/>
                  </a:cubicBezTo>
                  <a:cubicBezTo>
                    <a:pt x="15979" y="12443"/>
                    <a:pt x="15946" y="12443"/>
                    <a:pt x="15946" y="12443"/>
                  </a:cubicBezTo>
                  <a:close/>
                  <a:moveTo>
                    <a:pt x="16112" y="14344"/>
                  </a:moveTo>
                  <a:cubicBezTo>
                    <a:pt x="16112" y="14344"/>
                    <a:pt x="16079" y="14378"/>
                    <a:pt x="16079" y="14378"/>
                  </a:cubicBezTo>
                  <a:cubicBezTo>
                    <a:pt x="16112" y="14711"/>
                    <a:pt x="16146" y="15011"/>
                    <a:pt x="16179" y="15345"/>
                  </a:cubicBezTo>
                  <a:cubicBezTo>
                    <a:pt x="16179" y="15345"/>
                    <a:pt x="16179" y="15378"/>
                    <a:pt x="16213" y="15378"/>
                  </a:cubicBezTo>
                  <a:cubicBezTo>
                    <a:pt x="16246" y="15378"/>
                    <a:pt x="16246" y="15378"/>
                    <a:pt x="16246" y="15345"/>
                  </a:cubicBezTo>
                  <a:lnTo>
                    <a:pt x="16179" y="14378"/>
                  </a:lnTo>
                  <a:cubicBezTo>
                    <a:pt x="16179" y="14344"/>
                    <a:pt x="16146" y="14344"/>
                    <a:pt x="16112" y="14344"/>
                  </a:cubicBezTo>
                  <a:close/>
                  <a:moveTo>
                    <a:pt x="16279" y="16246"/>
                  </a:moveTo>
                  <a:cubicBezTo>
                    <a:pt x="16246" y="16246"/>
                    <a:pt x="16213" y="16246"/>
                    <a:pt x="16213" y="16279"/>
                  </a:cubicBezTo>
                  <a:cubicBezTo>
                    <a:pt x="16246" y="16613"/>
                    <a:pt x="16279" y="16913"/>
                    <a:pt x="16279" y="17246"/>
                  </a:cubicBezTo>
                  <a:cubicBezTo>
                    <a:pt x="16279" y="17280"/>
                    <a:pt x="16313" y="17280"/>
                    <a:pt x="16313" y="17280"/>
                  </a:cubicBezTo>
                  <a:cubicBezTo>
                    <a:pt x="16346" y="17280"/>
                    <a:pt x="16346" y="17246"/>
                    <a:pt x="16346" y="17213"/>
                  </a:cubicBezTo>
                  <a:cubicBezTo>
                    <a:pt x="16346" y="16913"/>
                    <a:pt x="16313" y="16613"/>
                    <a:pt x="16313" y="16279"/>
                  </a:cubicBezTo>
                  <a:cubicBezTo>
                    <a:pt x="16313" y="16246"/>
                    <a:pt x="16279" y="16246"/>
                    <a:pt x="16279" y="16246"/>
                  </a:cubicBezTo>
                  <a:close/>
                  <a:moveTo>
                    <a:pt x="16346" y="18147"/>
                  </a:moveTo>
                  <a:cubicBezTo>
                    <a:pt x="16346" y="18147"/>
                    <a:pt x="16313" y="18180"/>
                    <a:pt x="16313" y="18214"/>
                  </a:cubicBezTo>
                  <a:lnTo>
                    <a:pt x="16346" y="19148"/>
                  </a:lnTo>
                  <a:cubicBezTo>
                    <a:pt x="16346" y="19181"/>
                    <a:pt x="16379" y="19181"/>
                    <a:pt x="16379" y="19181"/>
                  </a:cubicBezTo>
                  <a:cubicBezTo>
                    <a:pt x="16413" y="19181"/>
                    <a:pt x="16446" y="19181"/>
                    <a:pt x="16446" y="19148"/>
                  </a:cubicBezTo>
                  <a:cubicBezTo>
                    <a:pt x="16413" y="18847"/>
                    <a:pt x="16413" y="18514"/>
                    <a:pt x="16413" y="18180"/>
                  </a:cubicBezTo>
                  <a:cubicBezTo>
                    <a:pt x="16413" y="18180"/>
                    <a:pt x="16379" y="18147"/>
                    <a:pt x="16346" y="18147"/>
                  </a:cubicBezTo>
                  <a:close/>
                  <a:moveTo>
                    <a:pt x="16406" y="20068"/>
                  </a:moveTo>
                  <a:cubicBezTo>
                    <a:pt x="16396" y="20068"/>
                    <a:pt x="16379" y="20091"/>
                    <a:pt x="16379" y="20115"/>
                  </a:cubicBezTo>
                  <a:lnTo>
                    <a:pt x="16379" y="21049"/>
                  </a:lnTo>
                  <a:cubicBezTo>
                    <a:pt x="16379" y="21082"/>
                    <a:pt x="16413" y="21116"/>
                    <a:pt x="16413" y="21116"/>
                  </a:cubicBezTo>
                  <a:cubicBezTo>
                    <a:pt x="16446" y="21116"/>
                    <a:pt x="16446" y="21082"/>
                    <a:pt x="16446" y="21082"/>
                  </a:cubicBezTo>
                  <a:lnTo>
                    <a:pt x="16446" y="20115"/>
                  </a:lnTo>
                  <a:cubicBezTo>
                    <a:pt x="16470" y="20091"/>
                    <a:pt x="16460" y="20068"/>
                    <a:pt x="16440" y="20068"/>
                  </a:cubicBezTo>
                  <a:cubicBezTo>
                    <a:pt x="16432" y="20068"/>
                    <a:pt x="16422" y="20072"/>
                    <a:pt x="16413" y="20082"/>
                  </a:cubicBezTo>
                  <a:cubicBezTo>
                    <a:pt x="16413" y="20072"/>
                    <a:pt x="16410" y="20068"/>
                    <a:pt x="16406" y="20068"/>
                  </a:cubicBezTo>
                  <a:close/>
                  <a:moveTo>
                    <a:pt x="16413" y="21983"/>
                  </a:moveTo>
                  <a:cubicBezTo>
                    <a:pt x="16413" y="21983"/>
                    <a:pt x="16379" y="21983"/>
                    <a:pt x="16379" y="22016"/>
                  </a:cubicBezTo>
                  <a:lnTo>
                    <a:pt x="16379" y="22984"/>
                  </a:lnTo>
                  <a:cubicBezTo>
                    <a:pt x="16379" y="22984"/>
                    <a:pt x="16413" y="23017"/>
                    <a:pt x="16413" y="23017"/>
                  </a:cubicBezTo>
                  <a:cubicBezTo>
                    <a:pt x="16446" y="23017"/>
                    <a:pt x="16446" y="22984"/>
                    <a:pt x="16479" y="22984"/>
                  </a:cubicBezTo>
                  <a:lnTo>
                    <a:pt x="16479" y="22016"/>
                  </a:lnTo>
                  <a:cubicBezTo>
                    <a:pt x="16479" y="21983"/>
                    <a:pt x="16446" y="21983"/>
                    <a:pt x="16413" y="21983"/>
                  </a:cubicBezTo>
                  <a:close/>
                  <a:moveTo>
                    <a:pt x="16379" y="23884"/>
                  </a:moveTo>
                  <a:cubicBezTo>
                    <a:pt x="16379" y="23884"/>
                    <a:pt x="16346" y="23918"/>
                    <a:pt x="16346" y="23918"/>
                  </a:cubicBezTo>
                  <a:lnTo>
                    <a:pt x="16346" y="24885"/>
                  </a:lnTo>
                  <a:cubicBezTo>
                    <a:pt x="16346" y="24885"/>
                    <a:pt x="16368" y="24907"/>
                    <a:pt x="16395" y="24916"/>
                  </a:cubicBezTo>
                  <a:lnTo>
                    <a:pt x="16395" y="24916"/>
                  </a:lnTo>
                  <a:cubicBezTo>
                    <a:pt x="16414" y="24907"/>
                    <a:pt x="16419" y="24885"/>
                    <a:pt x="16446" y="24885"/>
                  </a:cubicBezTo>
                  <a:lnTo>
                    <a:pt x="16446" y="23918"/>
                  </a:lnTo>
                  <a:cubicBezTo>
                    <a:pt x="16446" y="23918"/>
                    <a:pt x="16413" y="23884"/>
                    <a:pt x="16379" y="23884"/>
                  </a:cubicBezTo>
                  <a:close/>
                  <a:moveTo>
                    <a:pt x="16395" y="24916"/>
                  </a:moveTo>
                  <a:cubicBezTo>
                    <a:pt x="16390" y="24917"/>
                    <a:pt x="16385" y="24918"/>
                    <a:pt x="16379" y="24918"/>
                  </a:cubicBezTo>
                  <a:lnTo>
                    <a:pt x="16413" y="24918"/>
                  </a:lnTo>
                  <a:cubicBezTo>
                    <a:pt x="16407" y="24918"/>
                    <a:pt x="16401" y="24917"/>
                    <a:pt x="16395" y="24916"/>
                  </a:cubicBezTo>
                  <a:close/>
                  <a:moveTo>
                    <a:pt x="16379" y="25786"/>
                  </a:moveTo>
                  <a:cubicBezTo>
                    <a:pt x="16346" y="25786"/>
                    <a:pt x="16346" y="25819"/>
                    <a:pt x="16346" y="25852"/>
                  </a:cubicBezTo>
                  <a:cubicBezTo>
                    <a:pt x="16346" y="26153"/>
                    <a:pt x="16313" y="26486"/>
                    <a:pt x="16313" y="26786"/>
                  </a:cubicBezTo>
                  <a:cubicBezTo>
                    <a:pt x="16313" y="26820"/>
                    <a:pt x="16313" y="26820"/>
                    <a:pt x="16346" y="26820"/>
                  </a:cubicBezTo>
                  <a:lnTo>
                    <a:pt x="16346" y="26853"/>
                  </a:lnTo>
                  <a:cubicBezTo>
                    <a:pt x="16346" y="26853"/>
                    <a:pt x="16379" y="26820"/>
                    <a:pt x="16379" y="26820"/>
                  </a:cubicBezTo>
                  <a:cubicBezTo>
                    <a:pt x="16413" y="26486"/>
                    <a:pt x="16413" y="26153"/>
                    <a:pt x="16413" y="25852"/>
                  </a:cubicBezTo>
                  <a:cubicBezTo>
                    <a:pt x="16413" y="25819"/>
                    <a:pt x="16413" y="25786"/>
                    <a:pt x="16379" y="25786"/>
                  </a:cubicBezTo>
                  <a:close/>
                  <a:moveTo>
                    <a:pt x="16291" y="27707"/>
                  </a:moveTo>
                  <a:cubicBezTo>
                    <a:pt x="16279" y="27707"/>
                    <a:pt x="16279" y="27730"/>
                    <a:pt x="16279" y="27754"/>
                  </a:cubicBezTo>
                  <a:lnTo>
                    <a:pt x="16213" y="28688"/>
                  </a:lnTo>
                  <a:cubicBezTo>
                    <a:pt x="16213" y="28721"/>
                    <a:pt x="16246" y="28721"/>
                    <a:pt x="16246" y="28755"/>
                  </a:cubicBezTo>
                  <a:lnTo>
                    <a:pt x="16246" y="28721"/>
                  </a:lnTo>
                  <a:cubicBezTo>
                    <a:pt x="16279" y="28721"/>
                    <a:pt x="16313" y="28721"/>
                    <a:pt x="16313" y="28688"/>
                  </a:cubicBezTo>
                  <a:cubicBezTo>
                    <a:pt x="16313" y="28388"/>
                    <a:pt x="16346" y="28054"/>
                    <a:pt x="16346" y="27754"/>
                  </a:cubicBezTo>
                  <a:cubicBezTo>
                    <a:pt x="16346" y="27720"/>
                    <a:pt x="16313" y="27720"/>
                    <a:pt x="16313" y="27720"/>
                  </a:cubicBezTo>
                  <a:cubicBezTo>
                    <a:pt x="16303" y="27711"/>
                    <a:pt x="16296" y="27707"/>
                    <a:pt x="16291" y="27707"/>
                  </a:cubicBezTo>
                  <a:close/>
                  <a:moveTo>
                    <a:pt x="16213" y="29622"/>
                  </a:moveTo>
                  <a:cubicBezTo>
                    <a:pt x="16179" y="29622"/>
                    <a:pt x="16179" y="29622"/>
                    <a:pt x="16179" y="29655"/>
                  </a:cubicBezTo>
                  <a:cubicBezTo>
                    <a:pt x="16146" y="29989"/>
                    <a:pt x="16112" y="30289"/>
                    <a:pt x="16112" y="30623"/>
                  </a:cubicBezTo>
                  <a:cubicBezTo>
                    <a:pt x="16112" y="30623"/>
                    <a:pt x="16112" y="30656"/>
                    <a:pt x="16146" y="30656"/>
                  </a:cubicBezTo>
                  <a:cubicBezTo>
                    <a:pt x="16179" y="30656"/>
                    <a:pt x="16179" y="30623"/>
                    <a:pt x="16179" y="30623"/>
                  </a:cubicBezTo>
                  <a:cubicBezTo>
                    <a:pt x="16213" y="30322"/>
                    <a:pt x="16246" y="29989"/>
                    <a:pt x="16246" y="29655"/>
                  </a:cubicBezTo>
                  <a:cubicBezTo>
                    <a:pt x="16246" y="29622"/>
                    <a:pt x="16246" y="29622"/>
                    <a:pt x="16213" y="29622"/>
                  </a:cubicBezTo>
                  <a:close/>
                  <a:moveTo>
                    <a:pt x="16079" y="31532"/>
                  </a:moveTo>
                  <a:cubicBezTo>
                    <a:pt x="16062" y="31532"/>
                    <a:pt x="16046" y="31540"/>
                    <a:pt x="16046" y="31557"/>
                  </a:cubicBezTo>
                  <a:cubicBezTo>
                    <a:pt x="16012" y="31890"/>
                    <a:pt x="15979" y="32190"/>
                    <a:pt x="15979" y="32491"/>
                  </a:cubicBezTo>
                  <a:cubicBezTo>
                    <a:pt x="15979" y="32524"/>
                    <a:pt x="15979" y="32557"/>
                    <a:pt x="16012" y="32557"/>
                  </a:cubicBezTo>
                  <a:cubicBezTo>
                    <a:pt x="16012" y="32557"/>
                    <a:pt x="16046" y="32524"/>
                    <a:pt x="16046" y="32524"/>
                  </a:cubicBezTo>
                  <a:lnTo>
                    <a:pt x="16112" y="31557"/>
                  </a:lnTo>
                  <a:cubicBezTo>
                    <a:pt x="16112" y="31540"/>
                    <a:pt x="16096" y="31532"/>
                    <a:pt x="16079" y="31532"/>
                  </a:cubicBezTo>
                  <a:close/>
                  <a:moveTo>
                    <a:pt x="15912" y="33425"/>
                  </a:moveTo>
                  <a:cubicBezTo>
                    <a:pt x="15912" y="33425"/>
                    <a:pt x="15879" y="33425"/>
                    <a:pt x="15879" y="33458"/>
                  </a:cubicBezTo>
                  <a:cubicBezTo>
                    <a:pt x="15846" y="33791"/>
                    <a:pt x="15846" y="34092"/>
                    <a:pt x="15812" y="34392"/>
                  </a:cubicBezTo>
                  <a:cubicBezTo>
                    <a:pt x="15779" y="34425"/>
                    <a:pt x="15812" y="34459"/>
                    <a:pt x="15846" y="34459"/>
                  </a:cubicBezTo>
                  <a:cubicBezTo>
                    <a:pt x="15879" y="34459"/>
                    <a:pt x="15879" y="34425"/>
                    <a:pt x="15879" y="34392"/>
                  </a:cubicBezTo>
                  <a:cubicBezTo>
                    <a:pt x="15912" y="34125"/>
                    <a:pt x="15946" y="33791"/>
                    <a:pt x="15979" y="33458"/>
                  </a:cubicBezTo>
                  <a:cubicBezTo>
                    <a:pt x="15979" y="33425"/>
                    <a:pt x="15946" y="33425"/>
                    <a:pt x="15912" y="33425"/>
                  </a:cubicBezTo>
                  <a:close/>
                  <a:moveTo>
                    <a:pt x="15746" y="35326"/>
                  </a:moveTo>
                  <a:cubicBezTo>
                    <a:pt x="15712" y="35326"/>
                    <a:pt x="15712" y="35326"/>
                    <a:pt x="15712" y="35359"/>
                  </a:cubicBezTo>
                  <a:cubicBezTo>
                    <a:pt x="15679" y="35693"/>
                    <a:pt x="15612" y="35993"/>
                    <a:pt x="15579" y="36293"/>
                  </a:cubicBezTo>
                  <a:cubicBezTo>
                    <a:pt x="15579" y="36327"/>
                    <a:pt x="15612" y="36360"/>
                    <a:pt x="15612" y="36360"/>
                  </a:cubicBezTo>
                  <a:cubicBezTo>
                    <a:pt x="15645" y="36360"/>
                    <a:pt x="15679" y="36327"/>
                    <a:pt x="15679" y="36327"/>
                  </a:cubicBezTo>
                  <a:cubicBezTo>
                    <a:pt x="15712" y="36026"/>
                    <a:pt x="15746" y="35693"/>
                    <a:pt x="15779" y="35359"/>
                  </a:cubicBezTo>
                  <a:cubicBezTo>
                    <a:pt x="15779" y="35326"/>
                    <a:pt x="15779" y="35326"/>
                    <a:pt x="15746" y="35326"/>
                  </a:cubicBezTo>
                  <a:close/>
                  <a:moveTo>
                    <a:pt x="15512" y="37227"/>
                  </a:moveTo>
                  <a:cubicBezTo>
                    <a:pt x="15479" y="37227"/>
                    <a:pt x="15479" y="37227"/>
                    <a:pt x="15479" y="37261"/>
                  </a:cubicBezTo>
                  <a:cubicBezTo>
                    <a:pt x="15445" y="37528"/>
                    <a:pt x="15412" y="37761"/>
                    <a:pt x="15379" y="37995"/>
                  </a:cubicBezTo>
                  <a:cubicBezTo>
                    <a:pt x="15345" y="38028"/>
                    <a:pt x="15379" y="38028"/>
                    <a:pt x="15412" y="38028"/>
                  </a:cubicBezTo>
                  <a:cubicBezTo>
                    <a:pt x="15412" y="38028"/>
                    <a:pt x="15445" y="38028"/>
                    <a:pt x="15445" y="37995"/>
                  </a:cubicBezTo>
                  <a:cubicBezTo>
                    <a:pt x="15479" y="37761"/>
                    <a:pt x="15512" y="37528"/>
                    <a:pt x="15545" y="37261"/>
                  </a:cubicBezTo>
                  <a:cubicBezTo>
                    <a:pt x="15545" y="37261"/>
                    <a:pt x="15545" y="37227"/>
                    <a:pt x="15512" y="37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7201725" y="3477956"/>
              <a:ext cx="160464" cy="390762"/>
            </a:xfrm>
            <a:custGeom>
              <a:avLst/>
              <a:gdLst/>
              <a:ahLst/>
              <a:cxnLst/>
              <a:rect l="l" t="t" r="r" b="b"/>
              <a:pathLst>
                <a:path w="15246" h="37127" extrusionOk="0">
                  <a:moveTo>
                    <a:pt x="8240" y="0"/>
                  </a:moveTo>
                  <a:cubicBezTo>
                    <a:pt x="7940" y="0"/>
                    <a:pt x="7640" y="33"/>
                    <a:pt x="7373" y="100"/>
                  </a:cubicBezTo>
                  <a:cubicBezTo>
                    <a:pt x="7339" y="100"/>
                    <a:pt x="7339" y="100"/>
                    <a:pt x="7339" y="134"/>
                  </a:cubicBezTo>
                  <a:cubicBezTo>
                    <a:pt x="7339" y="167"/>
                    <a:pt x="7339" y="167"/>
                    <a:pt x="7373" y="167"/>
                  </a:cubicBezTo>
                  <a:cubicBezTo>
                    <a:pt x="7673" y="100"/>
                    <a:pt x="7940" y="100"/>
                    <a:pt x="8240" y="100"/>
                  </a:cubicBezTo>
                  <a:lnTo>
                    <a:pt x="8307" y="100"/>
                  </a:lnTo>
                  <a:cubicBezTo>
                    <a:pt x="8340" y="100"/>
                    <a:pt x="8373" y="67"/>
                    <a:pt x="8340" y="67"/>
                  </a:cubicBezTo>
                  <a:cubicBezTo>
                    <a:pt x="8373" y="33"/>
                    <a:pt x="8340" y="0"/>
                    <a:pt x="8307" y="0"/>
                  </a:cubicBezTo>
                  <a:close/>
                  <a:moveTo>
                    <a:pt x="9274" y="100"/>
                  </a:moveTo>
                  <a:cubicBezTo>
                    <a:pt x="9241" y="100"/>
                    <a:pt x="9207" y="134"/>
                    <a:pt x="9207" y="134"/>
                  </a:cubicBezTo>
                  <a:cubicBezTo>
                    <a:pt x="9207" y="167"/>
                    <a:pt x="9207" y="167"/>
                    <a:pt x="9241" y="200"/>
                  </a:cubicBezTo>
                  <a:cubicBezTo>
                    <a:pt x="9574" y="267"/>
                    <a:pt x="9875" y="334"/>
                    <a:pt x="10175" y="467"/>
                  </a:cubicBezTo>
                  <a:cubicBezTo>
                    <a:pt x="10208" y="467"/>
                    <a:pt x="10208" y="400"/>
                    <a:pt x="10175" y="400"/>
                  </a:cubicBezTo>
                  <a:cubicBezTo>
                    <a:pt x="9875" y="267"/>
                    <a:pt x="9574" y="167"/>
                    <a:pt x="9274" y="100"/>
                  </a:cubicBezTo>
                  <a:close/>
                  <a:moveTo>
                    <a:pt x="6439" y="309"/>
                  </a:moveTo>
                  <a:cubicBezTo>
                    <a:pt x="6430" y="309"/>
                    <a:pt x="6422" y="317"/>
                    <a:pt x="6405" y="334"/>
                  </a:cubicBezTo>
                  <a:cubicBezTo>
                    <a:pt x="6105" y="434"/>
                    <a:pt x="5805" y="534"/>
                    <a:pt x="5538" y="701"/>
                  </a:cubicBezTo>
                  <a:cubicBezTo>
                    <a:pt x="5505" y="701"/>
                    <a:pt x="5505" y="734"/>
                    <a:pt x="5538" y="767"/>
                  </a:cubicBezTo>
                  <a:lnTo>
                    <a:pt x="5571" y="767"/>
                  </a:lnTo>
                  <a:lnTo>
                    <a:pt x="5571" y="734"/>
                  </a:lnTo>
                  <a:cubicBezTo>
                    <a:pt x="5838" y="601"/>
                    <a:pt x="6139" y="467"/>
                    <a:pt x="6439" y="367"/>
                  </a:cubicBezTo>
                  <a:cubicBezTo>
                    <a:pt x="6472" y="367"/>
                    <a:pt x="6472" y="334"/>
                    <a:pt x="6472" y="334"/>
                  </a:cubicBezTo>
                  <a:cubicBezTo>
                    <a:pt x="6455" y="317"/>
                    <a:pt x="6447" y="309"/>
                    <a:pt x="6439" y="309"/>
                  </a:cubicBezTo>
                  <a:close/>
                  <a:moveTo>
                    <a:pt x="11025" y="842"/>
                  </a:moveTo>
                  <a:cubicBezTo>
                    <a:pt x="11017" y="842"/>
                    <a:pt x="11009" y="851"/>
                    <a:pt x="11009" y="867"/>
                  </a:cubicBezTo>
                  <a:cubicBezTo>
                    <a:pt x="10975" y="867"/>
                    <a:pt x="10975" y="901"/>
                    <a:pt x="11009" y="934"/>
                  </a:cubicBezTo>
                  <a:cubicBezTo>
                    <a:pt x="11242" y="1101"/>
                    <a:pt x="11476" y="1301"/>
                    <a:pt x="11709" y="1535"/>
                  </a:cubicBezTo>
                  <a:lnTo>
                    <a:pt x="11743" y="1535"/>
                  </a:lnTo>
                  <a:cubicBezTo>
                    <a:pt x="11743" y="1535"/>
                    <a:pt x="11743" y="1568"/>
                    <a:pt x="11776" y="1568"/>
                  </a:cubicBezTo>
                  <a:cubicBezTo>
                    <a:pt x="11776" y="1535"/>
                    <a:pt x="11776" y="1535"/>
                    <a:pt x="11776" y="1501"/>
                  </a:cubicBezTo>
                  <a:cubicBezTo>
                    <a:pt x="11542" y="1268"/>
                    <a:pt x="11309" y="1034"/>
                    <a:pt x="11042" y="867"/>
                  </a:cubicBezTo>
                  <a:cubicBezTo>
                    <a:pt x="11042" y="851"/>
                    <a:pt x="11034" y="842"/>
                    <a:pt x="11025" y="842"/>
                  </a:cubicBezTo>
                  <a:close/>
                  <a:moveTo>
                    <a:pt x="4750" y="1176"/>
                  </a:moveTo>
                  <a:cubicBezTo>
                    <a:pt x="4738" y="1176"/>
                    <a:pt x="4721" y="1184"/>
                    <a:pt x="4704" y="1201"/>
                  </a:cubicBezTo>
                  <a:cubicBezTo>
                    <a:pt x="4471" y="1368"/>
                    <a:pt x="4204" y="1535"/>
                    <a:pt x="3937" y="1735"/>
                  </a:cubicBezTo>
                  <a:cubicBezTo>
                    <a:pt x="3937" y="1768"/>
                    <a:pt x="3937" y="1801"/>
                    <a:pt x="3937" y="1801"/>
                  </a:cubicBezTo>
                  <a:lnTo>
                    <a:pt x="4004" y="1801"/>
                  </a:lnTo>
                  <a:cubicBezTo>
                    <a:pt x="4271" y="1601"/>
                    <a:pt x="4504" y="1401"/>
                    <a:pt x="4771" y="1234"/>
                  </a:cubicBezTo>
                  <a:cubicBezTo>
                    <a:pt x="4804" y="1234"/>
                    <a:pt x="4804" y="1201"/>
                    <a:pt x="4771" y="1201"/>
                  </a:cubicBezTo>
                  <a:cubicBezTo>
                    <a:pt x="4771" y="1184"/>
                    <a:pt x="4763" y="1176"/>
                    <a:pt x="4750" y="1176"/>
                  </a:cubicBezTo>
                  <a:close/>
                  <a:moveTo>
                    <a:pt x="3203" y="2335"/>
                  </a:moveTo>
                  <a:cubicBezTo>
                    <a:pt x="2970" y="2535"/>
                    <a:pt x="2736" y="2769"/>
                    <a:pt x="2503" y="3002"/>
                  </a:cubicBezTo>
                  <a:cubicBezTo>
                    <a:pt x="2503" y="3002"/>
                    <a:pt x="2503" y="3036"/>
                    <a:pt x="2503" y="3069"/>
                  </a:cubicBezTo>
                  <a:lnTo>
                    <a:pt x="2569" y="3069"/>
                  </a:lnTo>
                  <a:cubicBezTo>
                    <a:pt x="2803" y="2836"/>
                    <a:pt x="3036" y="2602"/>
                    <a:pt x="3270" y="2402"/>
                  </a:cubicBezTo>
                  <a:cubicBezTo>
                    <a:pt x="3270" y="2402"/>
                    <a:pt x="3270" y="2368"/>
                    <a:pt x="3270" y="2335"/>
                  </a:cubicBezTo>
                  <a:close/>
                  <a:moveTo>
                    <a:pt x="12326" y="2177"/>
                  </a:moveTo>
                  <a:cubicBezTo>
                    <a:pt x="12318" y="2177"/>
                    <a:pt x="12310" y="2185"/>
                    <a:pt x="12310" y="2202"/>
                  </a:cubicBezTo>
                  <a:cubicBezTo>
                    <a:pt x="12276" y="2202"/>
                    <a:pt x="12276" y="2235"/>
                    <a:pt x="12310" y="2235"/>
                  </a:cubicBezTo>
                  <a:cubicBezTo>
                    <a:pt x="12476" y="2502"/>
                    <a:pt x="12643" y="2802"/>
                    <a:pt x="12777" y="3069"/>
                  </a:cubicBezTo>
                  <a:cubicBezTo>
                    <a:pt x="12777" y="3102"/>
                    <a:pt x="12777" y="3102"/>
                    <a:pt x="12810" y="3102"/>
                  </a:cubicBezTo>
                  <a:lnTo>
                    <a:pt x="12843" y="3069"/>
                  </a:lnTo>
                  <a:cubicBezTo>
                    <a:pt x="12843" y="3069"/>
                    <a:pt x="12843" y="3036"/>
                    <a:pt x="12843" y="3036"/>
                  </a:cubicBezTo>
                  <a:cubicBezTo>
                    <a:pt x="12677" y="2735"/>
                    <a:pt x="12510" y="2469"/>
                    <a:pt x="12343" y="2202"/>
                  </a:cubicBezTo>
                  <a:cubicBezTo>
                    <a:pt x="12343" y="2185"/>
                    <a:pt x="12335" y="2177"/>
                    <a:pt x="12326" y="2177"/>
                  </a:cubicBezTo>
                  <a:close/>
                  <a:moveTo>
                    <a:pt x="1906" y="3641"/>
                  </a:moveTo>
                  <a:cubicBezTo>
                    <a:pt x="1893" y="3641"/>
                    <a:pt x="1879" y="3649"/>
                    <a:pt x="1869" y="3669"/>
                  </a:cubicBezTo>
                  <a:cubicBezTo>
                    <a:pt x="1669" y="3903"/>
                    <a:pt x="1469" y="4136"/>
                    <a:pt x="1235" y="4370"/>
                  </a:cubicBezTo>
                  <a:cubicBezTo>
                    <a:pt x="1235" y="4403"/>
                    <a:pt x="1235" y="4437"/>
                    <a:pt x="1235" y="4437"/>
                  </a:cubicBezTo>
                  <a:lnTo>
                    <a:pt x="1268" y="4437"/>
                  </a:lnTo>
                  <a:lnTo>
                    <a:pt x="1268" y="4403"/>
                  </a:lnTo>
                  <a:cubicBezTo>
                    <a:pt x="1268" y="4420"/>
                    <a:pt x="1277" y="4428"/>
                    <a:pt x="1285" y="4428"/>
                  </a:cubicBezTo>
                  <a:cubicBezTo>
                    <a:pt x="1293" y="4428"/>
                    <a:pt x="1302" y="4420"/>
                    <a:pt x="1302" y="4403"/>
                  </a:cubicBezTo>
                  <a:cubicBezTo>
                    <a:pt x="1535" y="4170"/>
                    <a:pt x="1735" y="3936"/>
                    <a:pt x="1969" y="3703"/>
                  </a:cubicBezTo>
                  <a:cubicBezTo>
                    <a:pt x="1969" y="3680"/>
                    <a:pt x="1937" y="3641"/>
                    <a:pt x="1906" y="3641"/>
                  </a:cubicBezTo>
                  <a:close/>
                  <a:moveTo>
                    <a:pt x="13177" y="3870"/>
                  </a:moveTo>
                  <a:cubicBezTo>
                    <a:pt x="13177" y="3903"/>
                    <a:pt x="13144" y="3903"/>
                    <a:pt x="13177" y="3936"/>
                  </a:cubicBezTo>
                  <a:cubicBezTo>
                    <a:pt x="13277" y="4203"/>
                    <a:pt x="13377" y="4503"/>
                    <a:pt x="13477" y="4837"/>
                  </a:cubicBezTo>
                  <a:cubicBezTo>
                    <a:pt x="13477" y="4837"/>
                    <a:pt x="13510" y="4837"/>
                    <a:pt x="13510" y="4870"/>
                  </a:cubicBezTo>
                  <a:lnTo>
                    <a:pt x="13544" y="4837"/>
                  </a:lnTo>
                  <a:cubicBezTo>
                    <a:pt x="13544" y="4837"/>
                    <a:pt x="13577" y="4804"/>
                    <a:pt x="13577" y="4770"/>
                  </a:cubicBezTo>
                  <a:cubicBezTo>
                    <a:pt x="13477" y="4470"/>
                    <a:pt x="13344" y="4170"/>
                    <a:pt x="13244" y="3870"/>
                  </a:cubicBezTo>
                  <a:close/>
                  <a:moveTo>
                    <a:pt x="635" y="5104"/>
                  </a:moveTo>
                  <a:lnTo>
                    <a:pt x="468" y="5304"/>
                  </a:lnTo>
                  <a:lnTo>
                    <a:pt x="1" y="5838"/>
                  </a:lnTo>
                  <a:cubicBezTo>
                    <a:pt x="1" y="5838"/>
                    <a:pt x="1" y="5871"/>
                    <a:pt x="1" y="5904"/>
                  </a:cubicBezTo>
                  <a:lnTo>
                    <a:pt x="68" y="5904"/>
                  </a:lnTo>
                  <a:cubicBezTo>
                    <a:pt x="201" y="5738"/>
                    <a:pt x="368" y="5537"/>
                    <a:pt x="535" y="5371"/>
                  </a:cubicBezTo>
                  <a:lnTo>
                    <a:pt x="668" y="5171"/>
                  </a:lnTo>
                  <a:cubicBezTo>
                    <a:pt x="701" y="5137"/>
                    <a:pt x="701" y="5137"/>
                    <a:pt x="668" y="5104"/>
                  </a:cubicBezTo>
                  <a:close/>
                  <a:moveTo>
                    <a:pt x="13809" y="5689"/>
                  </a:moveTo>
                  <a:cubicBezTo>
                    <a:pt x="13800" y="5689"/>
                    <a:pt x="13788" y="5693"/>
                    <a:pt x="13777" y="5704"/>
                  </a:cubicBezTo>
                  <a:cubicBezTo>
                    <a:pt x="13777" y="5704"/>
                    <a:pt x="13744" y="5704"/>
                    <a:pt x="13777" y="5738"/>
                  </a:cubicBezTo>
                  <a:cubicBezTo>
                    <a:pt x="13844" y="6038"/>
                    <a:pt x="13911" y="6338"/>
                    <a:pt x="14011" y="6672"/>
                  </a:cubicBezTo>
                  <a:cubicBezTo>
                    <a:pt x="14011" y="6672"/>
                    <a:pt x="14011" y="6705"/>
                    <a:pt x="14044" y="6705"/>
                  </a:cubicBezTo>
                  <a:cubicBezTo>
                    <a:pt x="14078" y="6672"/>
                    <a:pt x="14078" y="6672"/>
                    <a:pt x="14078" y="6638"/>
                  </a:cubicBezTo>
                  <a:cubicBezTo>
                    <a:pt x="14011" y="6338"/>
                    <a:pt x="13911" y="6004"/>
                    <a:pt x="13844" y="5704"/>
                  </a:cubicBezTo>
                  <a:cubicBezTo>
                    <a:pt x="13844" y="5704"/>
                    <a:pt x="13829" y="5689"/>
                    <a:pt x="13809" y="5689"/>
                  </a:cubicBezTo>
                  <a:close/>
                  <a:moveTo>
                    <a:pt x="14266" y="7558"/>
                  </a:moveTo>
                  <a:cubicBezTo>
                    <a:pt x="14261" y="7558"/>
                    <a:pt x="14254" y="7562"/>
                    <a:pt x="14244" y="7572"/>
                  </a:cubicBezTo>
                  <a:cubicBezTo>
                    <a:pt x="14211" y="7572"/>
                    <a:pt x="14211" y="7572"/>
                    <a:pt x="14211" y="7606"/>
                  </a:cubicBezTo>
                  <a:cubicBezTo>
                    <a:pt x="14278" y="7872"/>
                    <a:pt x="14311" y="8206"/>
                    <a:pt x="14378" y="8540"/>
                  </a:cubicBezTo>
                  <a:cubicBezTo>
                    <a:pt x="14378" y="8540"/>
                    <a:pt x="14411" y="8573"/>
                    <a:pt x="14411" y="8573"/>
                  </a:cubicBezTo>
                  <a:cubicBezTo>
                    <a:pt x="14444" y="8573"/>
                    <a:pt x="14444" y="8540"/>
                    <a:pt x="14444" y="8540"/>
                  </a:cubicBezTo>
                  <a:cubicBezTo>
                    <a:pt x="14411" y="8206"/>
                    <a:pt x="14344" y="7906"/>
                    <a:pt x="14278" y="7606"/>
                  </a:cubicBezTo>
                  <a:cubicBezTo>
                    <a:pt x="14278" y="7582"/>
                    <a:pt x="14278" y="7558"/>
                    <a:pt x="14266" y="7558"/>
                  </a:cubicBezTo>
                  <a:close/>
                  <a:moveTo>
                    <a:pt x="14545" y="9440"/>
                  </a:moveTo>
                  <a:cubicBezTo>
                    <a:pt x="14545" y="9440"/>
                    <a:pt x="14511" y="9440"/>
                    <a:pt x="14545" y="9474"/>
                  </a:cubicBezTo>
                  <a:cubicBezTo>
                    <a:pt x="14578" y="9774"/>
                    <a:pt x="14611" y="10107"/>
                    <a:pt x="14645" y="10408"/>
                  </a:cubicBezTo>
                  <a:cubicBezTo>
                    <a:pt x="14645" y="10441"/>
                    <a:pt x="14678" y="10441"/>
                    <a:pt x="14711" y="10441"/>
                  </a:cubicBezTo>
                  <a:cubicBezTo>
                    <a:pt x="14711" y="10441"/>
                    <a:pt x="14745" y="10408"/>
                    <a:pt x="14745" y="10408"/>
                  </a:cubicBezTo>
                  <a:cubicBezTo>
                    <a:pt x="14678" y="10074"/>
                    <a:pt x="14645" y="9774"/>
                    <a:pt x="14611" y="9474"/>
                  </a:cubicBezTo>
                  <a:cubicBezTo>
                    <a:pt x="14611" y="9440"/>
                    <a:pt x="14578" y="9440"/>
                    <a:pt x="14545" y="9440"/>
                  </a:cubicBezTo>
                  <a:close/>
                  <a:moveTo>
                    <a:pt x="14820" y="11327"/>
                  </a:moveTo>
                  <a:cubicBezTo>
                    <a:pt x="14815" y="11327"/>
                    <a:pt x="14811" y="11330"/>
                    <a:pt x="14811" y="11342"/>
                  </a:cubicBezTo>
                  <a:cubicBezTo>
                    <a:pt x="14778" y="11342"/>
                    <a:pt x="14745" y="11342"/>
                    <a:pt x="14778" y="11375"/>
                  </a:cubicBezTo>
                  <a:cubicBezTo>
                    <a:pt x="14811" y="11675"/>
                    <a:pt x="14845" y="12009"/>
                    <a:pt x="14845" y="12309"/>
                  </a:cubicBezTo>
                  <a:cubicBezTo>
                    <a:pt x="14845" y="12342"/>
                    <a:pt x="14878" y="12342"/>
                    <a:pt x="14911" y="12342"/>
                  </a:cubicBezTo>
                  <a:cubicBezTo>
                    <a:pt x="14911" y="12342"/>
                    <a:pt x="14945" y="12342"/>
                    <a:pt x="14945" y="12309"/>
                  </a:cubicBezTo>
                  <a:cubicBezTo>
                    <a:pt x="14911" y="11975"/>
                    <a:pt x="14878" y="11675"/>
                    <a:pt x="14845" y="11342"/>
                  </a:cubicBezTo>
                  <a:cubicBezTo>
                    <a:pt x="14845" y="11342"/>
                    <a:pt x="14830" y="11327"/>
                    <a:pt x="14820" y="11327"/>
                  </a:cubicBezTo>
                  <a:close/>
                  <a:moveTo>
                    <a:pt x="14978" y="13243"/>
                  </a:moveTo>
                  <a:cubicBezTo>
                    <a:pt x="14945" y="13243"/>
                    <a:pt x="14945" y="13243"/>
                    <a:pt x="14945" y="13276"/>
                  </a:cubicBezTo>
                  <a:cubicBezTo>
                    <a:pt x="14945" y="13577"/>
                    <a:pt x="14978" y="13910"/>
                    <a:pt x="15012" y="14210"/>
                  </a:cubicBezTo>
                  <a:cubicBezTo>
                    <a:pt x="15012" y="14244"/>
                    <a:pt x="15012" y="14277"/>
                    <a:pt x="15045" y="14277"/>
                  </a:cubicBezTo>
                  <a:cubicBezTo>
                    <a:pt x="15045" y="14277"/>
                    <a:pt x="15078" y="14244"/>
                    <a:pt x="15078" y="14244"/>
                  </a:cubicBezTo>
                  <a:cubicBezTo>
                    <a:pt x="15078" y="13910"/>
                    <a:pt x="15045" y="13577"/>
                    <a:pt x="15012" y="13276"/>
                  </a:cubicBezTo>
                  <a:cubicBezTo>
                    <a:pt x="15012" y="13243"/>
                    <a:pt x="14978" y="13243"/>
                    <a:pt x="14978" y="13243"/>
                  </a:cubicBezTo>
                  <a:close/>
                  <a:moveTo>
                    <a:pt x="15078" y="15111"/>
                  </a:moveTo>
                  <a:cubicBezTo>
                    <a:pt x="15078" y="15111"/>
                    <a:pt x="15045" y="15144"/>
                    <a:pt x="15045" y="15178"/>
                  </a:cubicBezTo>
                  <a:cubicBezTo>
                    <a:pt x="15078" y="15478"/>
                    <a:pt x="15078" y="15811"/>
                    <a:pt x="15078" y="16145"/>
                  </a:cubicBezTo>
                  <a:cubicBezTo>
                    <a:pt x="15078" y="16145"/>
                    <a:pt x="15112" y="16178"/>
                    <a:pt x="15145" y="16178"/>
                  </a:cubicBezTo>
                  <a:lnTo>
                    <a:pt x="15145" y="16145"/>
                  </a:lnTo>
                  <a:cubicBezTo>
                    <a:pt x="15145" y="16145"/>
                    <a:pt x="15178" y="16145"/>
                    <a:pt x="15178" y="16112"/>
                  </a:cubicBezTo>
                  <a:cubicBezTo>
                    <a:pt x="15145" y="15811"/>
                    <a:pt x="15112" y="15478"/>
                    <a:pt x="15112" y="15178"/>
                  </a:cubicBezTo>
                  <a:cubicBezTo>
                    <a:pt x="15112" y="15144"/>
                    <a:pt x="15112" y="15111"/>
                    <a:pt x="15078" y="15111"/>
                  </a:cubicBezTo>
                  <a:close/>
                  <a:moveTo>
                    <a:pt x="15178" y="17046"/>
                  </a:moveTo>
                  <a:cubicBezTo>
                    <a:pt x="15145" y="17046"/>
                    <a:pt x="15145" y="17046"/>
                    <a:pt x="15145" y="17079"/>
                  </a:cubicBezTo>
                  <a:lnTo>
                    <a:pt x="15145" y="18046"/>
                  </a:lnTo>
                  <a:cubicBezTo>
                    <a:pt x="15145" y="18046"/>
                    <a:pt x="15145" y="18080"/>
                    <a:pt x="15178" y="18080"/>
                  </a:cubicBezTo>
                  <a:lnTo>
                    <a:pt x="15212" y="18080"/>
                  </a:lnTo>
                  <a:cubicBezTo>
                    <a:pt x="15212" y="18080"/>
                    <a:pt x="15245" y="18046"/>
                    <a:pt x="15245" y="18046"/>
                  </a:cubicBezTo>
                  <a:lnTo>
                    <a:pt x="15212" y="17079"/>
                  </a:lnTo>
                  <a:cubicBezTo>
                    <a:pt x="15212" y="17046"/>
                    <a:pt x="15178" y="17046"/>
                    <a:pt x="15178" y="17046"/>
                  </a:cubicBezTo>
                  <a:close/>
                  <a:moveTo>
                    <a:pt x="15178" y="18947"/>
                  </a:moveTo>
                  <a:cubicBezTo>
                    <a:pt x="15145" y="18947"/>
                    <a:pt x="15145" y="18980"/>
                    <a:pt x="15145" y="18980"/>
                  </a:cubicBezTo>
                  <a:lnTo>
                    <a:pt x="15145" y="19948"/>
                  </a:lnTo>
                  <a:cubicBezTo>
                    <a:pt x="15145" y="19981"/>
                    <a:pt x="15145" y="19981"/>
                    <a:pt x="15178" y="19981"/>
                  </a:cubicBezTo>
                  <a:cubicBezTo>
                    <a:pt x="15178" y="19981"/>
                    <a:pt x="15212" y="19981"/>
                    <a:pt x="15212" y="19948"/>
                  </a:cubicBezTo>
                  <a:lnTo>
                    <a:pt x="15212" y="18980"/>
                  </a:lnTo>
                  <a:cubicBezTo>
                    <a:pt x="15212" y="18980"/>
                    <a:pt x="15178" y="18947"/>
                    <a:pt x="15178" y="18947"/>
                  </a:cubicBezTo>
                  <a:close/>
                  <a:moveTo>
                    <a:pt x="15145" y="20848"/>
                  </a:moveTo>
                  <a:cubicBezTo>
                    <a:pt x="15112" y="20848"/>
                    <a:pt x="15112" y="20848"/>
                    <a:pt x="15112" y="20882"/>
                  </a:cubicBezTo>
                  <a:lnTo>
                    <a:pt x="15112" y="21849"/>
                  </a:lnTo>
                  <a:cubicBezTo>
                    <a:pt x="15112" y="21882"/>
                    <a:pt x="15145" y="21882"/>
                    <a:pt x="15145" y="21882"/>
                  </a:cubicBezTo>
                  <a:lnTo>
                    <a:pt x="15178" y="21882"/>
                  </a:lnTo>
                  <a:cubicBezTo>
                    <a:pt x="15178" y="21882"/>
                    <a:pt x="15212" y="21849"/>
                    <a:pt x="15178" y="21849"/>
                  </a:cubicBezTo>
                  <a:lnTo>
                    <a:pt x="15178" y="20882"/>
                  </a:lnTo>
                  <a:cubicBezTo>
                    <a:pt x="15178" y="20848"/>
                    <a:pt x="15178" y="20848"/>
                    <a:pt x="15145" y="20848"/>
                  </a:cubicBezTo>
                  <a:close/>
                  <a:moveTo>
                    <a:pt x="15112" y="22783"/>
                  </a:moveTo>
                  <a:cubicBezTo>
                    <a:pt x="15112" y="22783"/>
                    <a:pt x="15078" y="22783"/>
                    <a:pt x="15078" y="22816"/>
                  </a:cubicBezTo>
                  <a:cubicBezTo>
                    <a:pt x="15078" y="23117"/>
                    <a:pt x="15045" y="23450"/>
                    <a:pt x="15045" y="23784"/>
                  </a:cubicBezTo>
                  <a:cubicBezTo>
                    <a:pt x="15045" y="23784"/>
                    <a:pt x="15078" y="23817"/>
                    <a:pt x="15112" y="23817"/>
                  </a:cubicBezTo>
                  <a:cubicBezTo>
                    <a:pt x="15112" y="23817"/>
                    <a:pt x="15145" y="23784"/>
                    <a:pt x="15145" y="23784"/>
                  </a:cubicBezTo>
                  <a:lnTo>
                    <a:pt x="15178" y="22816"/>
                  </a:lnTo>
                  <a:cubicBezTo>
                    <a:pt x="15178" y="22783"/>
                    <a:pt x="15145" y="22783"/>
                    <a:pt x="15112" y="22783"/>
                  </a:cubicBezTo>
                  <a:close/>
                  <a:moveTo>
                    <a:pt x="15078" y="24684"/>
                  </a:moveTo>
                  <a:cubicBezTo>
                    <a:pt x="15045" y="24684"/>
                    <a:pt x="15012" y="24684"/>
                    <a:pt x="15012" y="24718"/>
                  </a:cubicBezTo>
                  <a:cubicBezTo>
                    <a:pt x="15012" y="25018"/>
                    <a:pt x="14978" y="25352"/>
                    <a:pt x="14978" y="25685"/>
                  </a:cubicBezTo>
                  <a:cubicBezTo>
                    <a:pt x="14978" y="25685"/>
                    <a:pt x="14978" y="25719"/>
                    <a:pt x="15012" y="25719"/>
                  </a:cubicBezTo>
                  <a:cubicBezTo>
                    <a:pt x="15045" y="25719"/>
                    <a:pt x="15045" y="25685"/>
                    <a:pt x="15045" y="25685"/>
                  </a:cubicBezTo>
                  <a:lnTo>
                    <a:pt x="15112" y="24718"/>
                  </a:lnTo>
                  <a:cubicBezTo>
                    <a:pt x="15112" y="24684"/>
                    <a:pt x="15078" y="24684"/>
                    <a:pt x="15078" y="24684"/>
                  </a:cubicBezTo>
                  <a:close/>
                  <a:moveTo>
                    <a:pt x="14945" y="26586"/>
                  </a:moveTo>
                  <a:cubicBezTo>
                    <a:pt x="14945" y="26586"/>
                    <a:pt x="14911" y="26619"/>
                    <a:pt x="14911" y="26619"/>
                  </a:cubicBezTo>
                  <a:lnTo>
                    <a:pt x="14878" y="27587"/>
                  </a:lnTo>
                  <a:cubicBezTo>
                    <a:pt x="14845" y="27587"/>
                    <a:pt x="14878" y="27620"/>
                    <a:pt x="14911" y="27620"/>
                  </a:cubicBezTo>
                  <a:cubicBezTo>
                    <a:pt x="14911" y="27620"/>
                    <a:pt x="14945" y="27587"/>
                    <a:pt x="14945" y="27587"/>
                  </a:cubicBezTo>
                  <a:cubicBezTo>
                    <a:pt x="14945" y="27286"/>
                    <a:pt x="15012" y="26953"/>
                    <a:pt x="15012" y="26619"/>
                  </a:cubicBezTo>
                  <a:cubicBezTo>
                    <a:pt x="15012" y="26619"/>
                    <a:pt x="14978" y="26586"/>
                    <a:pt x="14945" y="26586"/>
                  </a:cubicBezTo>
                  <a:close/>
                  <a:moveTo>
                    <a:pt x="14845" y="28487"/>
                  </a:moveTo>
                  <a:cubicBezTo>
                    <a:pt x="14811" y="28487"/>
                    <a:pt x="14811" y="28521"/>
                    <a:pt x="14811" y="28521"/>
                  </a:cubicBezTo>
                  <a:lnTo>
                    <a:pt x="14711" y="29488"/>
                  </a:lnTo>
                  <a:cubicBezTo>
                    <a:pt x="14711" y="29521"/>
                    <a:pt x="14745" y="29521"/>
                    <a:pt x="14745" y="29521"/>
                  </a:cubicBezTo>
                  <a:lnTo>
                    <a:pt x="14778" y="29521"/>
                  </a:lnTo>
                  <a:cubicBezTo>
                    <a:pt x="14778" y="29521"/>
                    <a:pt x="14811" y="29521"/>
                    <a:pt x="14811" y="29488"/>
                  </a:cubicBezTo>
                  <a:cubicBezTo>
                    <a:pt x="14811" y="29188"/>
                    <a:pt x="14845" y="28854"/>
                    <a:pt x="14878" y="28521"/>
                  </a:cubicBezTo>
                  <a:cubicBezTo>
                    <a:pt x="14878" y="28521"/>
                    <a:pt x="14845" y="28487"/>
                    <a:pt x="14845" y="28487"/>
                  </a:cubicBezTo>
                  <a:close/>
                  <a:moveTo>
                    <a:pt x="14678" y="30397"/>
                  </a:moveTo>
                  <a:cubicBezTo>
                    <a:pt x="14661" y="30397"/>
                    <a:pt x="14645" y="30405"/>
                    <a:pt x="14645" y="30422"/>
                  </a:cubicBezTo>
                  <a:cubicBezTo>
                    <a:pt x="14611" y="30722"/>
                    <a:pt x="14578" y="31056"/>
                    <a:pt x="14545" y="31389"/>
                  </a:cubicBezTo>
                  <a:cubicBezTo>
                    <a:pt x="14545" y="31389"/>
                    <a:pt x="14578" y="31423"/>
                    <a:pt x="14578" y="31423"/>
                  </a:cubicBezTo>
                  <a:cubicBezTo>
                    <a:pt x="14611" y="31423"/>
                    <a:pt x="14645" y="31423"/>
                    <a:pt x="14645" y="31389"/>
                  </a:cubicBezTo>
                  <a:cubicBezTo>
                    <a:pt x="14645" y="31089"/>
                    <a:pt x="14678" y="30755"/>
                    <a:pt x="14711" y="30422"/>
                  </a:cubicBezTo>
                  <a:cubicBezTo>
                    <a:pt x="14711" y="30405"/>
                    <a:pt x="14695" y="30397"/>
                    <a:pt x="14678" y="30397"/>
                  </a:cubicBezTo>
                  <a:close/>
                  <a:moveTo>
                    <a:pt x="14478" y="32290"/>
                  </a:moveTo>
                  <a:cubicBezTo>
                    <a:pt x="14478" y="32290"/>
                    <a:pt x="14444" y="32323"/>
                    <a:pt x="14444" y="32323"/>
                  </a:cubicBezTo>
                  <a:cubicBezTo>
                    <a:pt x="14411" y="32657"/>
                    <a:pt x="14378" y="32990"/>
                    <a:pt x="14344" y="33291"/>
                  </a:cubicBezTo>
                  <a:cubicBezTo>
                    <a:pt x="14344" y="33291"/>
                    <a:pt x="14344" y="33324"/>
                    <a:pt x="14378" y="33324"/>
                  </a:cubicBezTo>
                  <a:cubicBezTo>
                    <a:pt x="14378" y="33324"/>
                    <a:pt x="14411" y="33324"/>
                    <a:pt x="14411" y="33291"/>
                  </a:cubicBezTo>
                  <a:cubicBezTo>
                    <a:pt x="14444" y="32990"/>
                    <a:pt x="14478" y="32657"/>
                    <a:pt x="14511" y="32357"/>
                  </a:cubicBezTo>
                  <a:cubicBezTo>
                    <a:pt x="14511" y="32323"/>
                    <a:pt x="14511" y="32290"/>
                    <a:pt x="14478" y="32290"/>
                  </a:cubicBezTo>
                  <a:close/>
                  <a:moveTo>
                    <a:pt x="14278" y="34191"/>
                  </a:moveTo>
                  <a:cubicBezTo>
                    <a:pt x="14244" y="34191"/>
                    <a:pt x="14244" y="34225"/>
                    <a:pt x="14244" y="34225"/>
                  </a:cubicBezTo>
                  <a:cubicBezTo>
                    <a:pt x="14178" y="34558"/>
                    <a:pt x="14144" y="34858"/>
                    <a:pt x="14111" y="35192"/>
                  </a:cubicBezTo>
                  <a:cubicBezTo>
                    <a:pt x="14111" y="35192"/>
                    <a:pt x="14111" y="35225"/>
                    <a:pt x="14144" y="35225"/>
                  </a:cubicBezTo>
                  <a:cubicBezTo>
                    <a:pt x="14178" y="35225"/>
                    <a:pt x="14178" y="35225"/>
                    <a:pt x="14178" y="35192"/>
                  </a:cubicBezTo>
                  <a:cubicBezTo>
                    <a:pt x="14211" y="34892"/>
                    <a:pt x="14278" y="34558"/>
                    <a:pt x="14311" y="34258"/>
                  </a:cubicBezTo>
                  <a:cubicBezTo>
                    <a:pt x="14311" y="34225"/>
                    <a:pt x="14311" y="34191"/>
                    <a:pt x="14278" y="34191"/>
                  </a:cubicBezTo>
                  <a:close/>
                  <a:moveTo>
                    <a:pt x="14011" y="36093"/>
                  </a:moveTo>
                  <a:cubicBezTo>
                    <a:pt x="14011" y="36093"/>
                    <a:pt x="13977" y="36093"/>
                    <a:pt x="13977" y="36126"/>
                  </a:cubicBezTo>
                  <a:cubicBezTo>
                    <a:pt x="13911" y="36460"/>
                    <a:pt x="13877" y="36760"/>
                    <a:pt x="13811" y="37060"/>
                  </a:cubicBezTo>
                  <a:cubicBezTo>
                    <a:pt x="13811" y="37093"/>
                    <a:pt x="13844" y="37093"/>
                    <a:pt x="13844" y="37127"/>
                  </a:cubicBezTo>
                  <a:lnTo>
                    <a:pt x="13844" y="37093"/>
                  </a:lnTo>
                  <a:cubicBezTo>
                    <a:pt x="13877" y="37093"/>
                    <a:pt x="13911" y="37093"/>
                    <a:pt x="13911" y="37060"/>
                  </a:cubicBezTo>
                  <a:cubicBezTo>
                    <a:pt x="13944" y="36793"/>
                    <a:pt x="14011" y="36460"/>
                    <a:pt x="14044" y="36126"/>
                  </a:cubicBezTo>
                  <a:cubicBezTo>
                    <a:pt x="14044" y="36126"/>
                    <a:pt x="14044" y="36093"/>
                    <a:pt x="14011" y="360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74"/>
          <p:cNvGrpSpPr/>
          <p:nvPr/>
        </p:nvGrpSpPr>
        <p:grpSpPr>
          <a:xfrm>
            <a:off x="761950" y="2342675"/>
            <a:ext cx="2104571" cy="1955814"/>
            <a:chOff x="761950" y="2254025"/>
            <a:chExt cx="2104571" cy="1955814"/>
          </a:xfrm>
        </p:grpSpPr>
        <p:sp>
          <p:nvSpPr>
            <p:cNvPr id="2662" name="Google Shape;2662;p74"/>
            <p:cNvSpPr/>
            <p:nvPr/>
          </p:nvSpPr>
          <p:spPr>
            <a:xfrm>
              <a:off x="2264944" y="2625242"/>
              <a:ext cx="162319" cy="71662"/>
            </a:xfrm>
            <a:custGeom>
              <a:avLst/>
              <a:gdLst/>
              <a:ahLst/>
              <a:cxnLst/>
              <a:rect l="l" t="t" r="r" b="b"/>
              <a:pathLst>
                <a:path w="12544" h="5538" extrusionOk="0">
                  <a:moveTo>
                    <a:pt x="1" y="1"/>
                  </a:moveTo>
                  <a:lnTo>
                    <a:pt x="1" y="5538"/>
                  </a:lnTo>
                  <a:lnTo>
                    <a:pt x="435" y="5538"/>
                  </a:lnTo>
                  <a:lnTo>
                    <a:pt x="435" y="434"/>
                  </a:lnTo>
                  <a:lnTo>
                    <a:pt x="12110" y="434"/>
                  </a:lnTo>
                  <a:lnTo>
                    <a:pt x="12110" y="5371"/>
                  </a:lnTo>
                  <a:lnTo>
                    <a:pt x="12543" y="5371"/>
                  </a:lnTo>
                  <a:lnTo>
                    <a:pt x="1254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2279631" y="2530287"/>
              <a:ext cx="137707" cy="53960"/>
            </a:xfrm>
            <a:custGeom>
              <a:avLst/>
              <a:gdLst/>
              <a:ahLst/>
              <a:cxnLst/>
              <a:rect l="l" t="t" r="r" b="b"/>
              <a:pathLst>
                <a:path w="10642" h="4170" extrusionOk="0">
                  <a:moveTo>
                    <a:pt x="0" y="0"/>
                  </a:moveTo>
                  <a:lnTo>
                    <a:pt x="0" y="4170"/>
                  </a:lnTo>
                  <a:lnTo>
                    <a:pt x="10641" y="4170"/>
                  </a:lnTo>
                  <a:lnTo>
                    <a:pt x="10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2377175" y="2666677"/>
              <a:ext cx="94553" cy="55694"/>
            </a:xfrm>
            <a:custGeom>
              <a:avLst/>
              <a:gdLst/>
              <a:ahLst/>
              <a:cxnLst/>
              <a:rect l="l" t="t" r="r" b="b"/>
              <a:pathLst>
                <a:path w="7307" h="4304" extrusionOk="0">
                  <a:moveTo>
                    <a:pt x="1" y="1"/>
                  </a:moveTo>
                  <a:lnTo>
                    <a:pt x="1" y="4304"/>
                  </a:lnTo>
                  <a:lnTo>
                    <a:pt x="7306" y="4304"/>
                  </a:lnTo>
                  <a:lnTo>
                    <a:pt x="7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2217039" y="2675748"/>
              <a:ext cx="101010" cy="42314"/>
            </a:xfrm>
            <a:custGeom>
              <a:avLst/>
              <a:gdLst/>
              <a:ahLst/>
              <a:cxnLst/>
              <a:rect l="l" t="t" r="r" b="b"/>
              <a:pathLst>
                <a:path w="7806" h="3270" extrusionOk="0">
                  <a:moveTo>
                    <a:pt x="0" y="0"/>
                  </a:moveTo>
                  <a:lnTo>
                    <a:pt x="0" y="3269"/>
                  </a:lnTo>
                  <a:lnTo>
                    <a:pt x="7806" y="3269"/>
                  </a:lnTo>
                  <a:lnTo>
                    <a:pt x="7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2329270" y="2606686"/>
              <a:ext cx="42741" cy="43168"/>
            </a:xfrm>
            <a:custGeom>
              <a:avLst/>
              <a:gdLst/>
              <a:ahLst/>
              <a:cxnLst/>
              <a:rect l="l" t="t" r="r" b="b"/>
              <a:pathLst>
                <a:path w="3303" h="3336" extrusionOk="0">
                  <a:moveTo>
                    <a:pt x="1668" y="0"/>
                  </a:moveTo>
                  <a:lnTo>
                    <a:pt x="0" y="1668"/>
                  </a:lnTo>
                  <a:lnTo>
                    <a:pt x="1668" y="3336"/>
                  </a:lnTo>
                  <a:lnTo>
                    <a:pt x="3303" y="1668"/>
                  </a:lnTo>
                  <a:lnTo>
                    <a:pt x="1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761950" y="4087673"/>
              <a:ext cx="2092605" cy="122167"/>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2222215" y="2515599"/>
              <a:ext cx="349212" cy="318143"/>
            </a:xfrm>
            <a:custGeom>
              <a:avLst/>
              <a:gdLst/>
              <a:ahLst/>
              <a:cxnLst/>
              <a:rect l="l" t="t" r="r" b="b"/>
              <a:pathLst>
                <a:path w="26987" h="24586" extrusionOk="0">
                  <a:moveTo>
                    <a:pt x="13494" y="1"/>
                  </a:moveTo>
                  <a:cubicBezTo>
                    <a:pt x="10350" y="1"/>
                    <a:pt x="7206" y="1202"/>
                    <a:pt x="4804" y="3603"/>
                  </a:cubicBezTo>
                  <a:cubicBezTo>
                    <a:pt x="1" y="8407"/>
                    <a:pt x="1" y="16179"/>
                    <a:pt x="4804" y="20983"/>
                  </a:cubicBezTo>
                  <a:cubicBezTo>
                    <a:pt x="7206" y="23384"/>
                    <a:pt x="10350" y="24585"/>
                    <a:pt x="13494" y="24585"/>
                  </a:cubicBezTo>
                  <a:cubicBezTo>
                    <a:pt x="16638" y="24585"/>
                    <a:pt x="19781" y="23384"/>
                    <a:pt x="22183" y="20983"/>
                  </a:cubicBezTo>
                  <a:cubicBezTo>
                    <a:pt x="26987" y="16179"/>
                    <a:pt x="26987" y="8407"/>
                    <a:pt x="22183" y="3603"/>
                  </a:cubicBezTo>
                  <a:cubicBezTo>
                    <a:pt x="19781" y="1202"/>
                    <a:pt x="16638" y="1"/>
                    <a:pt x="13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2314156" y="2561796"/>
              <a:ext cx="165761" cy="226191"/>
            </a:xfrm>
            <a:custGeom>
              <a:avLst/>
              <a:gdLst/>
              <a:ahLst/>
              <a:cxnLst/>
              <a:rect l="l" t="t" r="r" b="b"/>
              <a:pathLst>
                <a:path w="12810" h="17480" extrusionOk="0">
                  <a:moveTo>
                    <a:pt x="1" y="0"/>
                  </a:moveTo>
                  <a:lnTo>
                    <a:pt x="1" y="17479"/>
                  </a:lnTo>
                  <a:lnTo>
                    <a:pt x="10208" y="17479"/>
                  </a:lnTo>
                  <a:lnTo>
                    <a:pt x="12810" y="14877"/>
                  </a:lnTo>
                  <a:lnTo>
                    <a:pt x="128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2314156" y="2561796"/>
              <a:ext cx="165761" cy="226191"/>
            </a:xfrm>
            <a:custGeom>
              <a:avLst/>
              <a:gdLst/>
              <a:ahLst/>
              <a:cxnLst/>
              <a:rect l="l" t="t" r="r" b="b"/>
              <a:pathLst>
                <a:path w="12810" h="17480" extrusionOk="0">
                  <a:moveTo>
                    <a:pt x="1" y="0"/>
                  </a:moveTo>
                  <a:lnTo>
                    <a:pt x="1" y="17479"/>
                  </a:lnTo>
                  <a:lnTo>
                    <a:pt x="10208" y="17479"/>
                  </a:lnTo>
                  <a:lnTo>
                    <a:pt x="12810" y="14877"/>
                  </a:lnTo>
                  <a:lnTo>
                    <a:pt x="1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2446237" y="2754308"/>
              <a:ext cx="33683" cy="33683"/>
            </a:xfrm>
            <a:custGeom>
              <a:avLst/>
              <a:gdLst/>
              <a:ahLst/>
              <a:cxnLst/>
              <a:rect l="l" t="t" r="r" b="b"/>
              <a:pathLst>
                <a:path w="2603" h="2603" extrusionOk="0">
                  <a:moveTo>
                    <a:pt x="1" y="0"/>
                  </a:moveTo>
                  <a:lnTo>
                    <a:pt x="1" y="2602"/>
                  </a:lnTo>
                  <a:lnTo>
                    <a:pt x="2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2353002" y="2587690"/>
              <a:ext cx="107066" cy="6483"/>
            </a:xfrm>
            <a:custGeom>
              <a:avLst/>
              <a:gdLst/>
              <a:ahLst/>
              <a:cxnLst/>
              <a:rect l="l" t="t" r="r" b="b"/>
              <a:pathLst>
                <a:path w="8274" h="501" extrusionOk="0">
                  <a:moveTo>
                    <a:pt x="1" y="1"/>
                  </a:moveTo>
                  <a:lnTo>
                    <a:pt x="1" y="501"/>
                  </a:lnTo>
                  <a:lnTo>
                    <a:pt x="8273" y="501"/>
                  </a:lnTo>
                  <a:lnTo>
                    <a:pt x="8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2334019" y="2603658"/>
              <a:ext cx="126049" cy="6496"/>
            </a:xfrm>
            <a:custGeom>
              <a:avLst/>
              <a:gdLst/>
              <a:ahLst/>
              <a:cxnLst/>
              <a:rect l="l" t="t" r="r" b="b"/>
              <a:pathLst>
                <a:path w="9741" h="502" extrusionOk="0">
                  <a:moveTo>
                    <a:pt x="0" y="1"/>
                  </a:moveTo>
                  <a:lnTo>
                    <a:pt x="0" y="501"/>
                  </a:lnTo>
                  <a:lnTo>
                    <a:pt x="9740" y="501"/>
                  </a:lnTo>
                  <a:lnTo>
                    <a:pt x="9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2334019" y="2619626"/>
              <a:ext cx="126049" cy="6496"/>
            </a:xfrm>
            <a:custGeom>
              <a:avLst/>
              <a:gdLst/>
              <a:ahLst/>
              <a:cxnLst/>
              <a:rect l="l" t="t" r="r" b="b"/>
              <a:pathLst>
                <a:path w="9741" h="502" extrusionOk="0">
                  <a:moveTo>
                    <a:pt x="0" y="1"/>
                  </a:moveTo>
                  <a:lnTo>
                    <a:pt x="0" y="501"/>
                  </a:lnTo>
                  <a:lnTo>
                    <a:pt x="9740" y="501"/>
                  </a:lnTo>
                  <a:lnTo>
                    <a:pt x="9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2334019" y="2635607"/>
              <a:ext cx="43168" cy="6483"/>
            </a:xfrm>
            <a:custGeom>
              <a:avLst/>
              <a:gdLst/>
              <a:ahLst/>
              <a:cxnLst/>
              <a:rect l="l" t="t" r="r" b="b"/>
              <a:pathLst>
                <a:path w="3336" h="501" extrusionOk="0">
                  <a:moveTo>
                    <a:pt x="0" y="0"/>
                  </a:moveTo>
                  <a:lnTo>
                    <a:pt x="0" y="501"/>
                  </a:lnTo>
                  <a:lnTo>
                    <a:pt x="3336" y="501"/>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2353002" y="2651576"/>
              <a:ext cx="107066" cy="6056"/>
            </a:xfrm>
            <a:custGeom>
              <a:avLst/>
              <a:gdLst/>
              <a:ahLst/>
              <a:cxnLst/>
              <a:rect l="l" t="t" r="r" b="b"/>
              <a:pathLst>
                <a:path w="8274" h="468" extrusionOk="0">
                  <a:moveTo>
                    <a:pt x="1" y="0"/>
                  </a:moveTo>
                  <a:lnTo>
                    <a:pt x="1" y="467"/>
                  </a:lnTo>
                  <a:lnTo>
                    <a:pt x="8273" y="467"/>
                  </a:lnTo>
                  <a:lnTo>
                    <a:pt x="8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2334019" y="2667117"/>
              <a:ext cx="126049" cy="6483"/>
            </a:xfrm>
            <a:custGeom>
              <a:avLst/>
              <a:gdLst/>
              <a:ahLst/>
              <a:cxnLst/>
              <a:rect l="l" t="t" r="r" b="b"/>
              <a:pathLst>
                <a:path w="9741" h="501" extrusionOk="0">
                  <a:moveTo>
                    <a:pt x="0" y="0"/>
                  </a:moveTo>
                  <a:lnTo>
                    <a:pt x="0" y="501"/>
                  </a:lnTo>
                  <a:lnTo>
                    <a:pt x="9740" y="501"/>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2334019" y="2683085"/>
              <a:ext cx="126049" cy="6483"/>
            </a:xfrm>
            <a:custGeom>
              <a:avLst/>
              <a:gdLst/>
              <a:ahLst/>
              <a:cxnLst/>
              <a:rect l="l" t="t" r="r" b="b"/>
              <a:pathLst>
                <a:path w="9741" h="501" extrusionOk="0">
                  <a:moveTo>
                    <a:pt x="0" y="0"/>
                  </a:moveTo>
                  <a:lnTo>
                    <a:pt x="0" y="501"/>
                  </a:lnTo>
                  <a:lnTo>
                    <a:pt x="9740" y="501"/>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2334019" y="2699053"/>
              <a:ext cx="126049" cy="6496"/>
            </a:xfrm>
            <a:custGeom>
              <a:avLst/>
              <a:gdLst/>
              <a:ahLst/>
              <a:cxnLst/>
              <a:rect l="l" t="t" r="r" b="b"/>
              <a:pathLst>
                <a:path w="9741" h="502" extrusionOk="0">
                  <a:moveTo>
                    <a:pt x="0" y="1"/>
                  </a:moveTo>
                  <a:lnTo>
                    <a:pt x="0" y="501"/>
                  </a:lnTo>
                  <a:lnTo>
                    <a:pt x="9740" y="501"/>
                  </a:lnTo>
                  <a:lnTo>
                    <a:pt x="9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2334019" y="2715022"/>
              <a:ext cx="126049" cy="6496"/>
            </a:xfrm>
            <a:custGeom>
              <a:avLst/>
              <a:gdLst/>
              <a:ahLst/>
              <a:cxnLst/>
              <a:rect l="l" t="t" r="r" b="b"/>
              <a:pathLst>
                <a:path w="9741" h="502" extrusionOk="0">
                  <a:moveTo>
                    <a:pt x="0" y="1"/>
                  </a:moveTo>
                  <a:lnTo>
                    <a:pt x="0" y="501"/>
                  </a:lnTo>
                  <a:lnTo>
                    <a:pt x="9740" y="501"/>
                  </a:lnTo>
                  <a:lnTo>
                    <a:pt x="9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2334019" y="2731003"/>
              <a:ext cx="81587" cy="6483"/>
            </a:xfrm>
            <a:custGeom>
              <a:avLst/>
              <a:gdLst/>
              <a:ahLst/>
              <a:cxnLst/>
              <a:rect l="l" t="t" r="r" b="b"/>
              <a:pathLst>
                <a:path w="6305" h="501" extrusionOk="0">
                  <a:moveTo>
                    <a:pt x="0" y="0"/>
                  </a:moveTo>
                  <a:lnTo>
                    <a:pt x="0" y="500"/>
                  </a:lnTo>
                  <a:lnTo>
                    <a:pt x="6305" y="500"/>
                  </a:lnTo>
                  <a:lnTo>
                    <a:pt x="6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2219200" y="2497910"/>
              <a:ext cx="355682" cy="354815"/>
            </a:xfrm>
            <a:custGeom>
              <a:avLst/>
              <a:gdLst/>
              <a:ahLst/>
              <a:cxnLst/>
              <a:rect l="l" t="t" r="r" b="b"/>
              <a:pathLst>
                <a:path w="27487" h="27420" extrusionOk="0">
                  <a:moveTo>
                    <a:pt x="12276" y="0"/>
                  </a:moveTo>
                  <a:cubicBezTo>
                    <a:pt x="11975" y="34"/>
                    <a:pt x="11675" y="67"/>
                    <a:pt x="11375" y="134"/>
                  </a:cubicBezTo>
                  <a:lnTo>
                    <a:pt x="11442" y="534"/>
                  </a:lnTo>
                  <a:cubicBezTo>
                    <a:pt x="11708" y="501"/>
                    <a:pt x="12042" y="434"/>
                    <a:pt x="12309" y="401"/>
                  </a:cubicBezTo>
                  <a:lnTo>
                    <a:pt x="12276" y="0"/>
                  </a:lnTo>
                  <a:close/>
                  <a:moveTo>
                    <a:pt x="17679" y="467"/>
                  </a:moveTo>
                  <a:lnTo>
                    <a:pt x="17546" y="901"/>
                  </a:lnTo>
                  <a:cubicBezTo>
                    <a:pt x="18246" y="1101"/>
                    <a:pt x="18947" y="1368"/>
                    <a:pt x="19614" y="1701"/>
                  </a:cubicBezTo>
                  <a:lnTo>
                    <a:pt x="19781" y="1301"/>
                  </a:lnTo>
                  <a:cubicBezTo>
                    <a:pt x="19114" y="968"/>
                    <a:pt x="18413" y="701"/>
                    <a:pt x="17679" y="467"/>
                  </a:cubicBezTo>
                  <a:close/>
                  <a:moveTo>
                    <a:pt x="9173" y="701"/>
                  </a:moveTo>
                  <a:cubicBezTo>
                    <a:pt x="7439" y="1301"/>
                    <a:pt x="5871" y="2235"/>
                    <a:pt x="4503" y="3469"/>
                  </a:cubicBezTo>
                  <a:lnTo>
                    <a:pt x="4804" y="3770"/>
                  </a:lnTo>
                  <a:cubicBezTo>
                    <a:pt x="6104" y="2602"/>
                    <a:pt x="7639" y="1668"/>
                    <a:pt x="9307" y="1101"/>
                  </a:cubicBezTo>
                  <a:lnTo>
                    <a:pt x="9173" y="701"/>
                  </a:lnTo>
                  <a:close/>
                  <a:moveTo>
                    <a:pt x="20615" y="1735"/>
                  </a:moveTo>
                  <a:lnTo>
                    <a:pt x="20481" y="1935"/>
                  </a:lnTo>
                  <a:lnTo>
                    <a:pt x="20415" y="2135"/>
                  </a:lnTo>
                  <a:cubicBezTo>
                    <a:pt x="21949" y="3002"/>
                    <a:pt x="23283" y="4170"/>
                    <a:pt x="24351" y="5604"/>
                  </a:cubicBezTo>
                  <a:lnTo>
                    <a:pt x="24684" y="5337"/>
                  </a:lnTo>
                  <a:cubicBezTo>
                    <a:pt x="23584" y="3870"/>
                    <a:pt x="22216" y="2669"/>
                    <a:pt x="20615" y="1735"/>
                  </a:cubicBezTo>
                  <a:close/>
                  <a:moveTo>
                    <a:pt x="3870" y="4103"/>
                  </a:moveTo>
                  <a:cubicBezTo>
                    <a:pt x="3336" y="4637"/>
                    <a:pt x="2869" y="5237"/>
                    <a:pt x="2435" y="5838"/>
                  </a:cubicBezTo>
                  <a:lnTo>
                    <a:pt x="2769" y="6105"/>
                  </a:lnTo>
                  <a:cubicBezTo>
                    <a:pt x="3202" y="5504"/>
                    <a:pt x="3669" y="4904"/>
                    <a:pt x="4170" y="4403"/>
                  </a:cubicBezTo>
                  <a:lnTo>
                    <a:pt x="3870" y="4103"/>
                  </a:lnTo>
                  <a:close/>
                  <a:moveTo>
                    <a:pt x="25919" y="7239"/>
                  </a:moveTo>
                  <a:lnTo>
                    <a:pt x="25518" y="7439"/>
                  </a:lnTo>
                  <a:cubicBezTo>
                    <a:pt x="25685" y="7706"/>
                    <a:pt x="25785" y="7973"/>
                    <a:pt x="25919" y="8239"/>
                  </a:cubicBezTo>
                  <a:lnTo>
                    <a:pt x="26319" y="8073"/>
                  </a:lnTo>
                  <a:cubicBezTo>
                    <a:pt x="26185" y="7772"/>
                    <a:pt x="26052" y="7506"/>
                    <a:pt x="25919" y="7239"/>
                  </a:cubicBezTo>
                  <a:close/>
                  <a:moveTo>
                    <a:pt x="300" y="10841"/>
                  </a:moveTo>
                  <a:cubicBezTo>
                    <a:pt x="234" y="11142"/>
                    <a:pt x="167" y="11442"/>
                    <a:pt x="134" y="11742"/>
                  </a:cubicBezTo>
                  <a:lnTo>
                    <a:pt x="534" y="11773"/>
                  </a:lnTo>
                  <a:lnTo>
                    <a:pt x="534" y="11773"/>
                  </a:lnTo>
                  <a:cubicBezTo>
                    <a:pt x="568" y="11507"/>
                    <a:pt x="634" y="11207"/>
                    <a:pt x="701" y="10908"/>
                  </a:cubicBezTo>
                  <a:lnTo>
                    <a:pt x="300" y="10841"/>
                  </a:lnTo>
                  <a:close/>
                  <a:moveTo>
                    <a:pt x="534" y="11773"/>
                  </a:moveTo>
                  <a:cubicBezTo>
                    <a:pt x="534" y="11774"/>
                    <a:pt x="534" y="11774"/>
                    <a:pt x="534" y="11775"/>
                  </a:cubicBezTo>
                  <a:lnTo>
                    <a:pt x="567" y="11775"/>
                  </a:lnTo>
                  <a:lnTo>
                    <a:pt x="534" y="11773"/>
                  </a:lnTo>
                  <a:close/>
                  <a:moveTo>
                    <a:pt x="27086" y="13376"/>
                  </a:moveTo>
                  <a:lnTo>
                    <a:pt x="27086" y="13677"/>
                  </a:lnTo>
                  <a:cubicBezTo>
                    <a:pt x="27086" y="14310"/>
                    <a:pt x="27053" y="14944"/>
                    <a:pt x="26953" y="15545"/>
                  </a:cubicBezTo>
                  <a:lnTo>
                    <a:pt x="27353" y="15611"/>
                  </a:lnTo>
                  <a:cubicBezTo>
                    <a:pt x="27453" y="14978"/>
                    <a:pt x="27486" y="14344"/>
                    <a:pt x="27486" y="13677"/>
                  </a:cubicBezTo>
                  <a:lnTo>
                    <a:pt x="27486" y="13376"/>
                  </a:lnTo>
                  <a:close/>
                  <a:moveTo>
                    <a:pt x="0" y="13977"/>
                  </a:moveTo>
                  <a:cubicBezTo>
                    <a:pt x="33" y="15812"/>
                    <a:pt x="434" y="17613"/>
                    <a:pt x="1201" y="19281"/>
                  </a:cubicBezTo>
                  <a:lnTo>
                    <a:pt x="1568" y="19114"/>
                  </a:lnTo>
                  <a:cubicBezTo>
                    <a:pt x="834" y="17513"/>
                    <a:pt x="434" y="15745"/>
                    <a:pt x="400" y="13977"/>
                  </a:cubicBezTo>
                  <a:close/>
                  <a:moveTo>
                    <a:pt x="26753" y="16412"/>
                  </a:moveTo>
                  <a:cubicBezTo>
                    <a:pt x="26486" y="17780"/>
                    <a:pt x="25985" y="19114"/>
                    <a:pt x="25285" y="20315"/>
                  </a:cubicBezTo>
                  <a:cubicBezTo>
                    <a:pt x="25118" y="20615"/>
                    <a:pt x="24885" y="20949"/>
                    <a:pt x="24684" y="21249"/>
                  </a:cubicBezTo>
                  <a:lnTo>
                    <a:pt x="25051" y="21482"/>
                  </a:lnTo>
                  <a:cubicBezTo>
                    <a:pt x="25251" y="21182"/>
                    <a:pt x="25452" y="20882"/>
                    <a:pt x="25652" y="20515"/>
                  </a:cubicBezTo>
                  <a:cubicBezTo>
                    <a:pt x="26352" y="19281"/>
                    <a:pt x="26886" y="17913"/>
                    <a:pt x="27186" y="16512"/>
                  </a:cubicBezTo>
                  <a:lnTo>
                    <a:pt x="26753" y="16412"/>
                  </a:lnTo>
                  <a:close/>
                  <a:moveTo>
                    <a:pt x="1968" y="19881"/>
                  </a:moveTo>
                  <a:lnTo>
                    <a:pt x="1568" y="20081"/>
                  </a:lnTo>
                  <a:cubicBezTo>
                    <a:pt x="1935" y="20748"/>
                    <a:pt x="2335" y="21382"/>
                    <a:pt x="2802" y="22016"/>
                  </a:cubicBezTo>
                  <a:lnTo>
                    <a:pt x="3136" y="21749"/>
                  </a:lnTo>
                  <a:cubicBezTo>
                    <a:pt x="2702" y="21149"/>
                    <a:pt x="2302" y="20515"/>
                    <a:pt x="1968" y="19881"/>
                  </a:cubicBezTo>
                  <a:close/>
                  <a:moveTo>
                    <a:pt x="23283" y="22950"/>
                  </a:moveTo>
                  <a:cubicBezTo>
                    <a:pt x="23083" y="23150"/>
                    <a:pt x="22883" y="23350"/>
                    <a:pt x="22650" y="23550"/>
                  </a:cubicBezTo>
                  <a:lnTo>
                    <a:pt x="22950" y="23884"/>
                  </a:lnTo>
                  <a:cubicBezTo>
                    <a:pt x="23183" y="23684"/>
                    <a:pt x="23383" y="23484"/>
                    <a:pt x="23617" y="23250"/>
                  </a:cubicBezTo>
                  <a:lnTo>
                    <a:pt x="23283" y="22950"/>
                  </a:lnTo>
                  <a:close/>
                  <a:moveTo>
                    <a:pt x="7105" y="25218"/>
                  </a:moveTo>
                  <a:lnTo>
                    <a:pt x="6872" y="25585"/>
                  </a:lnTo>
                  <a:cubicBezTo>
                    <a:pt x="7139" y="25719"/>
                    <a:pt x="7405" y="25885"/>
                    <a:pt x="7672" y="26019"/>
                  </a:cubicBezTo>
                  <a:lnTo>
                    <a:pt x="7872" y="25652"/>
                  </a:lnTo>
                  <a:cubicBezTo>
                    <a:pt x="7606" y="25519"/>
                    <a:pt x="7339" y="25352"/>
                    <a:pt x="7105" y="25218"/>
                  </a:cubicBezTo>
                  <a:close/>
                  <a:moveTo>
                    <a:pt x="18146" y="26252"/>
                  </a:moveTo>
                  <a:cubicBezTo>
                    <a:pt x="17446" y="26486"/>
                    <a:pt x="16745" y="26686"/>
                    <a:pt x="16012" y="26786"/>
                  </a:cubicBezTo>
                  <a:lnTo>
                    <a:pt x="16078" y="27220"/>
                  </a:lnTo>
                  <a:cubicBezTo>
                    <a:pt x="16845" y="27086"/>
                    <a:pt x="17579" y="26920"/>
                    <a:pt x="18280" y="26653"/>
                  </a:cubicBezTo>
                  <a:lnTo>
                    <a:pt x="18146" y="26252"/>
                  </a:lnTo>
                  <a:close/>
                  <a:moveTo>
                    <a:pt x="9907" y="26419"/>
                  </a:moveTo>
                  <a:lnTo>
                    <a:pt x="9774" y="26853"/>
                  </a:lnTo>
                  <a:cubicBezTo>
                    <a:pt x="11075" y="27220"/>
                    <a:pt x="12376" y="27420"/>
                    <a:pt x="13710" y="27420"/>
                  </a:cubicBezTo>
                  <a:cubicBezTo>
                    <a:pt x="14210" y="27420"/>
                    <a:pt x="14711" y="27387"/>
                    <a:pt x="15178" y="27320"/>
                  </a:cubicBezTo>
                  <a:lnTo>
                    <a:pt x="15144" y="26920"/>
                  </a:lnTo>
                  <a:cubicBezTo>
                    <a:pt x="14702" y="26961"/>
                    <a:pt x="14260" y="26982"/>
                    <a:pt x="13819" y="26982"/>
                  </a:cubicBezTo>
                  <a:cubicBezTo>
                    <a:pt x="12497" y="26982"/>
                    <a:pt x="11183" y="26794"/>
                    <a:pt x="9907" y="264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2255886" y="2850131"/>
              <a:ext cx="140295" cy="177847"/>
            </a:xfrm>
            <a:custGeom>
              <a:avLst/>
              <a:gdLst/>
              <a:ahLst/>
              <a:cxnLst/>
              <a:rect l="l" t="t" r="r" b="b"/>
              <a:pathLst>
                <a:path w="10842" h="13744" extrusionOk="0">
                  <a:moveTo>
                    <a:pt x="10408" y="1"/>
                  </a:moveTo>
                  <a:lnTo>
                    <a:pt x="10408" y="3036"/>
                  </a:lnTo>
                  <a:lnTo>
                    <a:pt x="0" y="13444"/>
                  </a:lnTo>
                  <a:lnTo>
                    <a:pt x="301" y="13744"/>
                  </a:lnTo>
                  <a:lnTo>
                    <a:pt x="10842" y="3203"/>
                  </a:lnTo>
                  <a:lnTo>
                    <a:pt x="10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2231287" y="3020011"/>
              <a:ext cx="35404" cy="27834"/>
            </a:xfrm>
            <a:custGeom>
              <a:avLst/>
              <a:gdLst/>
              <a:ahLst/>
              <a:cxnLst/>
              <a:rect l="l" t="t" r="r" b="b"/>
              <a:pathLst>
                <a:path w="2736" h="2151" extrusionOk="0">
                  <a:moveTo>
                    <a:pt x="1434" y="416"/>
                  </a:moveTo>
                  <a:cubicBezTo>
                    <a:pt x="1601" y="416"/>
                    <a:pt x="1768" y="482"/>
                    <a:pt x="1901" y="616"/>
                  </a:cubicBezTo>
                  <a:cubicBezTo>
                    <a:pt x="2335" y="1050"/>
                    <a:pt x="1966" y="1735"/>
                    <a:pt x="1447" y="1735"/>
                  </a:cubicBezTo>
                  <a:cubicBezTo>
                    <a:pt x="1368" y="1735"/>
                    <a:pt x="1285" y="1719"/>
                    <a:pt x="1201" y="1683"/>
                  </a:cubicBezTo>
                  <a:cubicBezTo>
                    <a:pt x="534" y="1416"/>
                    <a:pt x="734" y="449"/>
                    <a:pt x="1434" y="449"/>
                  </a:cubicBezTo>
                  <a:lnTo>
                    <a:pt x="1434" y="416"/>
                  </a:lnTo>
                  <a:close/>
                  <a:moveTo>
                    <a:pt x="1448" y="1"/>
                  </a:moveTo>
                  <a:cubicBezTo>
                    <a:pt x="1174" y="1"/>
                    <a:pt x="894" y="102"/>
                    <a:pt x="667" y="316"/>
                  </a:cubicBezTo>
                  <a:cubicBezTo>
                    <a:pt x="0" y="983"/>
                    <a:pt x="467" y="2150"/>
                    <a:pt x="1434" y="2150"/>
                  </a:cubicBezTo>
                  <a:cubicBezTo>
                    <a:pt x="2202" y="2150"/>
                    <a:pt x="2735" y="1383"/>
                    <a:pt x="2435" y="649"/>
                  </a:cubicBezTo>
                  <a:cubicBezTo>
                    <a:pt x="2255" y="229"/>
                    <a:pt x="1859" y="1"/>
                    <a:pt x="1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1167264" y="2271727"/>
              <a:ext cx="349212" cy="318130"/>
            </a:xfrm>
            <a:custGeom>
              <a:avLst/>
              <a:gdLst/>
              <a:ahLst/>
              <a:cxnLst/>
              <a:rect l="l" t="t" r="r" b="b"/>
              <a:pathLst>
                <a:path w="26987" h="24585" extrusionOk="0">
                  <a:moveTo>
                    <a:pt x="13494" y="0"/>
                  </a:moveTo>
                  <a:cubicBezTo>
                    <a:pt x="10350" y="0"/>
                    <a:pt x="7206" y="1201"/>
                    <a:pt x="4804" y="3603"/>
                  </a:cubicBezTo>
                  <a:cubicBezTo>
                    <a:pt x="1" y="8373"/>
                    <a:pt x="1" y="16178"/>
                    <a:pt x="4804" y="20982"/>
                  </a:cubicBezTo>
                  <a:cubicBezTo>
                    <a:pt x="7206" y="23383"/>
                    <a:pt x="10350" y="24584"/>
                    <a:pt x="13494" y="24584"/>
                  </a:cubicBezTo>
                  <a:cubicBezTo>
                    <a:pt x="16638" y="24584"/>
                    <a:pt x="19782" y="23383"/>
                    <a:pt x="22183" y="20982"/>
                  </a:cubicBezTo>
                  <a:cubicBezTo>
                    <a:pt x="26987" y="16178"/>
                    <a:pt x="26987" y="8373"/>
                    <a:pt x="22183" y="3603"/>
                  </a:cubicBezTo>
                  <a:cubicBezTo>
                    <a:pt x="19782" y="1201"/>
                    <a:pt x="16638" y="0"/>
                    <a:pt x="13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1163809" y="2254025"/>
              <a:ext cx="356122" cy="354828"/>
            </a:xfrm>
            <a:custGeom>
              <a:avLst/>
              <a:gdLst/>
              <a:ahLst/>
              <a:cxnLst/>
              <a:rect l="l" t="t" r="r" b="b"/>
              <a:pathLst>
                <a:path w="27521" h="27421" extrusionOk="0">
                  <a:moveTo>
                    <a:pt x="12276" y="0"/>
                  </a:moveTo>
                  <a:cubicBezTo>
                    <a:pt x="11976" y="34"/>
                    <a:pt x="11676" y="67"/>
                    <a:pt x="11376" y="100"/>
                  </a:cubicBezTo>
                  <a:lnTo>
                    <a:pt x="11442" y="534"/>
                  </a:lnTo>
                  <a:cubicBezTo>
                    <a:pt x="11743" y="467"/>
                    <a:pt x="12043" y="434"/>
                    <a:pt x="12310" y="401"/>
                  </a:cubicBezTo>
                  <a:lnTo>
                    <a:pt x="12276" y="0"/>
                  </a:lnTo>
                  <a:close/>
                  <a:moveTo>
                    <a:pt x="17680" y="467"/>
                  </a:moveTo>
                  <a:lnTo>
                    <a:pt x="17547" y="901"/>
                  </a:lnTo>
                  <a:cubicBezTo>
                    <a:pt x="18247" y="1101"/>
                    <a:pt x="18948" y="1368"/>
                    <a:pt x="19615" y="1702"/>
                  </a:cubicBezTo>
                  <a:lnTo>
                    <a:pt x="19782" y="1301"/>
                  </a:lnTo>
                  <a:cubicBezTo>
                    <a:pt x="19115" y="968"/>
                    <a:pt x="18414" y="701"/>
                    <a:pt x="17680" y="467"/>
                  </a:cubicBezTo>
                  <a:close/>
                  <a:moveTo>
                    <a:pt x="9174" y="668"/>
                  </a:moveTo>
                  <a:cubicBezTo>
                    <a:pt x="7473" y="1268"/>
                    <a:pt x="5872" y="2235"/>
                    <a:pt x="4537" y="3436"/>
                  </a:cubicBezTo>
                  <a:lnTo>
                    <a:pt x="4804" y="3770"/>
                  </a:lnTo>
                  <a:cubicBezTo>
                    <a:pt x="6139" y="2569"/>
                    <a:pt x="7673" y="1668"/>
                    <a:pt x="9341" y="1101"/>
                  </a:cubicBezTo>
                  <a:lnTo>
                    <a:pt x="9174" y="668"/>
                  </a:lnTo>
                  <a:close/>
                  <a:moveTo>
                    <a:pt x="20616" y="1702"/>
                  </a:moveTo>
                  <a:lnTo>
                    <a:pt x="20415" y="2102"/>
                  </a:lnTo>
                  <a:cubicBezTo>
                    <a:pt x="21950" y="3003"/>
                    <a:pt x="23284" y="4170"/>
                    <a:pt x="24385" y="5571"/>
                  </a:cubicBezTo>
                  <a:lnTo>
                    <a:pt x="24719" y="5271"/>
                  </a:lnTo>
                  <a:cubicBezTo>
                    <a:pt x="23618" y="3836"/>
                    <a:pt x="22217" y="2602"/>
                    <a:pt x="20649" y="1702"/>
                  </a:cubicBezTo>
                  <a:close/>
                  <a:moveTo>
                    <a:pt x="3870" y="4070"/>
                  </a:moveTo>
                  <a:cubicBezTo>
                    <a:pt x="3337" y="4637"/>
                    <a:pt x="2870" y="5204"/>
                    <a:pt x="2436" y="5838"/>
                  </a:cubicBezTo>
                  <a:lnTo>
                    <a:pt x="2770" y="6071"/>
                  </a:lnTo>
                  <a:lnTo>
                    <a:pt x="2803" y="6071"/>
                  </a:lnTo>
                  <a:cubicBezTo>
                    <a:pt x="3203" y="5471"/>
                    <a:pt x="3670" y="4904"/>
                    <a:pt x="4171" y="4370"/>
                  </a:cubicBezTo>
                  <a:lnTo>
                    <a:pt x="3870" y="4070"/>
                  </a:lnTo>
                  <a:close/>
                  <a:moveTo>
                    <a:pt x="25919" y="7239"/>
                  </a:moveTo>
                  <a:lnTo>
                    <a:pt x="25552" y="7439"/>
                  </a:lnTo>
                  <a:cubicBezTo>
                    <a:pt x="25686" y="7706"/>
                    <a:pt x="25786" y="7973"/>
                    <a:pt x="25919" y="8240"/>
                  </a:cubicBezTo>
                  <a:lnTo>
                    <a:pt x="26320" y="8073"/>
                  </a:lnTo>
                  <a:cubicBezTo>
                    <a:pt x="26186" y="7773"/>
                    <a:pt x="26053" y="7506"/>
                    <a:pt x="25919" y="7239"/>
                  </a:cubicBezTo>
                  <a:close/>
                  <a:moveTo>
                    <a:pt x="301" y="10808"/>
                  </a:moveTo>
                  <a:cubicBezTo>
                    <a:pt x="234" y="11108"/>
                    <a:pt x="168" y="11409"/>
                    <a:pt x="134" y="11709"/>
                  </a:cubicBezTo>
                  <a:lnTo>
                    <a:pt x="568" y="11776"/>
                  </a:lnTo>
                  <a:cubicBezTo>
                    <a:pt x="601" y="11475"/>
                    <a:pt x="668" y="11208"/>
                    <a:pt x="701" y="10908"/>
                  </a:cubicBezTo>
                  <a:lnTo>
                    <a:pt x="301" y="10808"/>
                  </a:lnTo>
                  <a:close/>
                  <a:moveTo>
                    <a:pt x="27087" y="13343"/>
                  </a:moveTo>
                  <a:lnTo>
                    <a:pt x="27087" y="13677"/>
                  </a:lnTo>
                  <a:cubicBezTo>
                    <a:pt x="27087" y="14311"/>
                    <a:pt x="27054" y="14911"/>
                    <a:pt x="26953" y="15545"/>
                  </a:cubicBezTo>
                  <a:lnTo>
                    <a:pt x="27387" y="15612"/>
                  </a:lnTo>
                  <a:cubicBezTo>
                    <a:pt x="27454" y="14978"/>
                    <a:pt x="27521" y="14311"/>
                    <a:pt x="27521" y="13677"/>
                  </a:cubicBezTo>
                  <a:lnTo>
                    <a:pt x="27521" y="13343"/>
                  </a:lnTo>
                  <a:close/>
                  <a:moveTo>
                    <a:pt x="1" y="13977"/>
                  </a:moveTo>
                  <a:cubicBezTo>
                    <a:pt x="34" y="15812"/>
                    <a:pt x="435" y="17613"/>
                    <a:pt x="1202" y="19281"/>
                  </a:cubicBezTo>
                  <a:lnTo>
                    <a:pt x="1569" y="19114"/>
                  </a:lnTo>
                  <a:cubicBezTo>
                    <a:pt x="835" y="17480"/>
                    <a:pt x="468" y="15745"/>
                    <a:pt x="401" y="13977"/>
                  </a:cubicBezTo>
                  <a:close/>
                  <a:moveTo>
                    <a:pt x="26787" y="16412"/>
                  </a:moveTo>
                  <a:cubicBezTo>
                    <a:pt x="26486" y="17780"/>
                    <a:pt x="25986" y="19114"/>
                    <a:pt x="25286" y="20315"/>
                  </a:cubicBezTo>
                  <a:cubicBezTo>
                    <a:pt x="25119" y="20615"/>
                    <a:pt x="24919" y="20949"/>
                    <a:pt x="24719" y="21249"/>
                  </a:cubicBezTo>
                  <a:lnTo>
                    <a:pt x="25052" y="21482"/>
                  </a:lnTo>
                  <a:lnTo>
                    <a:pt x="25085" y="21482"/>
                  </a:lnTo>
                  <a:cubicBezTo>
                    <a:pt x="25286" y="21182"/>
                    <a:pt x="25486" y="20849"/>
                    <a:pt x="25653" y="20548"/>
                  </a:cubicBezTo>
                  <a:cubicBezTo>
                    <a:pt x="26386" y="19281"/>
                    <a:pt x="26887" y="17913"/>
                    <a:pt x="27220" y="16512"/>
                  </a:cubicBezTo>
                  <a:lnTo>
                    <a:pt x="26787" y="16412"/>
                  </a:lnTo>
                  <a:close/>
                  <a:moveTo>
                    <a:pt x="1969" y="19881"/>
                  </a:moveTo>
                  <a:lnTo>
                    <a:pt x="1602" y="20081"/>
                  </a:lnTo>
                  <a:cubicBezTo>
                    <a:pt x="1936" y="20749"/>
                    <a:pt x="2336" y="21416"/>
                    <a:pt x="2803" y="22016"/>
                  </a:cubicBezTo>
                  <a:lnTo>
                    <a:pt x="3170" y="21749"/>
                  </a:lnTo>
                  <a:cubicBezTo>
                    <a:pt x="2703" y="21149"/>
                    <a:pt x="2303" y="20548"/>
                    <a:pt x="1969" y="19881"/>
                  </a:cubicBezTo>
                  <a:close/>
                  <a:moveTo>
                    <a:pt x="23318" y="22950"/>
                  </a:moveTo>
                  <a:cubicBezTo>
                    <a:pt x="23084" y="23150"/>
                    <a:pt x="22884" y="23350"/>
                    <a:pt x="22684" y="23551"/>
                  </a:cubicBezTo>
                  <a:lnTo>
                    <a:pt x="22984" y="23884"/>
                  </a:lnTo>
                  <a:cubicBezTo>
                    <a:pt x="23184" y="23684"/>
                    <a:pt x="23418" y="23451"/>
                    <a:pt x="23618" y="23250"/>
                  </a:cubicBezTo>
                  <a:lnTo>
                    <a:pt x="23318" y="22950"/>
                  </a:lnTo>
                  <a:close/>
                  <a:moveTo>
                    <a:pt x="7106" y="25218"/>
                  </a:moveTo>
                  <a:lnTo>
                    <a:pt x="6906" y="25585"/>
                  </a:lnTo>
                  <a:cubicBezTo>
                    <a:pt x="7139" y="25719"/>
                    <a:pt x="7406" y="25886"/>
                    <a:pt x="7706" y="26019"/>
                  </a:cubicBezTo>
                  <a:lnTo>
                    <a:pt x="7873" y="25619"/>
                  </a:lnTo>
                  <a:cubicBezTo>
                    <a:pt x="7606" y="25485"/>
                    <a:pt x="7373" y="25352"/>
                    <a:pt x="7106" y="25218"/>
                  </a:cubicBezTo>
                  <a:close/>
                  <a:moveTo>
                    <a:pt x="18181" y="26253"/>
                  </a:moveTo>
                  <a:cubicBezTo>
                    <a:pt x="17480" y="26486"/>
                    <a:pt x="16746" y="26653"/>
                    <a:pt x="16046" y="26786"/>
                  </a:cubicBezTo>
                  <a:lnTo>
                    <a:pt x="16112" y="27220"/>
                  </a:lnTo>
                  <a:cubicBezTo>
                    <a:pt x="16846" y="27086"/>
                    <a:pt x="17580" y="26886"/>
                    <a:pt x="18314" y="26653"/>
                  </a:cubicBezTo>
                  <a:lnTo>
                    <a:pt x="18181" y="26253"/>
                  </a:lnTo>
                  <a:close/>
                  <a:moveTo>
                    <a:pt x="9941" y="26419"/>
                  </a:moveTo>
                  <a:lnTo>
                    <a:pt x="9808" y="26853"/>
                  </a:lnTo>
                  <a:cubicBezTo>
                    <a:pt x="11075" y="27220"/>
                    <a:pt x="12410" y="27420"/>
                    <a:pt x="13744" y="27420"/>
                  </a:cubicBezTo>
                  <a:cubicBezTo>
                    <a:pt x="14244" y="27420"/>
                    <a:pt x="14711" y="27387"/>
                    <a:pt x="15212" y="27320"/>
                  </a:cubicBezTo>
                  <a:lnTo>
                    <a:pt x="15178" y="26920"/>
                  </a:lnTo>
                  <a:cubicBezTo>
                    <a:pt x="14736" y="26961"/>
                    <a:pt x="14294" y="26982"/>
                    <a:pt x="13853" y="26982"/>
                  </a:cubicBezTo>
                  <a:cubicBezTo>
                    <a:pt x="12531" y="26982"/>
                    <a:pt x="11217" y="26795"/>
                    <a:pt x="9941" y="264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1323090" y="2668838"/>
              <a:ext cx="37565" cy="28067"/>
            </a:xfrm>
            <a:custGeom>
              <a:avLst/>
              <a:gdLst/>
              <a:ahLst/>
              <a:cxnLst/>
              <a:rect l="l" t="t" r="r" b="b"/>
              <a:pathLst>
                <a:path w="2903" h="2169" extrusionOk="0">
                  <a:moveTo>
                    <a:pt x="1435" y="434"/>
                  </a:moveTo>
                  <a:lnTo>
                    <a:pt x="1435" y="468"/>
                  </a:lnTo>
                  <a:cubicBezTo>
                    <a:pt x="1464" y="462"/>
                    <a:pt x="1492" y="459"/>
                    <a:pt x="1521" y="459"/>
                  </a:cubicBezTo>
                  <a:cubicBezTo>
                    <a:pt x="1658" y="459"/>
                    <a:pt x="1791" y="524"/>
                    <a:pt x="1902" y="634"/>
                  </a:cubicBezTo>
                  <a:cubicBezTo>
                    <a:pt x="2334" y="1066"/>
                    <a:pt x="1996" y="1722"/>
                    <a:pt x="1466" y="1722"/>
                  </a:cubicBezTo>
                  <a:cubicBezTo>
                    <a:pt x="1382" y="1722"/>
                    <a:pt x="1293" y="1705"/>
                    <a:pt x="1202" y="1669"/>
                  </a:cubicBezTo>
                  <a:cubicBezTo>
                    <a:pt x="534" y="1402"/>
                    <a:pt x="735" y="434"/>
                    <a:pt x="1435" y="434"/>
                  </a:cubicBezTo>
                  <a:close/>
                  <a:moveTo>
                    <a:pt x="1435" y="1"/>
                  </a:moveTo>
                  <a:cubicBezTo>
                    <a:pt x="501" y="1"/>
                    <a:pt x="1" y="1168"/>
                    <a:pt x="668" y="1835"/>
                  </a:cubicBezTo>
                  <a:cubicBezTo>
                    <a:pt x="868" y="2035"/>
                    <a:pt x="1168" y="2169"/>
                    <a:pt x="1435" y="2169"/>
                  </a:cubicBezTo>
                  <a:cubicBezTo>
                    <a:pt x="1735" y="2169"/>
                    <a:pt x="2002" y="2035"/>
                    <a:pt x="2202" y="1835"/>
                  </a:cubicBezTo>
                  <a:cubicBezTo>
                    <a:pt x="2903" y="1168"/>
                    <a:pt x="2402" y="1"/>
                    <a:pt x="1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1339058" y="2605819"/>
              <a:ext cx="5629" cy="66059"/>
            </a:xfrm>
            <a:custGeom>
              <a:avLst/>
              <a:gdLst/>
              <a:ahLst/>
              <a:cxnLst/>
              <a:rect l="l" t="t" r="r" b="b"/>
              <a:pathLst>
                <a:path w="435" h="5105" extrusionOk="0">
                  <a:moveTo>
                    <a:pt x="1" y="1"/>
                  </a:moveTo>
                  <a:lnTo>
                    <a:pt x="1" y="5104"/>
                  </a:lnTo>
                  <a:lnTo>
                    <a:pt x="435" y="5104"/>
                  </a:lnTo>
                  <a:lnTo>
                    <a:pt x="4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1304961" y="2466828"/>
              <a:ext cx="76411" cy="76501"/>
            </a:xfrm>
            <a:custGeom>
              <a:avLst/>
              <a:gdLst/>
              <a:ahLst/>
              <a:cxnLst/>
              <a:rect l="l" t="t" r="r" b="b"/>
              <a:pathLst>
                <a:path w="5905" h="5912" extrusionOk="0">
                  <a:moveTo>
                    <a:pt x="2936" y="1"/>
                  </a:moveTo>
                  <a:cubicBezTo>
                    <a:pt x="1302" y="1"/>
                    <a:pt x="1" y="1335"/>
                    <a:pt x="1" y="2969"/>
                  </a:cubicBezTo>
                  <a:cubicBezTo>
                    <a:pt x="1" y="3103"/>
                    <a:pt x="34" y="3270"/>
                    <a:pt x="67" y="3403"/>
                  </a:cubicBezTo>
                  <a:cubicBezTo>
                    <a:pt x="259" y="4871"/>
                    <a:pt x="1549" y="5911"/>
                    <a:pt x="3004" y="5911"/>
                  </a:cubicBezTo>
                  <a:cubicBezTo>
                    <a:pt x="3070" y="5911"/>
                    <a:pt x="3136" y="5909"/>
                    <a:pt x="3203" y="5905"/>
                  </a:cubicBezTo>
                  <a:cubicBezTo>
                    <a:pt x="4737" y="5771"/>
                    <a:pt x="5905" y="4504"/>
                    <a:pt x="5905" y="2969"/>
                  </a:cubicBezTo>
                  <a:cubicBezTo>
                    <a:pt x="5905" y="1335"/>
                    <a:pt x="4604" y="1"/>
                    <a:pt x="2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1298051" y="2471150"/>
              <a:ext cx="79012" cy="67728"/>
            </a:xfrm>
            <a:custGeom>
              <a:avLst/>
              <a:gdLst/>
              <a:ahLst/>
              <a:cxnLst/>
              <a:rect l="l" t="t" r="r" b="b"/>
              <a:pathLst>
                <a:path w="6106" h="5234" extrusionOk="0">
                  <a:moveTo>
                    <a:pt x="3503" y="0"/>
                  </a:moveTo>
                  <a:cubicBezTo>
                    <a:pt x="1168" y="0"/>
                    <a:pt x="1" y="2802"/>
                    <a:pt x="1635" y="4470"/>
                  </a:cubicBezTo>
                  <a:cubicBezTo>
                    <a:pt x="2174" y="4997"/>
                    <a:pt x="2830" y="5233"/>
                    <a:pt x="3472" y="5233"/>
                  </a:cubicBezTo>
                  <a:cubicBezTo>
                    <a:pt x="4820" y="5233"/>
                    <a:pt x="6105" y="4194"/>
                    <a:pt x="6105" y="2635"/>
                  </a:cubicBezTo>
                  <a:cubicBezTo>
                    <a:pt x="6105" y="1168"/>
                    <a:pt x="4938" y="0"/>
                    <a:pt x="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1332161" y="2483663"/>
              <a:ext cx="22024" cy="38432"/>
            </a:xfrm>
            <a:custGeom>
              <a:avLst/>
              <a:gdLst/>
              <a:ahLst/>
              <a:cxnLst/>
              <a:rect l="l" t="t" r="r" b="b"/>
              <a:pathLst>
                <a:path w="1702" h="2970" extrusionOk="0">
                  <a:moveTo>
                    <a:pt x="734" y="0"/>
                  </a:moveTo>
                  <a:lnTo>
                    <a:pt x="734" y="401"/>
                  </a:lnTo>
                  <a:cubicBezTo>
                    <a:pt x="567" y="434"/>
                    <a:pt x="400" y="501"/>
                    <a:pt x="300" y="601"/>
                  </a:cubicBezTo>
                  <a:cubicBezTo>
                    <a:pt x="167" y="701"/>
                    <a:pt x="134" y="834"/>
                    <a:pt x="134" y="1001"/>
                  </a:cubicBezTo>
                  <a:cubicBezTo>
                    <a:pt x="134" y="1135"/>
                    <a:pt x="167" y="1235"/>
                    <a:pt x="200" y="1335"/>
                  </a:cubicBezTo>
                  <a:cubicBezTo>
                    <a:pt x="267" y="1401"/>
                    <a:pt x="367" y="1468"/>
                    <a:pt x="434" y="1502"/>
                  </a:cubicBezTo>
                  <a:cubicBezTo>
                    <a:pt x="534" y="1535"/>
                    <a:pt x="667" y="1602"/>
                    <a:pt x="801" y="1635"/>
                  </a:cubicBezTo>
                  <a:cubicBezTo>
                    <a:pt x="901" y="1668"/>
                    <a:pt x="1001" y="1702"/>
                    <a:pt x="1034" y="1702"/>
                  </a:cubicBezTo>
                  <a:cubicBezTo>
                    <a:pt x="1101" y="1735"/>
                    <a:pt x="1168" y="1768"/>
                    <a:pt x="1201" y="1802"/>
                  </a:cubicBezTo>
                  <a:cubicBezTo>
                    <a:pt x="1234" y="1835"/>
                    <a:pt x="1268" y="1902"/>
                    <a:pt x="1268" y="1969"/>
                  </a:cubicBezTo>
                  <a:cubicBezTo>
                    <a:pt x="1268" y="2035"/>
                    <a:pt x="1234" y="2102"/>
                    <a:pt x="1168" y="2135"/>
                  </a:cubicBezTo>
                  <a:cubicBezTo>
                    <a:pt x="1101" y="2169"/>
                    <a:pt x="1001" y="2202"/>
                    <a:pt x="901" y="2202"/>
                  </a:cubicBezTo>
                  <a:cubicBezTo>
                    <a:pt x="767" y="2202"/>
                    <a:pt x="667" y="2169"/>
                    <a:pt x="534" y="2102"/>
                  </a:cubicBezTo>
                  <a:cubicBezTo>
                    <a:pt x="400" y="2069"/>
                    <a:pt x="267" y="1969"/>
                    <a:pt x="167" y="1868"/>
                  </a:cubicBezTo>
                  <a:lnTo>
                    <a:pt x="0" y="2235"/>
                  </a:lnTo>
                  <a:cubicBezTo>
                    <a:pt x="100" y="2302"/>
                    <a:pt x="200" y="2402"/>
                    <a:pt x="334" y="2436"/>
                  </a:cubicBezTo>
                  <a:cubicBezTo>
                    <a:pt x="467" y="2502"/>
                    <a:pt x="601" y="2536"/>
                    <a:pt x="734" y="2569"/>
                  </a:cubicBezTo>
                  <a:lnTo>
                    <a:pt x="734" y="2969"/>
                  </a:lnTo>
                  <a:lnTo>
                    <a:pt x="1034" y="2969"/>
                  </a:lnTo>
                  <a:lnTo>
                    <a:pt x="1034" y="2569"/>
                  </a:lnTo>
                  <a:cubicBezTo>
                    <a:pt x="1234" y="2536"/>
                    <a:pt x="1401" y="2469"/>
                    <a:pt x="1535" y="2369"/>
                  </a:cubicBezTo>
                  <a:cubicBezTo>
                    <a:pt x="1635" y="2235"/>
                    <a:pt x="1701" y="2102"/>
                    <a:pt x="1701" y="1935"/>
                  </a:cubicBezTo>
                  <a:cubicBezTo>
                    <a:pt x="1701" y="1802"/>
                    <a:pt x="1668" y="1702"/>
                    <a:pt x="1601" y="1602"/>
                  </a:cubicBezTo>
                  <a:cubicBezTo>
                    <a:pt x="1535" y="1535"/>
                    <a:pt x="1468" y="1468"/>
                    <a:pt x="1368" y="1401"/>
                  </a:cubicBezTo>
                  <a:cubicBezTo>
                    <a:pt x="1268" y="1368"/>
                    <a:pt x="1168" y="1335"/>
                    <a:pt x="1001" y="1301"/>
                  </a:cubicBezTo>
                  <a:cubicBezTo>
                    <a:pt x="901" y="1268"/>
                    <a:pt x="834" y="1235"/>
                    <a:pt x="767" y="1201"/>
                  </a:cubicBezTo>
                  <a:cubicBezTo>
                    <a:pt x="701" y="1168"/>
                    <a:pt x="667" y="1135"/>
                    <a:pt x="634" y="1101"/>
                  </a:cubicBezTo>
                  <a:cubicBezTo>
                    <a:pt x="567" y="1068"/>
                    <a:pt x="567" y="1035"/>
                    <a:pt x="567" y="968"/>
                  </a:cubicBezTo>
                  <a:cubicBezTo>
                    <a:pt x="567" y="901"/>
                    <a:pt x="601" y="834"/>
                    <a:pt x="634" y="801"/>
                  </a:cubicBezTo>
                  <a:cubicBezTo>
                    <a:pt x="701" y="768"/>
                    <a:pt x="767" y="768"/>
                    <a:pt x="867" y="768"/>
                  </a:cubicBezTo>
                  <a:cubicBezTo>
                    <a:pt x="968" y="768"/>
                    <a:pt x="1068" y="768"/>
                    <a:pt x="1168" y="801"/>
                  </a:cubicBezTo>
                  <a:cubicBezTo>
                    <a:pt x="1301" y="834"/>
                    <a:pt x="1401" y="901"/>
                    <a:pt x="1501" y="968"/>
                  </a:cubicBezTo>
                  <a:lnTo>
                    <a:pt x="1668" y="601"/>
                  </a:lnTo>
                  <a:cubicBezTo>
                    <a:pt x="1601" y="568"/>
                    <a:pt x="1501" y="501"/>
                    <a:pt x="1401" y="467"/>
                  </a:cubicBezTo>
                  <a:cubicBezTo>
                    <a:pt x="1268" y="434"/>
                    <a:pt x="1168" y="401"/>
                    <a:pt x="1034" y="401"/>
                  </a:cubicBezTo>
                  <a:lnTo>
                    <a:pt x="1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1221224" y="2395604"/>
              <a:ext cx="122167" cy="104555"/>
            </a:xfrm>
            <a:custGeom>
              <a:avLst/>
              <a:gdLst/>
              <a:ahLst/>
              <a:cxnLst/>
              <a:rect l="l" t="t" r="r" b="b"/>
              <a:pathLst>
                <a:path w="9441" h="8080" extrusionOk="0">
                  <a:moveTo>
                    <a:pt x="5404" y="1"/>
                  </a:moveTo>
                  <a:cubicBezTo>
                    <a:pt x="1802" y="1"/>
                    <a:pt x="0" y="4337"/>
                    <a:pt x="2569" y="6872"/>
                  </a:cubicBezTo>
                  <a:cubicBezTo>
                    <a:pt x="3393" y="7707"/>
                    <a:pt x="4406" y="8080"/>
                    <a:pt x="5400" y="8080"/>
                  </a:cubicBezTo>
                  <a:cubicBezTo>
                    <a:pt x="7464" y="8080"/>
                    <a:pt x="9440" y="6469"/>
                    <a:pt x="9440" y="4037"/>
                  </a:cubicBezTo>
                  <a:cubicBezTo>
                    <a:pt x="9440" y="1802"/>
                    <a:pt x="7639" y="1"/>
                    <a:pt x="5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1229429" y="2401647"/>
              <a:ext cx="107920" cy="92353"/>
            </a:xfrm>
            <a:custGeom>
              <a:avLst/>
              <a:gdLst/>
              <a:ahLst/>
              <a:cxnLst/>
              <a:rect l="l" t="t" r="r" b="b"/>
              <a:pathLst>
                <a:path w="8340" h="7137" extrusionOk="0">
                  <a:moveTo>
                    <a:pt x="4770" y="1"/>
                  </a:moveTo>
                  <a:cubicBezTo>
                    <a:pt x="1601" y="1"/>
                    <a:pt x="0" y="3837"/>
                    <a:pt x="2235" y="6072"/>
                  </a:cubicBezTo>
                  <a:cubicBezTo>
                    <a:pt x="2971" y="6807"/>
                    <a:pt x="3872" y="7136"/>
                    <a:pt x="4753" y="7136"/>
                  </a:cubicBezTo>
                  <a:cubicBezTo>
                    <a:pt x="6589" y="7136"/>
                    <a:pt x="8339" y="5711"/>
                    <a:pt x="8339" y="3570"/>
                  </a:cubicBezTo>
                  <a:cubicBezTo>
                    <a:pt x="8339" y="1602"/>
                    <a:pt x="6738" y="1"/>
                    <a:pt x="4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1275612" y="2418483"/>
              <a:ext cx="30228" cy="52679"/>
            </a:xfrm>
            <a:custGeom>
              <a:avLst/>
              <a:gdLst/>
              <a:ahLst/>
              <a:cxnLst/>
              <a:rect l="l" t="t" r="r" b="b"/>
              <a:pathLst>
                <a:path w="2336" h="4071" extrusionOk="0">
                  <a:moveTo>
                    <a:pt x="1034" y="1"/>
                  </a:moveTo>
                  <a:lnTo>
                    <a:pt x="1034" y="534"/>
                  </a:lnTo>
                  <a:cubicBezTo>
                    <a:pt x="768" y="568"/>
                    <a:pt x="567" y="668"/>
                    <a:pt x="434" y="834"/>
                  </a:cubicBezTo>
                  <a:cubicBezTo>
                    <a:pt x="267" y="968"/>
                    <a:pt x="201" y="1135"/>
                    <a:pt x="201" y="1368"/>
                  </a:cubicBezTo>
                  <a:cubicBezTo>
                    <a:pt x="201" y="1568"/>
                    <a:pt x="234" y="1702"/>
                    <a:pt x="334" y="1802"/>
                  </a:cubicBezTo>
                  <a:cubicBezTo>
                    <a:pt x="401" y="1935"/>
                    <a:pt x="501" y="2002"/>
                    <a:pt x="634" y="2069"/>
                  </a:cubicBezTo>
                  <a:cubicBezTo>
                    <a:pt x="768" y="2102"/>
                    <a:pt x="934" y="2169"/>
                    <a:pt x="1135" y="2235"/>
                  </a:cubicBezTo>
                  <a:cubicBezTo>
                    <a:pt x="1268" y="2269"/>
                    <a:pt x="1368" y="2302"/>
                    <a:pt x="1468" y="2336"/>
                  </a:cubicBezTo>
                  <a:cubicBezTo>
                    <a:pt x="1535" y="2369"/>
                    <a:pt x="1602" y="2436"/>
                    <a:pt x="1668" y="2469"/>
                  </a:cubicBezTo>
                  <a:cubicBezTo>
                    <a:pt x="1702" y="2536"/>
                    <a:pt x="1735" y="2602"/>
                    <a:pt x="1735" y="2669"/>
                  </a:cubicBezTo>
                  <a:cubicBezTo>
                    <a:pt x="1735" y="2769"/>
                    <a:pt x="1702" y="2869"/>
                    <a:pt x="1602" y="2936"/>
                  </a:cubicBezTo>
                  <a:cubicBezTo>
                    <a:pt x="1535" y="2969"/>
                    <a:pt x="1401" y="3003"/>
                    <a:pt x="1235" y="3003"/>
                  </a:cubicBezTo>
                  <a:cubicBezTo>
                    <a:pt x="1101" y="3003"/>
                    <a:pt x="934" y="2969"/>
                    <a:pt x="734" y="2903"/>
                  </a:cubicBezTo>
                  <a:cubicBezTo>
                    <a:pt x="567" y="2803"/>
                    <a:pt x="401" y="2702"/>
                    <a:pt x="234" y="2569"/>
                  </a:cubicBezTo>
                  <a:lnTo>
                    <a:pt x="0" y="3036"/>
                  </a:lnTo>
                  <a:cubicBezTo>
                    <a:pt x="134" y="3169"/>
                    <a:pt x="301" y="3270"/>
                    <a:pt x="501" y="3336"/>
                  </a:cubicBezTo>
                  <a:cubicBezTo>
                    <a:pt x="668" y="3436"/>
                    <a:pt x="868" y="3470"/>
                    <a:pt x="1034" y="3503"/>
                  </a:cubicBezTo>
                  <a:lnTo>
                    <a:pt x="1034" y="4070"/>
                  </a:lnTo>
                  <a:lnTo>
                    <a:pt x="1468" y="4070"/>
                  </a:lnTo>
                  <a:lnTo>
                    <a:pt x="1468" y="3503"/>
                  </a:lnTo>
                  <a:cubicBezTo>
                    <a:pt x="1735" y="3470"/>
                    <a:pt x="1935" y="3370"/>
                    <a:pt x="2102" y="3236"/>
                  </a:cubicBezTo>
                  <a:cubicBezTo>
                    <a:pt x="2269" y="3069"/>
                    <a:pt x="2335" y="2869"/>
                    <a:pt x="2335" y="2636"/>
                  </a:cubicBezTo>
                  <a:cubicBezTo>
                    <a:pt x="2335" y="2469"/>
                    <a:pt x="2302" y="2302"/>
                    <a:pt x="2202" y="2202"/>
                  </a:cubicBezTo>
                  <a:cubicBezTo>
                    <a:pt x="2135" y="2069"/>
                    <a:pt x="2035" y="2002"/>
                    <a:pt x="1902" y="1935"/>
                  </a:cubicBezTo>
                  <a:cubicBezTo>
                    <a:pt x="1768" y="1869"/>
                    <a:pt x="1602" y="1835"/>
                    <a:pt x="1401" y="1768"/>
                  </a:cubicBezTo>
                  <a:cubicBezTo>
                    <a:pt x="1268" y="1735"/>
                    <a:pt x="1168" y="1702"/>
                    <a:pt x="1068" y="1668"/>
                  </a:cubicBezTo>
                  <a:cubicBezTo>
                    <a:pt x="1001" y="1635"/>
                    <a:pt x="934" y="1568"/>
                    <a:pt x="868" y="1535"/>
                  </a:cubicBezTo>
                  <a:cubicBezTo>
                    <a:pt x="834" y="1468"/>
                    <a:pt x="801" y="1402"/>
                    <a:pt x="801" y="1335"/>
                  </a:cubicBezTo>
                  <a:cubicBezTo>
                    <a:pt x="801" y="1235"/>
                    <a:pt x="834" y="1168"/>
                    <a:pt x="901" y="1101"/>
                  </a:cubicBezTo>
                  <a:cubicBezTo>
                    <a:pt x="1001" y="1068"/>
                    <a:pt x="1101" y="1035"/>
                    <a:pt x="1235" y="1035"/>
                  </a:cubicBezTo>
                  <a:cubicBezTo>
                    <a:pt x="1335" y="1035"/>
                    <a:pt x="1468" y="1068"/>
                    <a:pt x="1635" y="1101"/>
                  </a:cubicBezTo>
                  <a:cubicBezTo>
                    <a:pt x="1802" y="1168"/>
                    <a:pt x="1935" y="1235"/>
                    <a:pt x="2102" y="1335"/>
                  </a:cubicBezTo>
                  <a:lnTo>
                    <a:pt x="2335" y="834"/>
                  </a:lnTo>
                  <a:cubicBezTo>
                    <a:pt x="2202" y="768"/>
                    <a:pt x="2069" y="701"/>
                    <a:pt x="1902" y="634"/>
                  </a:cubicBezTo>
                  <a:cubicBezTo>
                    <a:pt x="1768" y="601"/>
                    <a:pt x="1602" y="568"/>
                    <a:pt x="1468" y="534"/>
                  </a:cubicBezTo>
                  <a:lnTo>
                    <a:pt x="1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1290713" y="2329557"/>
              <a:ext cx="153248" cy="131354"/>
            </a:xfrm>
            <a:custGeom>
              <a:avLst/>
              <a:gdLst/>
              <a:ahLst/>
              <a:cxnLst/>
              <a:rect l="l" t="t" r="r" b="b"/>
              <a:pathLst>
                <a:path w="11843" h="10151" extrusionOk="0">
                  <a:moveTo>
                    <a:pt x="6772" y="1"/>
                  </a:moveTo>
                  <a:cubicBezTo>
                    <a:pt x="2236" y="1"/>
                    <a:pt x="1" y="5472"/>
                    <a:pt x="3170" y="8674"/>
                  </a:cubicBezTo>
                  <a:cubicBezTo>
                    <a:pt x="4201" y="9694"/>
                    <a:pt x="5467" y="10151"/>
                    <a:pt x="6710" y="10151"/>
                  </a:cubicBezTo>
                  <a:cubicBezTo>
                    <a:pt x="9327" y="10151"/>
                    <a:pt x="11843" y="8125"/>
                    <a:pt x="11843" y="5071"/>
                  </a:cubicBezTo>
                  <a:cubicBezTo>
                    <a:pt x="11843" y="2269"/>
                    <a:pt x="9574" y="1"/>
                    <a:pt x="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1300212" y="2336894"/>
              <a:ext cx="136413" cy="116628"/>
            </a:xfrm>
            <a:custGeom>
              <a:avLst/>
              <a:gdLst/>
              <a:ahLst/>
              <a:cxnLst/>
              <a:rect l="l" t="t" r="r" b="b"/>
              <a:pathLst>
                <a:path w="10542" h="9013" extrusionOk="0">
                  <a:moveTo>
                    <a:pt x="6038" y="1"/>
                  </a:moveTo>
                  <a:cubicBezTo>
                    <a:pt x="2036" y="1"/>
                    <a:pt x="1" y="4871"/>
                    <a:pt x="2836" y="7707"/>
                  </a:cubicBezTo>
                  <a:cubicBezTo>
                    <a:pt x="3749" y="8608"/>
                    <a:pt x="4872" y="9013"/>
                    <a:pt x="5976" y="9013"/>
                  </a:cubicBezTo>
                  <a:cubicBezTo>
                    <a:pt x="8302" y="9013"/>
                    <a:pt x="10542" y="7219"/>
                    <a:pt x="10542" y="4504"/>
                  </a:cubicBezTo>
                  <a:cubicBezTo>
                    <a:pt x="10542" y="2036"/>
                    <a:pt x="8507" y="1"/>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1358921" y="2358479"/>
              <a:ext cx="37992" cy="66486"/>
            </a:xfrm>
            <a:custGeom>
              <a:avLst/>
              <a:gdLst/>
              <a:ahLst/>
              <a:cxnLst/>
              <a:rect l="l" t="t" r="r" b="b"/>
              <a:pathLst>
                <a:path w="2936" h="5138" extrusionOk="0">
                  <a:moveTo>
                    <a:pt x="1301" y="1"/>
                  </a:moveTo>
                  <a:lnTo>
                    <a:pt x="1301" y="668"/>
                  </a:lnTo>
                  <a:cubicBezTo>
                    <a:pt x="968" y="735"/>
                    <a:pt x="701" y="835"/>
                    <a:pt x="501" y="1035"/>
                  </a:cubicBezTo>
                  <a:cubicBezTo>
                    <a:pt x="301" y="1202"/>
                    <a:pt x="200" y="1435"/>
                    <a:pt x="200" y="1702"/>
                  </a:cubicBezTo>
                  <a:cubicBezTo>
                    <a:pt x="200" y="1936"/>
                    <a:pt x="267" y="2136"/>
                    <a:pt x="367" y="2269"/>
                  </a:cubicBezTo>
                  <a:cubicBezTo>
                    <a:pt x="501" y="2403"/>
                    <a:pt x="634" y="2503"/>
                    <a:pt x="768" y="2569"/>
                  </a:cubicBezTo>
                  <a:cubicBezTo>
                    <a:pt x="934" y="2669"/>
                    <a:pt x="1134" y="2736"/>
                    <a:pt x="1401" y="2803"/>
                  </a:cubicBezTo>
                  <a:cubicBezTo>
                    <a:pt x="1568" y="2836"/>
                    <a:pt x="1702" y="2903"/>
                    <a:pt x="1802" y="2936"/>
                  </a:cubicBezTo>
                  <a:cubicBezTo>
                    <a:pt x="1902" y="2970"/>
                    <a:pt x="2002" y="3036"/>
                    <a:pt x="2068" y="3103"/>
                  </a:cubicBezTo>
                  <a:cubicBezTo>
                    <a:pt x="2135" y="3170"/>
                    <a:pt x="2169" y="3270"/>
                    <a:pt x="2169" y="3370"/>
                  </a:cubicBezTo>
                  <a:cubicBezTo>
                    <a:pt x="2169" y="3503"/>
                    <a:pt x="2102" y="3603"/>
                    <a:pt x="2002" y="3670"/>
                  </a:cubicBezTo>
                  <a:cubicBezTo>
                    <a:pt x="1902" y="3737"/>
                    <a:pt x="1735" y="3770"/>
                    <a:pt x="1535" y="3770"/>
                  </a:cubicBezTo>
                  <a:cubicBezTo>
                    <a:pt x="1335" y="3770"/>
                    <a:pt x="1134" y="3737"/>
                    <a:pt x="901" y="3637"/>
                  </a:cubicBezTo>
                  <a:cubicBezTo>
                    <a:pt x="667" y="3537"/>
                    <a:pt x="467" y="3403"/>
                    <a:pt x="301" y="3237"/>
                  </a:cubicBezTo>
                  <a:lnTo>
                    <a:pt x="0" y="3837"/>
                  </a:lnTo>
                  <a:cubicBezTo>
                    <a:pt x="167" y="3970"/>
                    <a:pt x="367" y="4104"/>
                    <a:pt x="601" y="4204"/>
                  </a:cubicBezTo>
                  <a:cubicBezTo>
                    <a:pt x="834" y="4304"/>
                    <a:pt x="1068" y="4371"/>
                    <a:pt x="1301" y="4404"/>
                  </a:cubicBezTo>
                  <a:lnTo>
                    <a:pt x="1301" y="5138"/>
                  </a:lnTo>
                  <a:lnTo>
                    <a:pt x="1802" y="5138"/>
                  </a:lnTo>
                  <a:lnTo>
                    <a:pt x="1802" y="4404"/>
                  </a:lnTo>
                  <a:cubicBezTo>
                    <a:pt x="2135" y="4337"/>
                    <a:pt x="2435" y="4237"/>
                    <a:pt x="2636" y="4037"/>
                  </a:cubicBezTo>
                  <a:cubicBezTo>
                    <a:pt x="2836" y="3870"/>
                    <a:pt x="2936" y="3603"/>
                    <a:pt x="2936" y="3303"/>
                  </a:cubicBezTo>
                  <a:cubicBezTo>
                    <a:pt x="2936" y="3070"/>
                    <a:pt x="2869" y="2903"/>
                    <a:pt x="2769" y="2770"/>
                  </a:cubicBezTo>
                  <a:cubicBezTo>
                    <a:pt x="2669" y="2603"/>
                    <a:pt x="2535" y="2503"/>
                    <a:pt x="2369" y="2436"/>
                  </a:cubicBezTo>
                  <a:cubicBezTo>
                    <a:pt x="2202" y="2369"/>
                    <a:pt x="2002" y="2303"/>
                    <a:pt x="1768" y="2202"/>
                  </a:cubicBezTo>
                  <a:cubicBezTo>
                    <a:pt x="1568" y="2169"/>
                    <a:pt x="1435" y="2102"/>
                    <a:pt x="1335" y="2069"/>
                  </a:cubicBezTo>
                  <a:cubicBezTo>
                    <a:pt x="1235" y="2036"/>
                    <a:pt x="1134" y="1969"/>
                    <a:pt x="1068" y="1902"/>
                  </a:cubicBezTo>
                  <a:cubicBezTo>
                    <a:pt x="1001" y="1836"/>
                    <a:pt x="968" y="1769"/>
                    <a:pt x="968" y="1635"/>
                  </a:cubicBezTo>
                  <a:cubicBezTo>
                    <a:pt x="968" y="1535"/>
                    <a:pt x="1034" y="1469"/>
                    <a:pt x="1134" y="1402"/>
                  </a:cubicBezTo>
                  <a:cubicBezTo>
                    <a:pt x="1235" y="1335"/>
                    <a:pt x="1368" y="1302"/>
                    <a:pt x="1535" y="1302"/>
                  </a:cubicBezTo>
                  <a:cubicBezTo>
                    <a:pt x="1668" y="1302"/>
                    <a:pt x="1835" y="1335"/>
                    <a:pt x="2035" y="1402"/>
                  </a:cubicBezTo>
                  <a:cubicBezTo>
                    <a:pt x="2235" y="1469"/>
                    <a:pt x="2435" y="1535"/>
                    <a:pt x="2602" y="1669"/>
                  </a:cubicBezTo>
                  <a:lnTo>
                    <a:pt x="2902" y="1035"/>
                  </a:lnTo>
                  <a:cubicBezTo>
                    <a:pt x="2736" y="935"/>
                    <a:pt x="2569" y="868"/>
                    <a:pt x="2402" y="801"/>
                  </a:cubicBezTo>
                  <a:cubicBezTo>
                    <a:pt x="2202" y="735"/>
                    <a:pt x="2002" y="701"/>
                    <a:pt x="1802" y="668"/>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804679" y="2753441"/>
              <a:ext cx="599135" cy="923735"/>
            </a:xfrm>
            <a:custGeom>
              <a:avLst/>
              <a:gdLst/>
              <a:ahLst/>
              <a:cxnLst/>
              <a:rect l="l" t="t" r="r" b="b"/>
              <a:pathLst>
                <a:path w="46301" h="71386" extrusionOk="0">
                  <a:moveTo>
                    <a:pt x="3136" y="1"/>
                  </a:moveTo>
                  <a:cubicBezTo>
                    <a:pt x="1402" y="1"/>
                    <a:pt x="1" y="1402"/>
                    <a:pt x="1" y="3136"/>
                  </a:cubicBezTo>
                  <a:lnTo>
                    <a:pt x="1" y="68250"/>
                  </a:lnTo>
                  <a:cubicBezTo>
                    <a:pt x="1" y="69984"/>
                    <a:pt x="1402" y="71385"/>
                    <a:pt x="3136" y="71385"/>
                  </a:cubicBezTo>
                  <a:lnTo>
                    <a:pt x="43165" y="71385"/>
                  </a:lnTo>
                  <a:cubicBezTo>
                    <a:pt x="44899" y="71385"/>
                    <a:pt x="46300" y="69984"/>
                    <a:pt x="46300" y="68250"/>
                  </a:cubicBezTo>
                  <a:lnTo>
                    <a:pt x="46300" y="3136"/>
                  </a:lnTo>
                  <a:cubicBezTo>
                    <a:pt x="46300" y="1402"/>
                    <a:pt x="44899" y="1"/>
                    <a:pt x="43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862094" y="3184235"/>
              <a:ext cx="97555" cy="62591"/>
            </a:xfrm>
            <a:custGeom>
              <a:avLst/>
              <a:gdLst/>
              <a:ahLst/>
              <a:cxnLst/>
              <a:rect l="l" t="t" r="r" b="b"/>
              <a:pathLst>
                <a:path w="7539" h="4837" extrusionOk="0">
                  <a:moveTo>
                    <a:pt x="501" y="0"/>
                  </a:moveTo>
                  <a:cubicBezTo>
                    <a:pt x="234" y="0"/>
                    <a:pt x="0" y="234"/>
                    <a:pt x="0" y="534"/>
                  </a:cubicBezTo>
                  <a:lnTo>
                    <a:pt x="0" y="4337"/>
                  </a:lnTo>
                  <a:cubicBezTo>
                    <a:pt x="0" y="4637"/>
                    <a:pt x="234" y="4837"/>
                    <a:pt x="501" y="4837"/>
                  </a:cubicBezTo>
                  <a:lnTo>
                    <a:pt x="7039" y="4837"/>
                  </a:lnTo>
                  <a:cubicBezTo>
                    <a:pt x="7339" y="4837"/>
                    <a:pt x="7539" y="4637"/>
                    <a:pt x="7539" y="4337"/>
                  </a:cubicBezTo>
                  <a:lnTo>
                    <a:pt x="7539" y="534"/>
                  </a:lnTo>
                  <a:cubicBezTo>
                    <a:pt x="7539" y="234"/>
                    <a:pt x="7339" y="0"/>
                    <a:pt x="7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990720" y="3184235"/>
              <a:ext cx="97995" cy="62591"/>
            </a:xfrm>
            <a:custGeom>
              <a:avLst/>
              <a:gdLst/>
              <a:ahLst/>
              <a:cxnLst/>
              <a:rect l="l" t="t" r="r" b="b"/>
              <a:pathLst>
                <a:path w="7573" h="4837" extrusionOk="0">
                  <a:moveTo>
                    <a:pt x="534" y="0"/>
                  </a:moveTo>
                  <a:cubicBezTo>
                    <a:pt x="234" y="0"/>
                    <a:pt x="1" y="234"/>
                    <a:pt x="1" y="534"/>
                  </a:cubicBezTo>
                  <a:lnTo>
                    <a:pt x="1" y="4337"/>
                  </a:lnTo>
                  <a:cubicBezTo>
                    <a:pt x="1" y="4637"/>
                    <a:pt x="234" y="4837"/>
                    <a:pt x="534" y="4837"/>
                  </a:cubicBezTo>
                  <a:lnTo>
                    <a:pt x="7072" y="4837"/>
                  </a:lnTo>
                  <a:cubicBezTo>
                    <a:pt x="7339" y="4837"/>
                    <a:pt x="7573" y="4637"/>
                    <a:pt x="7573" y="4337"/>
                  </a:cubicBezTo>
                  <a:lnTo>
                    <a:pt x="7573" y="534"/>
                  </a:lnTo>
                  <a:cubicBezTo>
                    <a:pt x="7573" y="234"/>
                    <a:pt x="7339" y="0"/>
                    <a:pt x="7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1119786" y="3184235"/>
              <a:ext cx="97995" cy="62591"/>
            </a:xfrm>
            <a:custGeom>
              <a:avLst/>
              <a:gdLst/>
              <a:ahLst/>
              <a:cxnLst/>
              <a:rect l="l" t="t" r="r" b="b"/>
              <a:pathLst>
                <a:path w="7573" h="4837" extrusionOk="0">
                  <a:moveTo>
                    <a:pt x="501" y="0"/>
                  </a:moveTo>
                  <a:cubicBezTo>
                    <a:pt x="234" y="0"/>
                    <a:pt x="0" y="234"/>
                    <a:pt x="0" y="534"/>
                  </a:cubicBezTo>
                  <a:lnTo>
                    <a:pt x="0" y="4337"/>
                  </a:lnTo>
                  <a:cubicBezTo>
                    <a:pt x="0" y="4637"/>
                    <a:pt x="234" y="4837"/>
                    <a:pt x="501" y="4837"/>
                  </a:cubicBezTo>
                  <a:lnTo>
                    <a:pt x="7072" y="4837"/>
                  </a:lnTo>
                  <a:cubicBezTo>
                    <a:pt x="7339" y="4837"/>
                    <a:pt x="7573" y="4637"/>
                    <a:pt x="7573" y="4337"/>
                  </a:cubicBezTo>
                  <a:lnTo>
                    <a:pt x="7573" y="534"/>
                  </a:lnTo>
                  <a:cubicBezTo>
                    <a:pt x="7573" y="234"/>
                    <a:pt x="7339" y="0"/>
                    <a:pt x="7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1248852" y="3184235"/>
              <a:ext cx="97555" cy="62591"/>
            </a:xfrm>
            <a:custGeom>
              <a:avLst/>
              <a:gdLst/>
              <a:ahLst/>
              <a:cxnLst/>
              <a:rect l="l" t="t" r="r" b="b"/>
              <a:pathLst>
                <a:path w="7539" h="4837" extrusionOk="0">
                  <a:moveTo>
                    <a:pt x="501" y="0"/>
                  </a:moveTo>
                  <a:cubicBezTo>
                    <a:pt x="234" y="0"/>
                    <a:pt x="0" y="234"/>
                    <a:pt x="0" y="534"/>
                  </a:cubicBezTo>
                  <a:lnTo>
                    <a:pt x="0" y="4337"/>
                  </a:lnTo>
                  <a:cubicBezTo>
                    <a:pt x="0" y="4637"/>
                    <a:pt x="234" y="4837"/>
                    <a:pt x="501" y="4837"/>
                  </a:cubicBezTo>
                  <a:lnTo>
                    <a:pt x="7039" y="4837"/>
                  </a:lnTo>
                  <a:cubicBezTo>
                    <a:pt x="7339" y="4837"/>
                    <a:pt x="7539" y="4637"/>
                    <a:pt x="7539" y="4337"/>
                  </a:cubicBezTo>
                  <a:lnTo>
                    <a:pt x="7539" y="534"/>
                  </a:lnTo>
                  <a:cubicBezTo>
                    <a:pt x="7539" y="234"/>
                    <a:pt x="7339" y="0"/>
                    <a:pt x="7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1248852" y="3031864"/>
              <a:ext cx="97555" cy="62591"/>
            </a:xfrm>
            <a:custGeom>
              <a:avLst/>
              <a:gdLst/>
              <a:ahLst/>
              <a:cxnLst/>
              <a:rect l="l" t="t" r="r" b="b"/>
              <a:pathLst>
                <a:path w="7539" h="4837" extrusionOk="0">
                  <a:moveTo>
                    <a:pt x="501" y="0"/>
                  </a:moveTo>
                  <a:cubicBezTo>
                    <a:pt x="234" y="0"/>
                    <a:pt x="0" y="234"/>
                    <a:pt x="0" y="534"/>
                  </a:cubicBezTo>
                  <a:lnTo>
                    <a:pt x="0" y="4337"/>
                  </a:lnTo>
                  <a:cubicBezTo>
                    <a:pt x="0" y="4637"/>
                    <a:pt x="234" y="4837"/>
                    <a:pt x="501" y="4837"/>
                  </a:cubicBezTo>
                  <a:lnTo>
                    <a:pt x="7039" y="4837"/>
                  </a:lnTo>
                  <a:cubicBezTo>
                    <a:pt x="7339" y="4837"/>
                    <a:pt x="7539" y="4637"/>
                    <a:pt x="7539" y="4337"/>
                  </a:cubicBezTo>
                  <a:lnTo>
                    <a:pt x="7539" y="534"/>
                  </a:lnTo>
                  <a:cubicBezTo>
                    <a:pt x="7539" y="234"/>
                    <a:pt x="7339" y="0"/>
                    <a:pt x="7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1117625" y="3031864"/>
              <a:ext cx="97995" cy="62591"/>
            </a:xfrm>
            <a:custGeom>
              <a:avLst/>
              <a:gdLst/>
              <a:ahLst/>
              <a:cxnLst/>
              <a:rect l="l" t="t" r="r" b="b"/>
              <a:pathLst>
                <a:path w="7573" h="4837" extrusionOk="0">
                  <a:moveTo>
                    <a:pt x="501" y="0"/>
                  </a:moveTo>
                  <a:cubicBezTo>
                    <a:pt x="234" y="0"/>
                    <a:pt x="1" y="234"/>
                    <a:pt x="1" y="534"/>
                  </a:cubicBezTo>
                  <a:lnTo>
                    <a:pt x="1" y="4337"/>
                  </a:lnTo>
                  <a:cubicBezTo>
                    <a:pt x="1" y="4637"/>
                    <a:pt x="234" y="4837"/>
                    <a:pt x="501" y="4837"/>
                  </a:cubicBezTo>
                  <a:lnTo>
                    <a:pt x="7039" y="4837"/>
                  </a:lnTo>
                  <a:cubicBezTo>
                    <a:pt x="7339" y="4837"/>
                    <a:pt x="7573" y="4637"/>
                    <a:pt x="7573" y="4337"/>
                  </a:cubicBezTo>
                  <a:lnTo>
                    <a:pt x="7573" y="534"/>
                  </a:lnTo>
                  <a:cubicBezTo>
                    <a:pt x="7573" y="234"/>
                    <a:pt x="7339" y="0"/>
                    <a:pt x="7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861654" y="3122070"/>
              <a:ext cx="58722" cy="34550"/>
            </a:xfrm>
            <a:custGeom>
              <a:avLst/>
              <a:gdLst/>
              <a:ahLst/>
              <a:cxnLst/>
              <a:rect l="l" t="t" r="r" b="b"/>
              <a:pathLst>
                <a:path w="4538" h="2670" extrusionOk="0">
                  <a:moveTo>
                    <a:pt x="535" y="1"/>
                  </a:moveTo>
                  <a:cubicBezTo>
                    <a:pt x="234" y="1"/>
                    <a:pt x="1" y="201"/>
                    <a:pt x="1" y="501"/>
                  </a:cubicBezTo>
                  <a:lnTo>
                    <a:pt x="1" y="2136"/>
                  </a:lnTo>
                  <a:cubicBezTo>
                    <a:pt x="1" y="2436"/>
                    <a:pt x="234" y="2669"/>
                    <a:pt x="535" y="2669"/>
                  </a:cubicBezTo>
                  <a:lnTo>
                    <a:pt x="4037" y="2669"/>
                  </a:lnTo>
                  <a:cubicBezTo>
                    <a:pt x="4304" y="2669"/>
                    <a:pt x="4537" y="2436"/>
                    <a:pt x="4537" y="2136"/>
                  </a:cubicBezTo>
                  <a:lnTo>
                    <a:pt x="4537" y="501"/>
                  </a:lnTo>
                  <a:cubicBezTo>
                    <a:pt x="4537" y="201"/>
                    <a:pt x="4304" y="1"/>
                    <a:pt x="4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947125" y="3122070"/>
              <a:ext cx="58722" cy="34550"/>
            </a:xfrm>
            <a:custGeom>
              <a:avLst/>
              <a:gdLst/>
              <a:ahLst/>
              <a:cxnLst/>
              <a:rect l="l" t="t" r="r" b="b"/>
              <a:pathLst>
                <a:path w="4538" h="2670" extrusionOk="0">
                  <a:moveTo>
                    <a:pt x="501" y="1"/>
                  </a:moveTo>
                  <a:cubicBezTo>
                    <a:pt x="234" y="1"/>
                    <a:pt x="1" y="201"/>
                    <a:pt x="1" y="501"/>
                  </a:cubicBezTo>
                  <a:lnTo>
                    <a:pt x="1" y="2136"/>
                  </a:lnTo>
                  <a:cubicBezTo>
                    <a:pt x="1" y="2436"/>
                    <a:pt x="234" y="2669"/>
                    <a:pt x="501" y="2669"/>
                  </a:cubicBezTo>
                  <a:lnTo>
                    <a:pt x="4003" y="2669"/>
                  </a:lnTo>
                  <a:cubicBezTo>
                    <a:pt x="4304" y="2669"/>
                    <a:pt x="4537" y="2436"/>
                    <a:pt x="4537" y="2136"/>
                  </a:cubicBezTo>
                  <a:lnTo>
                    <a:pt x="4537" y="501"/>
                  </a:lnTo>
                  <a:cubicBezTo>
                    <a:pt x="4537" y="201"/>
                    <a:pt x="4304" y="1"/>
                    <a:pt x="4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1032155" y="3122070"/>
              <a:ext cx="58722" cy="34550"/>
            </a:xfrm>
            <a:custGeom>
              <a:avLst/>
              <a:gdLst/>
              <a:ahLst/>
              <a:cxnLst/>
              <a:rect l="l" t="t" r="r" b="b"/>
              <a:pathLst>
                <a:path w="4538" h="2670" extrusionOk="0">
                  <a:moveTo>
                    <a:pt x="535" y="1"/>
                  </a:moveTo>
                  <a:cubicBezTo>
                    <a:pt x="234" y="1"/>
                    <a:pt x="1" y="201"/>
                    <a:pt x="1" y="501"/>
                  </a:cubicBezTo>
                  <a:lnTo>
                    <a:pt x="1" y="2136"/>
                  </a:lnTo>
                  <a:cubicBezTo>
                    <a:pt x="1" y="2436"/>
                    <a:pt x="234" y="2669"/>
                    <a:pt x="535" y="2669"/>
                  </a:cubicBezTo>
                  <a:lnTo>
                    <a:pt x="4037" y="2669"/>
                  </a:lnTo>
                  <a:cubicBezTo>
                    <a:pt x="4304" y="2669"/>
                    <a:pt x="4538" y="2436"/>
                    <a:pt x="4538" y="2136"/>
                  </a:cubicBezTo>
                  <a:lnTo>
                    <a:pt x="4538" y="501"/>
                  </a:lnTo>
                  <a:cubicBezTo>
                    <a:pt x="4538" y="201"/>
                    <a:pt x="4304" y="1"/>
                    <a:pt x="4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1203095" y="3122070"/>
              <a:ext cx="58282" cy="34550"/>
            </a:xfrm>
            <a:custGeom>
              <a:avLst/>
              <a:gdLst/>
              <a:ahLst/>
              <a:cxnLst/>
              <a:rect l="l" t="t" r="r" b="b"/>
              <a:pathLst>
                <a:path w="4504" h="2670" extrusionOk="0">
                  <a:moveTo>
                    <a:pt x="501" y="1"/>
                  </a:moveTo>
                  <a:cubicBezTo>
                    <a:pt x="201" y="1"/>
                    <a:pt x="0" y="201"/>
                    <a:pt x="0" y="501"/>
                  </a:cubicBezTo>
                  <a:lnTo>
                    <a:pt x="0" y="2136"/>
                  </a:lnTo>
                  <a:cubicBezTo>
                    <a:pt x="0" y="2436"/>
                    <a:pt x="201" y="2669"/>
                    <a:pt x="501" y="2669"/>
                  </a:cubicBezTo>
                  <a:lnTo>
                    <a:pt x="4003" y="2669"/>
                  </a:lnTo>
                  <a:cubicBezTo>
                    <a:pt x="4270" y="2669"/>
                    <a:pt x="4504" y="2436"/>
                    <a:pt x="4504" y="2136"/>
                  </a:cubicBezTo>
                  <a:lnTo>
                    <a:pt x="4504" y="501"/>
                  </a:lnTo>
                  <a:cubicBezTo>
                    <a:pt x="4504" y="201"/>
                    <a:pt x="4270" y="1"/>
                    <a:pt x="4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1288125" y="3122070"/>
              <a:ext cx="58722" cy="34550"/>
            </a:xfrm>
            <a:custGeom>
              <a:avLst/>
              <a:gdLst/>
              <a:ahLst/>
              <a:cxnLst/>
              <a:rect l="l" t="t" r="r" b="b"/>
              <a:pathLst>
                <a:path w="4538" h="2670" extrusionOk="0">
                  <a:moveTo>
                    <a:pt x="501" y="1"/>
                  </a:moveTo>
                  <a:cubicBezTo>
                    <a:pt x="234" y="1"/>
                    <a:pt x="1" y="201"/>
                    <a:pt x="1" y="501"/>
                  </a:cubicBezTo>
                  <a:lnTo>
                    <a:pt x="1" y="2136"/>
                  </a:lnTo>
                  <a:cubicBezTo>
                    <a:pt x="1" y="2436"/>
                    <a:pt x="234" y="2669"/>
                    <a:pt x="501" y="2669"/>
                  </a:cubicBezTo>
                  <a:lnTo>
                    <a:pt x="4004" y="2669"/>
                  </a:lnTo>
                  <a:cubicBezTo>
                    <a:pt x="4304" y="2669"/>
                    <a:pt x="4537" y="2436"/>
                    <a:pt x="4537" y="2136"/>
                  </a:cubicBezTo>
                  <a:lnTo>
                    <a:pt x="4537" y="501"/>
                  </a:lnTo>
                  <a:cubicBezTo>
                    <a:pt x="4537" y="201"/>
                    <a:pt x="4304"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861654" y="3031864"/>
              <a:ext cx="29374" cy="62591"/>
            </a:xfrm>
            <a:custGeom>
              <a:avLst/>
              <a:gdLst/>
              <a:ahLst/>
              <a:cxnLst/>
              <a:rect l="l" t="t" r="r" b="b"/>
              <a:pathLst>
                <a:path w="2270" h="4837" extrusionOk="0">
                  <a:moveTo>
                    <a:pt x="1" y="0"/>
                  </a:moveTo>
                  <a:lnTo>
                    <a:pt x="1" y="4837"/>
                  </a:lnTo>
                  <a:lnTo>
                    <a:pt x="2269" y="4837"/>
                  </a:lnTo>
                  <a:lnTo>
                    <a:pt x="2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896192" y="3031864"/>
              <a:ext cx="29361" cy="62591"/>
            </a:xfrm>
            <a:custGeom>
              <a:avLst/>
              <a:gdLst/>
              <a:ahLst/>
              <a:cxnLst/>
              <a:rect l="l" t="t" r="r" b="b"/>
              <a:pathLst>
                <a:path w="2269" h="4837" extrusionOk="0">
                  <a:moveTo>
                    <a:pt x="0" y="0"/>
                  </a:moveTo>
                  <a:lnTo>
                    <a:pt x="0" y="4837"/>
                  </a:lnTo>
                  <a:lnTo>
                    <a:pt x="2269" y="4837"/>
                  </a:lnTo>
                  <a:lnTo>
                    <a:pt x="2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930729" y="3031864"/>
              <a:ext cx="29361" cy="62591"/>
            </a:xfrm>
            <a:custGeom>
              <a:avLst/>
              <a:gdLst/>
              <a:ahLst/>
              <a:cxnLst/>
              <a:rect l="l" t="t" r="r" b="b"/>
              <a:pathLst>
                <a:path w="2269" h="4837" extrusionOk="0">
                  <a:moveTo>
                    <a:pt x="0" y="0"/>
                  </a:moveTo>
                  <a:lnTo>
                    <a:pt x="0" y="4837"/>
                  </a:lnTo>
                  <a:lnTo>
                    <a:pt x="2268" y="4837"/>
                  </a:lnTo>
                  <a:lnTo>
                    <a:pt x="2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965254" y="3031864"/>
              <a:ext cx="29361" cy="62591"/>
            </a:xfrm>
            <a:custGeom>
              <a:avLst/>
              <a:gdLst/>
              <a:ahLst/>
              <a:cxnLst/>
              <a:rect l="l" t="t" r="r" b="b"/>
              <a:pathLst>
                <a:path w="2269" h="4837" extrusionOk="0">
                  <a:moveTo>
                    <a:pt x="1" y="0"/>
                  </a:moveTo>
                  <a:lnTo>
                    <a:pt x="1" y="4837"/>
                  </a:lnTo>
                  <a:lnTo>
                    <a:pt x="2269" y="4837"/>
                  </a:lnTo>
                  <a:lnTo>
                    <a:pt x="2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999791" y="3031864"/>
              <a:ext cx="28934" cy="62591"/>
            </a:xfrm>
            <a:custGeom>
              <a:avLst/>
              <a:gdLst/>
              <a:ahLst/>
              <a:cxnLst/>
              <a:rect l="l" t="t" r="r" b="b"/>
              <a:pathLst>
                <a:path w="2236" h="4837" extrusionOk="0">
                  <a:moveTo>
                    <a:pt x="0" y="0"/>
                  </a:moveTo>
                  <a:lnTo>
                    <a:pt x="0" y="4837"/>
                  </a:lnTo>
                  <a:lnTo>
                    <a:pt x="2235" y="4837"/>
                  </a:lnTo>
                  <a:lnTo>
                    <a:pt x="2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1034316" y="3031864"/>
              <a:ext cx="28934" cy="62591"/>
            </a:xfrm>
            <a:custGeom>
              <a:avLst/>
              <a:gdLst/>
              <a:ahLst/>
              <a:cxnLst/>
              <a:rect l="l" t="t" r="r" b="b"/>
              <a:pathLst>
                <a:path w="2236" h="4837" extrusionOk="0">
                  <a:moveTo>
                    <a:pt x="1" y="0"/>
                  </a:moveTo>
                  <a:lnTo>
                    <a:pt x="1" y="4837"/>
                  </a:lnTo>
                  <a:lnTo>
                    <a:pt x="2236" y="4837"/>
                  </a:lnTo>
                  <a:lnTo>
                    <a:pt x="2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862094" y="3271427"/>
              <a:ext cx="97555" cy="62604"/>
            </a:xfrm>
            <a:custGeom>
              <a:avLst/>
              <a:gdLst/>
              <a:ahLst/>
              <a:cxnLst/>
              <a:rect l="l" t="t" r="r" b="b"/>
              <a:pathLst>
                <a:path w="7539" h="4838" extrusionOk="0">
                  <a:moveTo>
                    <a:pt x="501" y="0"/>
                  </a:moveTo>
                  <a:cubicBezTo>
                    <a:pt x="234" y="0"/>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0"/>
                    <a:pt x="7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990720" y="3271427"/>
              <a:ext cx="97995" cy="62604"/>
            </a:xfrm>
            <a:custGeom>
              <a:avLst/>
              <a:gdLst/>
              <a:ahLst/>
              <a:cxnLst/>
              <a:rect l="l" t="t" r="r" b="b"/>
              <a:pathLst>
                <a:path w="7573" h="4838" extrusionOk="0">
                  <a:moveTo>
                    <a:pt x="534" y="0"/>
                  </a:moveTo>
                  <a:cubicBezTo>
                    <a:pt x="234" y="0"/>
                    <a:pt x="1" y="234"/>
                    <a:pt x="1" y="501"/>
                  </a:cubicBezTo>
                  <a:lnTo>
                    <a:pt x="1" y="4337"/>
                  </a:lnTo>
                  <a:cubicBezTo>
                    <a:pt x="1" y="4604"/>
                    <a:pt x="234" y="4837"/>
                    <a:pt x="534" y="4837"/>
                  </a:cubicBezTo>
                  <a:lnTo>
                    <a:pt x="7072" y="4837"/>
                  </a:lnTo>
                  <a:cubicBezTo>
                    <a:pt x="7339" y="4837"/>
                    <a:pt x="7573" y="4604"/>
                    <a:pt x="7573" y="4337"/>
                  </a:cubicBezTo>
                  <a:lnTo>
                    <a:pt x="7573" y="501"/>
                  </a:lnTo>
                  <a:cubicBezTo>
                    <a:pt x="7573" y="234"/>
                    <a:pt x="7339" y="0"/>
                    <a:pt x="7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1119786" y="3271427"/>
              <a:ext cx="97995" cy="62604"/>
            </a:xfrm>
            <a:custGeom>
              <a:avLst/>
              <a:gdLst/>
              <a:ahLst/>
              <a:cxnLst/>
              <a:rect l="l" t="t" r="r" b="b"/>
              <a:pathLst>
                <a:path w="7573" h="4838" extrusionOk="0">
                  <a:moveTo>
                    <a:pt x="501" y="0"/>
                  </a:moveTo>
                  <a:cubicBezTo>
                    <a:pt x="234" y="0"/>
                    <a:pt x="0" y="234"/>
                    <a:pt x="0" y="501"/>
                  </a:cubicBezTo>
                  <a:lnTo>
                    <a:pt x="0" y="4337"/>
                  </a:lnTo>
                  <a:cubicBezTo>
                    <a:pt x="0" y="4604"/>
                    <a:pt x="234" y="4837"/>
                    <a:pt x="501" y="4837"/>
                  </a:cubicBezTo>
                  <a:lnTo>
                    <a:pt x="7072" y="4837"/>
                  </a:lnTo>
                  <a:cubicBezTo>
                    <a:pt x="7339" y="4837"/>
                    <a:pt x="7573" y="4604"/>
                    <a:pt x="7573" y="4337"/>
                  </a:cubicBezTo>
                  <a:lnTo>
                    <a:pt x="7573" y="501"/>
                  </a:lnTo>
                  <a:cubicBezTo>
                    <a:pt x="7573" y="234"/>
                    <a:pt x="7339" y="0"/>
                    <a:pt x="7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1248852" y="3271427"/>
              <a:ext cx="97555" cy="62604"/>
            </a:xfrm>
            <a:custGeom>
              <a:avLst/>
              <a:gdLst/>
              <a:ahLst/>
              <a:cxnLst/>
              <a:rect l="l" t="t" r="r" b="b"/>
              <a:pathLst>
                <a:path w="7539" h="4838" extrusionOk="0">
                  <a:moveTo>
                    <a:pt x="501" y="0"/>
                  </a:moveTo>
                  <a:cubicBezTo>
                    <a:pt x="234" y="0"/>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0"/>
                    <a:pt x="7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862094" y="3358618"/>
              <a:ext cx="97555" cy="62604"/>
            </a:xfrm>
            <a:custGeom>
              <a:avLst/>
              <a:gdLst/>
              <a:ahLst/>
              <a:cxnLst/>
              <a:rect l="l" t="t" r="r" b="b"/>
              <a:pathLst>
                <a:path w="7539" h="4838" extrusionOk="0">
                  <a:moveTo>
                    <a:pt x="501" y="1"/>
                  </a:moveTo>
                  <a:cubicBezTo>
                    <a:pt x="234" y="1"/>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1"/>
                    <a:pt x="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990720" y="3358618"/>
              <a:ext cx="97995" cy="62604"/>
            </a:xfrm>
            <a:custGeom>
              <a:avLst/>
              <a:gdLst/>
              <a:ahLst/>
              <a:cxnLst/>
              <a:rect l="l" t="t" r="r" b="b"/>
              <a:pathLst>
                <a:path w="7573" h="4838" extrusionOk="0">
                  <a:moveTo>
                    <a:pt x="534" y="1"/>
                  </a:moveTo>
                  <a:cubicBezTo>
                    <a:pt x="234" y="1"/>
                    <a:pt x="1" y="234"/>
                    <a:pt x="1" y="501"/>
                  </a:cubicBezTo>
                  <a:lnTo>
                    <a:pt x="1" y="4337"/>
                  </a:lnTo>
                  <a:cubicBezTo>
                    <a:pt x="1" y="4604"/>
                    <a:pt x="234" y="4837"/>
                    <a:pt x="534"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1119786" y="3358618"/>
              <a:ext cx="97995" cy="62604"/>
            </a:xfrm>
            <a:custGeom>
              <a:avLst/>
              <a:gdLst/>
              <a:ahLst/>
              <a:cxnLst/>
              <a:rect l="l" t="t" r="r" b="b"/>
              <a:pathLst>
                <a:path w="7573" h="4838" extrusionOk="0">
                  <a:moveTo>
                    <a:pt x="501" y="1"/>
                  </a:moveTo>
                  <a:cubicBezTo>
                    <a:pt x="234" y="1"/>
                    <a:pt x="0" y="234"/>
                    <a:pt x="0" y="501"/>
                  </a:cubicBezTo>
                  <a:lnTo>
                    <a:pt x="0" y="4337"/>
                  </a:lnTo>
                  <a:cubicBezTo>
                    <a:pt x="0" y="4604"/>
                    <a:pt x="234" y="4837"/>
                    <a:pt x="501"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1248852" y="3358618"/>
              <a:ext cx="97555" cy="62604"/>
            </a:xfrm>
            <a:custGeom>
              <a:avLst/>
              <a:gdLst/>
              <a:ahLst/>
              <a:cxnLst/>
              <a:rect l="l" t="t" r="r" b="b"/>
              <a:pathLst>
                <a:path w="7539" h="4838" extrusionOk="0">
                  <a:moveTo>
                    <a:pt x="501" y="1"/>
                  </a:moveTo>
                  <a:cubicBezTo>
                    <a:pt x="234" y="1"/>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1"/>
                    <a:pt x="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862094" y="3445810"/>
              <a:ext cx="97555" cy="62604"/>
            </a:xfrm>
            <a:custGeom>
              <a:avLst/>
              <a:gdLst/>
              <a:ahLst/>
              <a:cxnLst/>
              <a:rect l="l" t="t" r="r" b="b"/>
              <a:pathLst>
                <a:path w="7539" h="4838" extrusionOk="0">
                  <a:moveTo>
                    <a:pt x="501" y="1"/>
                  </a:moveTo>
                  <a:cubicBezTo>
                    <a:pt x="234" y="1"/>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1"/>
                    <a:pt x="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990720" y="3445810"/>
              <a:ext cx="97995" cy="62604"/>
            </a:xfrm>
            <a:custGeom>
              <a:avLst/>
              <a:gdLst/>
              <a:ahLst/>
              <a:cxnLst/>
              <a:rect l="l" t="t" r="r" b="b"/>
              <a:pathLst>
                <a:path w="7573" h="4838" extrusionOk="0">
                  <a:moveTo>
                    <a:pt x="534" y="1"/>
                  </a:moveTo>
                  <a:cubicBezTo>
                    <a:pt x="234" y="1"/>
                    <a:pt x="1" y="234"/>
                    <a:pt x="1" y="501"/>
                  </a:cubicBezTo>
                  <a:lnTo>
                    <a:pt x="1" y="4337"/>
                  </a:lnTo>
                  <a:cubicBezTo>
                    <a:pt x="1" y="4604"/>
                    <a:pt x="234" y="4837"/>
                    <a:pt x="534"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1119786" y="3445810"/>
              <a:ext cx="97995" cy="62604"/>
            </a:xfrm>
            <a:custGeom>
              <a:avLst/>
              <a:gdLst/>
              <a:ahLst/>
              <a:cxnLst/>
              <a:rect l="l" t="t" r="r" b="b"/>
              <a:pathLst>
                <a:path w="7573" h="4838" extrusionOk="0">
                  <a:moveTo>
                    <a:pt x="501" y="1"/>
                  </a:moveTo>
                  <a:cubicBezTo>
                    <a:pt x="234" y="1"/>
                    <a:pt x="0" y="234"/>
                    <a:pt x="0" y="501"/>
                  </a:cubicBezTo>
                  <a:lnTo>
                    <a:pt x="0" y="4337"/>
                  </a:lnTo>
                  <a:cubicBezTo>
                    <a:pt x="0" y="4604"/>
                    <a:pt x="234" y="4837"/>
                    <a:pt x="501"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862094" y="3533001"/>
              <a:ext cx="97555" cy="62604"/>
            </a:xfrm>
            <a:custGeom>
              <a:avLst/>
              <a:gdLst/>
              <a:ahLst/>
              <a:cxnLst/>
              <a:rect l="l" t="t" r="r" b="b"/>
              <a:pathLst>
                <a:path w="7539" h="4838" extrusionOk="0">
                  <a:moveTo>
                    <a:pt x="501" y="1"/>
                  </a:moveTo>
                  <a:cubicBezTo>
                    <a:pt x="234" y="1"/>
                    <a:pt x="0" y="201"/>
                    <a:pt x="0" y="501"/>
                  </a:cubicBezTo>
                  <a:lnTo>
                    <a:pt x="0" y="4304"/>
                  </a:lnTo>
                  <a:cubicBezTo>
                    <a:pt x="0" y="4604"/>
                    <a:pt x="234" y="4838"/>
                    <a:pt x="501" y="4838"/>
                  </a:cubicBezTo>
                  <a:lnTo>
                    <a:pt x="7039" y="4838"/>
                  </a:lnTo>
                  <a:cubicBezTo>
                    <a:pt x="7339" y="4838"/>
                    <a:pt x="7539" y="4604"/>
                    <a:pt x="7539" y="4304"/>
                  </a:cubicBezTo>
                  <a:lnTo>
                    <a:pt x="7539" y="501"/>
                  </a:lnTo>
                  <a:cubicBezTo>
                    <a:pt x="7539" y="201"/>
                    <a:pt x="7339" y="1"/>
                    <a:pt x="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990720" y="3533001"/>
              <a:ext cx="97995" cy="62604"/>
            </a:xfrm>
            <a:custGeom>
              <a:avLst/>
              <a:gdLst/>
              <a:ahLst/>
              <a:cxnLst/>
              <a:rect l="l" t="t" r="r" b="b"/>
              <a:pathLst>
                <a:path w="7573" h="4838" extrusionOk="0">
                  <a:moveTo>
                    <a:pt x="534" y="1"/>
                  </a:moveTo>
                  <a:cubicBezTo>
                    <a:pt x="234" y="1"/>
                    <a:pt x="1" y="201"/>
                    <a:pt x="1" y="501"/>
                  </a:cubicBezTo>
                  <a:lnTo>
                    <a:pt x="1" y="4304"/>
                  </a:lnTo>
                  <a:cubicBezTo>
                    <a:pt x="1" y="4604"/>
                    <a:pt x="234" y="4838"/>
                    <a:pt x="534" y="4838"/>
                  </a:cubicBezTo>
                  <a:lnTo>
                    <a:pt x="7072" y="4838"/>
                  </a:lnTo>
                  <a:cubicBezTo>
                    <a:pt x="7339" y="4838"/>
                    <a:pt x="7573" y="4604"/>
                    <a:pt x="7573" y="4304"/>
                  </a:cubicBezTo>
                  <a:lnTo>
                    <a:pt x="7573" y="501"/>
                  </a:lnTo>
                  <a:cubicBezTo>
                    <a:pt x="7573" y="201"/>
                    <a:pt x="7339" y="1"/>
                    <a:pt x="7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1119786" y="3533001"/>
              <a:ext cx="97995" cy="62604"/>
            </a:xfrm>
            <a:custGeom>
              <a:avLst/>
              <a:gdLst/>
              <a:ahLst/>
              <a:cxnLst/>
              <a:rect l="l" t="t" r="r" b="b"/>
              <a:pathLst>
                <a:path w="7573" h="4838" extrusionOk="0">
                  <a:moveTo>
                    <a:pt x="501" y="1"/>
                  </a:moveTo>
                  <a:cubicBezTo>
                    <a:pt x="234" y="1"/>
                    <a:pt x="0" y="201"/>
                    <a:pt x="0" y="501"/>
                  </a:cubicBezTo>
                  <a:lnTo>
                    <a:pt x="0" y="4304"/>
                  </a:lnTo>
                  <a:cubicBezTo>
                    <a:pt x="0" y="4604"/>
                    <a:pt x="234" y="4838"/>
                    <a:pt x="501" y="4838"/>
                  </a:cubicBezTo>
                  <a:lnTo>
                    <a:pt x="7072" y="4838"/>
                  </a:lnTo>
                  <a:cubicBezTo>
                    <a:pt x="7339" y="4838"/>
                    <a:pt x="7573" y="4604"/>
                    <a:pt x="7573" y="4304"/>
                  </a:cubicBezTo>
                  <a:lnTo>
                    <a:pt x="7573" y="501"/>
                  </a:lnTo>
                  <a:cubicBezTo>
                    <a:pt x="7573" y="201"/>
                    <a:pt x="7339" y="1"/>
                    <a:pt x="7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1248852" y="3445810"/>
              <a:ext cx="97995" cy="149793"/>
            </a:xfrm>
            <a:custGeom>
              <a:avLst/>
              <a:gdLst/>
              <a:ahLst/>
              <a:cxnLst/>
              <a:rect l="l" t="t" r="r" b="b"/>
              <a:pathLst>
                <a:path w="7573" h="11576" extrusionOk="0">
                  <a:moveTo>
                    <a:pt x="534" y="1"/>
                  </a:moveTo>
                  <a:cubicBezTo>
                    <a:pt x="234" y="1"/>
                    <a:pt x="0" y="234"/>
                    <a:pt x="0" y="501"/>
                  </a:cubicBezTo>
                  <a:lnTo>
                    <a:pt x="0" y="11042"/>
                  </a:lnTo>
                  <a:cubicBezTo>
                    <a:pt x="0" y="11342"/>
                    <a:pt x="234" y="11576"/>
                    <a:pt x="534" y="11576"/>
                  </a:cubicBezTo>
                  <a:lnTo>
                    <a:pt x="7039" y="11576"/>
                  </a:lnTo>
                  <a:cubicBezTo>
                    <a:pt x="7305" y="11576"/>
                    <a:pt x="7572" y="11342"/>
                    <a:pt x="7572" y="11042"/>
                  </a:cubicBezTo>
                  <a:lnTo>
                    <a:pt x="7572" y="534"/>
                  </a:lnTo>
                  <a:cubicBezTo>
                    <a:pt x="7572" y="234"/>
                    <a:pt x="7305" y="1"/>
                    <a:pt x="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861654" y="2833296"/>
              <a:ext cx="484745" cy="119152"/>
            </a:xfrm>
            <a:custGeom>
              <a:avLst/>
              <a:gdLst/>
              <a:ahLst/>
              <a:cxnLst/>
              <a:rect l="l" t="t" r="r" b="b"/>
              <a:pathLst>
                <a:path w="37461" h="9208" extrusionOk="0">
                  <a:moveTo>
                    <a:pt x="1" y="1"/>
                  </a:moveTo>
                  <a:lnTo>
                    <a:pt x="1" y="9207"/>
                  </a:lnTo>
                  <a:lnTo>
                    <a:pt x="37461" y="9207"/>
                  </a:lnTo>
                  <a:lnTo>
                    <a:pt x="374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950580" y="2884669"/>
              <a:ext cx="36271" cy="63458"/>
            </a:xfrm>
            <a:custGeom>
              <a:avLst/>
              <a:gdLst/>
              <a:ahLst/>
              <a:cxnLst/>
              <a:rect l="l" t="t" r="r" b="b"/>
              <a:pathLst>
                <a:path w="2803" h="4904" extrusionOk="0">
                  <a:moveTo>
                    <a:pt x="1235" y="1034"/>
                  </a:moveTo>
                  <a:lnTo>
                    <a:pt x="1235" y="2169"/>
                  </a:lnTo>
                  <a:cubicBezTo>
                    <a:pt x="868" y="2068"/>
                    <a:pt x="568" y="1868"/>
                    <a:pt x="568" y="1601"/>
                  </a:cubicBezTo>
                  <a:cubicBezTo>
                    <a:pt x="568" y="1335"/>
                    <a:pt x="768" y="1101"/>
                    <a:pt x="1235" y="1034"/>
                  </a:cubicBezTo>
                  <a:close/>
                  <a:moveTo>
                    <a:pt x="1568" y="2736"/>
                  </a:moveTo>
                  <a:cubicBezTo>
                    <a:pt x="1969" y="2836"/>
                    <a:pt x="2269" y="2969"/>
                    <a:pt x="2269" y="3303"/>
                  </a:cubicBezTo>
                  <a:cubicBezTo>
                    <a:pt x="2269" y="3603"/>
                    <a:pt x="2069" y="3803"/>
                    <a:pt x="1568" y="3870"/>
                  </a:cubicBezTo>
                  <a:lnTo>
                    <a:pt x="1568" y="2736"/>
                  </a:lnTo>
                  <a:close/>
                  <a:moveTo>
                    <a:pt x="1268" y="0"/>
                  </a:moveTo>
                  <a:lnTo>
                    <a:pt x="1268" y="601"/>
                  </a:lnTo>
                  <a:cubicBezTo>
                    <a:pt x="434" y="667"/>
                    <a:pt x="67" y="1101"/>
                    <a:pt x="67" y="1601"/>
                  </a:cubicBezTo>
                  <a:cubicBezTo>
                    <a:pt x="67" y="2335"/>
                    <a:pt x="668" y="2502"/>
                    <a:pt x="1268" y="2636"/>
                  </a:cubicBezTo>
                  <a:lnTo>
                    <a:pt x="1268" y="3870"/>
                  </a:lnTo>
                  <a:cubicBezTo>
                    <a:pt x="868" y="3836"/>
                    <a:pt x="467" y="3703"/>
                    <a:pt x="167" y="3436"/>
                  </a:cubicBezTo>
                  <a:lnTo>
                    <a:pt x="0" y="3870"/>
                  </a:lnTo>
                  <a:cubicBezTo>
                    <a:pt x="334" y="4137"/>
                    <a:pt x="768" y="4303"/>
                    <a:pt x="1235" y="4303"/>
                  </a:cubicBezTo>
                  <a:lnTo>
                    <a:pt x="1235" y="4904"/>
                  </a:lnTo>
                  <a:lnTo>
                    <a:pt x="1568" y="4904"/>
                  </a:lnTo>
                  <a:lnTo>
                    <a:pt x="1568" y="4303"/>
                  </a:lnTo>
                  <a:cubicBezTo>
                    <a:pt x="2402" y="4237"/>
                    <a:pt x="2769" y="3803"/>
                    <a:pt x="2802" y="3269"/>
                  </a:cubicBezTo>
                  <a:cubicBezTo>
                    <a:pt x="2802" y="2535"/>
                    <a:pt x="2169" y="2369"/>
                    <a:pt x="1568" y="2235"/>
                  </a:cubicBezTo>
                  <a:lnTo>
                    <a:pt x="1568" y="1034"/>
                  </a:lnTo>
                  <a:cubicBezTo>
                    <a:pt x="1902" y="1034"/>
                    <a:pt x="2202" y="1134"/>
                    <a:pt x="2469" y="1301"/>
                  </a:cubicBezTo>
                  <a:lnTo>
                    <a:pt x="2636" y="901"/>
                  </a:lnTo>
                  <a:cubicBezTo>
                    <a:pt x="2335" y="701"/>
                    <a:pt x="1969" y="601"/>
                    <a:pt x="1568" y="567"/>
                  </a:cubicBezTo>
                  <a:lnTo>
                    <a:pt x="15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988999" y="2892873"/>
              <a:ext cx="17702" cy="47063"/>
            </a:xfrm>
            <a:custGeom>
              <a:avLst/>
              <a:gdLst/>
              <a:ahLst/>
              <a:cxnLst/>
              <a:rect l="l" t="t" r="r" b="b"/>
              <a:pathLst>
                <a:path w="1368" h="3637" extrusionOk="0">
                  <a:moveTo>
                    <a:pt x="0" y="0"/>
                  </a:moveTo>
                  <a:lnTo>
                    <a:pt x="0" y="434"/>
                  </a:lnTo>
                  <a:lnTo>
                    <a:pt x="834" y="434"/>
                  </a:lnTo>
                  <a:lnTo>
                    <a:pt x="834" y="3636"/>
                  </a:lnTo>
                  <a:lnTo>
                    <a:pt x="1368" y="3636"/>
                  </a:lnTo>
                  <a:lnTo>
                    <a:pt x="13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1014026" y="2892433"/>
              <a:ext cx="34977" cy="47982"/>
            </a:xfrm>
            <a:custGeom>
              <a:avLst/>
              <a:gdLst/>
              <a:ahLst/>
              <a:cxnLst/>
              <a:rect l="l" t="t" r="r" b="b"/>
              <a:pathLst>
                <a:path w="2703" h="3708" extrusionOk="0">
                  <a:moveTo>
                    <a:pt x="168" y="1"/>
                  </a:moveTo>
                  <a:lnTo>
                    <a:pt x="168" y="468"/>
                  </a:lnTo>
                  <a:lnTo>
                    <a:pt x="1936" y="468"/>
                  </a:lnTo>
                  <a:lnTo>
                    <a:pt x="1002" y="1602"/>
                  </a:lnTo>
                  <a:lnTo>
                    <a:pt x="1002" y="1969"/>
                  </a:lnTo>
                  <a:lnTo>
                    <a:pt x="1302" y="1969"/>
                  </a:lnTo>
                  <a:cubicBezTo>
                    <a:pt x="1936" y="1969"/>
                    <a:pt x="2203" y="2202"/>
                    <a:pt x="2203" y="2603"/>
                  </a:cubicBezTo>
                  <a:cubicBezTo>
                    <a:pt x="2203" y="3003"/>
                    <a:pt x="1869" y="3236"/>
                    <a:pt x="1335" y="3236"/>
                  </a:cubicBezTo>
                  <a:cubicBezTo>
                    <a:pt x="935" y="3236"/>
                    <a:pt x="535" y="3103"/>
                    <a:pt x="234" y="2836"/>
                  </a:cubicBezTo>
                  <a:lnTo>
                    <a:pt x="1" y="3270"/>
                  </a:lnTo>
                  <a:cubicBezTo>
                    <a:pt x="337" y="3545"/>
                    <a:pt x="757" y="3708"/>
                    <a:pt x="1209" y="3708"/>
                  </a:cubicBezTo>
                  <a:cubicBezTo>
                    <a:pt x="1251" y="3708"/>
                    <a:pt x="1293" y="3706"/>
                    <a:pt x="1335" y="3703"/>
                  </a:cubicBezTo>
                  <a:cubicBezTo>
                    <a:pt x="2269" y="3703"/>
                    <a:pt x="2703" y="3203"/>
                    <a:pt x="2703" y="2603"/>
                  </a:cubicBezTo>
                  <a:cubicBezTo>
                    <a:pt x="2703" y="2036"/>
                    <a:pt x="2336" y="1635"/>
                    <a:pt x="1635" y="1535"/>
                  </a:cubicBezTo>
                  <a:lnTo>
                    <a:pt x="2603" y="368"/>
                  </a:lnTo>
                  <a:lnTo>
                    <a:pt x="2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1055473" y="2931228"/>
              <a:ext cx="9071" cy="9136"/>
            </a:xfrm>
            <a:custGeom>
              <a:avLst/>
              <a:gdLst/>
              <a:ahLst/>
              <a:cxnLst/>
              <a:rect l="l" t="t" r="r" b="b"/>
              <a:pathLst>
                <a:path w="701" h="706" extrusionOk="0">
                  <a:moveTo>
                    <a:pt x="283" y="1"/>
                  </a:moveTo>
                  <a:cubicBezTo>
                    <a:pt x="112" y="1"/>
                    <a:pt x="0" y="156"/>
                    <a:pt x="0" y="338"/>
                  </a:cubicBezTo>
                  <a:cubicBezTo>
                    <a:pt x="0" y="539"/>
                    <a:pt x="134" y="705"/>
                    <a:pt x="334" y="705"/>
                  </a:cubicBezTo>
                  <a:cubicBezTo>
                    <a:pt x="534" y="705"/>
                    <a:pt x="701" y="539"/>
                    <a:pt x="667" y="338"/>
                  </a:cubicBezTo>
                  <a:cubicBezTo>
                    <a:pt x="698" y="156"/>
                    <a:pt x="561" y="1"/>
                    <a:pt x="385" y="1"/>
                  </a:cubicBezTo>
                  <a:cubicBezTo>
                    <a:pt x="368" y="1"/>
                    <a:pt x="351" y="2"/>
                    <a:pt x="334" y="5"/>
                  </a:cubicBezTo>
                  <a:cubicBezTo>
                    <a:pt x="317" y="2"/>
                    <a:pt x="300"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1068413" y="2892433"/>
              <a:ext cx="35417" cy="47982"/>
            </a:xfrm>
            <a:custGeom>
              <a:avLst/>
              <a:gdLst/>
              <a:ahLst/>
              <a:cxnLst/>
              <a:rect l="l" t="t" r="r" b="b"/>
              <a:pathLst>
                <a:path w="2737" h="3708" extrusionOk="0">
                  <a:moveTo>
                    <a:pt x="168" y="1"/>
                  </a:moveTo>
                  <a:lnTo>
                    <a:pt x="168" y="468"/>
                  </a:lnTo>
                  <a:lnTo>
                    <a:pt x="1936" y="468"/>
                  </a:lnTo>
                  <a:lnTo>
                    <a:pt x="1002" y="1602"/>
                  </a:lnTo>
                  <a:lnTo>
                    <a:pt x="1002" y="1969"/>
                  </a:lnTo>
                  <a:lnTo>
                    <a:pt x="1302" y="1969"/>
                  </a:lnTo>
                  <a:cubicBezTo>
                    <a:pt x="1936" y="1969"/>
                    <a:pt x="2203" y="2202"/>
                    <a:pt x="2203" y="2603"/>
                  </a:cubicBezTo>
                  <a:cubicBezTo>
                    <a:pt x="2203" y="3003"/>
                    <a:pt x="1902" y="3236"/>
                    <a:pt x="1335" y="3236"/>
                  </a:cubicBezTo>
                  <a:cubicBezTo>
                    <a:pt x="935" y="3236"/>
                    <a:pt x="568" y="3103"/>
                    <a:pt x="268" y="2836"/>
                  </a:cubicBezTo>
                  <a:lnTo>
                    <a:pt x="1" y="3270"/>
                  </a:lnTo>
                  <a:cubicBezTo>
                    <a:pt x="367" y="3545"/>
                    <a:pt x="790" y="3708"/>
                    <a:pt x="1217" y="3708"/>
                  </a:cubicBezTo>
                  <a:cubicBezTo>
                    <a:pt x="1256" y="3708"/>
                    <a:pt x="1296" y="3706"/>
                    <a:pt x="1335" y="3703"/>
                  </a:cubicBezTo>
                  <a:cubicBezTo>
                    <a:pt x="2269" y="3703"/>
                    <a:pt x="2736" y="3203"/>
                    <a:pt x="2736" y="2603"/>
                  </a:cubicBezTo>
                  <a:cubicBezTo>
                    <a:pt x="2736" y="2036"/>
                    <a:pt x="2369" y="1635"/>
                    <a:pt x="1635" y="1535"/>
                  </a:cubicBezTo>
                  <a:lnTo>
                    <a:pt x="2569" y="368"/>
                  </a:lnTo>
                  <a:lnTo>
                    <a:pt x="2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1108567" y="2891928"/>
              <a:ext cx="36698" cy="48512"/>
            </a:xfrm>
            <a:custGeom>
              <a:avLst/>
              <a:gdLst/>
              <a:ahLst/>
              <a:cxnLst/>
              <a:rect l="l" t="t" r="r" b="b"/>
              <a:pathLst>
                <a:path w="2836" h="3749" extrusionOk="0">
                  <a:moveTo>
                    <a:pt x="1198" y="431"/>
                  </a:moveTo>
                  <a:cubicBezTo>
                    <a:pt x="1232" y="431"/>
                    <a:pt x="1267" y="434"/>
                    <a:pt x="1301" y="440"/>
                  </a:cubicBezTo>
                  <a:cubicBezTo>
                    <a:pt x="1868" y="440"/>
                    <a:pt x="2202" y="774"/>
                    <a:pt x="2202" y="1141"/>
                  </a:cubicBezTo>
                  <a:cubicBezTo>
                    <a:pt x="2171" y="1537"/>
                    <a:pt x="1834" y="1850"/>
                    <a:pt x="1446" y="1850"/>
                  </a:cubicBezTo>
                  <a:cubicBezTo>
                    <a:pt x="1409" y="1850"/>
                    <a:pt x="1372" y="1847"/>
                    <a:pt x="1334" y="1841"/>
                  </a:cubicBezTo>
                  <a:cubicBezTo>
                    <a:pt x="834" y="1841"/>
                    <a:pt x="501" y="1574"/>
                    <a:pt x="501" y="1141"/>
                  </a:cubicBezTo>
                  <a:cubicBezTo>
                    <a:pt x="501" y="744"/>
                    <a:pt x="835" y="431"/>
                    <a:pt x="1198" y="431"/>
                  </a:cubicBezTo>
                  <a:close/>
                  <a:moveTo>
                    <a:pt x="1183" y="1"/>
                  </a:moveTo>
                  <a:cubicBezTo>
                    <a:pt x="534" y="1"/>
                    <a:pt x="0" y="513"/>
                    <a:pt x="0" y="1174"/>
                  </a:cubicBezTo>
                  <a:cubicBezTo>
                    <a:pt x="0" y="1772"/>
                    <a:pt x="534" y="2280"/>
                    <a:pt x="1155" y="2280"/>
                  </a:cubicBezTo>
                  <a:cubicBezTo>
                    <a:pt x="1192" y="2280"/>
                    <a:pt x="1230" y="2278"/>
                    <a:pt x="1268" y="2275"/>
                  </a:cubicBezTo>
                  <a:cubicBezTo>
                    <a:pt x="1668" y="2275"/>
                    <a:pt x="2068" y="2108"/>
                    <a:pt x="2302" y="1774"/>
                  </a:cubicBezTo>
                  <a:lnTo>
                    <a:pt x="2302" y="1908"/>
                  </a:lnTo>
                  <a:cubicBezTo>
                    <a:pt x="2302" y="2808"/>
                    <a:pt x="1835" y="3275"/>
                    <a:pt x="1101" y="3275"/>
                  </a:cubicBezTo>
                  <a:cubicBezTo>
                    <a:pt x="1055" y="3281"/>
                    <a:pt x="1010" y="3284"/>
                    <a:pt x="967" y="3284"/>
                  </a:cubicBezTo>
                  <a:cubicBezTo>
                    <a:pt x="755" y="3284"/>
                    <a:pt x="566" y="3219"/>
                    <a:pt x="400" y="3109"/>
                  </a:cubicBezTo>
                  <a:lnTo>
                    <a:pt x="200" y="3542"/>
                  </a:lnTo>
                  <a:cubicBezTo>
                    <a:pt x="432" y="3658"/>
                    <a:pt x="714" y="3749"/>
                    <a:pt x="981" y="3749"/>
                  </a:cubicBezTo>
                  <a:cubicBezTo>
                    <a:pt x="1021" y="3749"/>
                    <a:pt x="1061" y="3747"/>
                    <a:pt x="1101" y="3742"/>
                  </a:cubicBezTo>
                  <a:cubicBezTo>
                    <a:pt x="2135" y="3742"/>
                    <a:pt x="2836" y="3075"/>
                    <a:pt x="2836" y="1841"/>
                  </a:cubicBezTo>
                  <a:cubicBezTo>
                    <a:pt x="2836" y="674"/>
                    <a:pt x="2268" y="6"/>
                    <a:pt x="1301" y="6"/>
                  </a:cubicBezTo>
                  <a:cubicBezTo>
                    <a:pt x="1261" y="3"/>
                    <a:pt x="1222" y="1"/>
                    <a:pt x="1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1149134" y="2892394"/>
              <a:ext cx="35417" cy="47542"/>
            </a:xfrm>
            <a:custGeom>
              <a:avLst/>
              <a:gdLst/>
              <a:ahLst/>
              <a:cxnLst/>
              <a:rect l="l" t="t" r="r" b="b"/>
              <a:pathLst>
                <a:path w="2737" h="3674" extrusionOk="0">
                  <a:moveTo>
                    <a:pt x="1227" y="0"/>
                  </a:moveTo>
                  <a:cubicBezTo>
                    <a:pt x="764" y="0"/>
                    <a:pt x="310" y="199"/>
                    <a:pt x="1" y="571"/>
                  </a:cubicBezTo>
                  <a:lnTo>
                    <a:pt x="334" y="871"/>
                  </a:lnTo>
                  <a:cubicBezTo>
                    <a:pt x="568" y="571"/>
                    <a:pt x="935" y="437"/>
                    <a:pt x="1268" y="437"/>
                  </a:cubicBezTo>
                  <a:cubicBezTo>
                    <a:pt x="1802" y="437"/>
                    <a:pt x="2069" y="671"/>
                    <a:pt x="2069" y="1038"/>
                  </a:cubicBezTo>
                  <a:cubicBezTo>
                    <a:pt x="2069" y="1271"/>
                    <a:pt x="2002" y="1505"/>
                    <a:pt x="1602" y="1872"/>
                  </a:cubicBezTo>
                  <a:lnTo>
                    <a:pt x="134" y="3306"/>
                  </a:lnTo>
                  <a:lnTo>
                    <a:pt x="134" y="3673"/>
                  </a:lnTo>
                  <a:lnTo>
                    <a:pt x="2736" y="3673"/>
                  </a:lnTo>
                  <a:lnTo>
                    <a:pt x="2736" y="3206"/>
                  </a:lnTo>
                  <a:lnTo>
                    <a:pt x="868" y="3239"/>
                  </a:lnTo>
                  <a:lnTo>
                    <a:pt x="1969" y="2172"/>
                  </a:lnTo>
                  <a:cubicBezTo>
                    <a:pt x="2336" y="1905"/>
                    <a:pt x="2569" y="1471"/>
                    <a:pt x="2569" y="1038"/>
                  </a:cubicBezTo>
                  <a:cubicBezTo>
                    <a:pt x="2569" y="404"/>
                    <a:pt x="2102" y="4"/>
                    <a:pt x="1335" y="4"/>
                  </a:cubicBezTo>
                  <a:cubicBezTo>
                    <a:pt x="1299" y="1"/>
                    <a:pt x="1263" y="0"/>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1190582" y="2931228"/>
              <a:ext cx="9071" cy="9136"/>
            </a:xfrm>
            <a:custGeom>
              <a:avLst/>
              <a:gdLst/>
              <a:ahLst/>
              <a:cxnLst/>
              <a:rect l="l" t="t" r="r" b="b"/>
              <a:pathLst>
                <a:path w="701" h="706" extrusionOk="0">
                  <a:moveTo>
                    <a:pt x="316" y="1"/>
                  </a:moveTo>
                  <a:cubicBezTo>
                    <a:pt x="139" y="1"/>
                    <a:pt x="0" y="156"/>
                    <a:pt x="0" y="338"/>
                  </a:cubicBezTo>
                  <a:cubicBezTo>
                    <a:pt x="0" y="539"/>
                    <a:pt x="167" y="705"/>
                    <a:pt x="367" y="705"/>
                  </a:cubicBezTo>
                  <a:cubicBezTo>
                    <a:pt x="567" y="705"/>
                    <a:pt x="701" y="539"/>
                    <a:pt x="701" y="338"/>
                  </a:cubicBezTo>
                  <a:cubicBezTo>
                    <a:pt x="701" y="156"/>
                    <a:pt x="589" y="1"/>
                    <a:pt x="417" y="1"/>
                  </a:cubicBezTo>
                  <a:cubicBezTo>
                    <a:pt x="401" y="1"/>
                    <a:pt x="384" y="2"/>
                    <a:pt x="367" y="5"/>
                  </a:cubicBezTo>
                  <a:cubicBezTo>
                    <a:pt x="350" y="2"/>
                    <a:pt x="333" y="1"/>
                    <a:pt x="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1205256" y="2892006"/>
              <a:ext cx="38419" cy="48357"/>
            </a:xfrm>
            <a:custGeom>
              <a:avLst/>
              <a:gdLst/>
              <a:ahLst/>
              <a:cxnLst/>
              <a:rect l="l" t="t" r="r" b="b"/>
              <a:pathLst>
                <a:path w="2969" h="3737" extrusionOk="0">
                  <a:moveTo>
                    <a:pt x="1501" y="467"/>
                  </a:moveTo>
                  <a:cubicBezTo>
                    <a:pt x="2068" y="467"/>
                    <a:pt x="2469" y="934"/>
                    <a:pt x="2469" y="1868"/>
                  </a:cubicBezTo>
                  <a:cubicBezTo>
                    <a:pt x="2469" y="2802"/>
                    <a:pt x="2068" y="3269"/>
                    <a:pt x="1501" y="3269"/>
                  </a:cubicBezTo>
                  <a:cubicBezTo>
                    <a:pt x="901" y="3269"/>
                    <a:pt x="534" y="2802"/>
                    <a:pt x="534" y="1868"/>
                  </a:cubicBezTo>
                  <a:cubicBezTo>
                    <a:pt x="534" y="934"/>
                    <a:pt x="934" y="467"/>
                    <a:pt x="1501" y="467"/>
                  </a:cubicBezTo>
                  <a:close/>
                  <a:moveTo>
                    <a:pt x="1501" y="0"/>
                  </a:moveTo>
                  <a:cubicBezTo>
                    <a:pt x="634" y="0"/>
                    <a:pt x="0" y="701"/>
                    <a:pt x="0" y="1868"/>
                  </a:cubicBezTo>
                  <a:cubicBezTo>
                    <a:pt x="0" y="3069"/>
                    <a:pt x="634" y="3736"/>
                    <a:pt x="1501" y="3736"/>
                  </a:cubicBezTo>
                  <a:cubicBezTo>
                    <a:pt x="2335" y="3736"/>
                    <a:pt x="2969" y="3069"/>
                    <a:pt x="2969" y="1868"/>
                  </a:cubicBezTo>
                  <a:cubicBezTo>
                    <a:pt x="2969" y="701"/>
                    <a:pt x="2335" y="0"/>
                    <a:pt x="1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1250146" y="2892006"/>
              <a:ext cx="38432" cy="48357"/>
            </a:xfrm>
            <a:custGeom>
              <a:avLst/>
              <a:gdLst/>
              <a:ahLst/>
              <a:cxnLst/>
              <a:rect l="l" t="t" r="r" b="b"/>
              <a:pathLst>
                <a:path w="2970" h="3737" extrusionOk="0">
                  <a:moveTo>
                    <a:pt x="1501" y="467"/>
                  </a:moveTo>
                  <a:cubicBezTo>
                    <a:pt x="2068" y="467"/>
                    <a:pt x="2469" y="934"/>
                    <a:pt x="2469" y="1868"/>
                  </a:cubicBezTo>
                  <a:cubicBezTo>
                    <a:pt x="2469" y="2802"/>
                    <a:pt x="2068" y="3269"/>
                    <a:pt x="1501" y="3269"/>
                  </a:cubicBezTo>
                  <a:cubicBezTo>
                    <a:pt x="934" y="3269"/>
                    <a:pt x="534" y="2802"/>
                    <a:pt x="534" y="1868"/>
                  </a:cubicBezTo>
                  <a:cubicBezTo>
                    <a:pt x="534" y="934"/>
                    <a:pt x="934" y="467"/>
                    <a:pt x="1501" y="467"/>
                  </a:cubicBezTo>
                  <a:close/>
                  <a:moveTo>
                    <a:pt x="1501" y="0"/>
                  </a:moveTo>
                  <a:cubicBezTo>
                    <a:pt x="634" y="0"/>
                    <a:pt x="0" y="701"/>
                    <a:pt x="0" y="1868"/>
                  </a:cubicBezTo>
                  <a:cubicBezTo>
                    <a:pt x="0" y="3069"/>
                    <a:pt x="634" y="3736"/>
                    <a:pt x="1501" y="3736"/>
                  </a:cubicBezTo>
                  <a:cubicBezTo>
                    <a:pt x="2335" y="3736"/>
                    <a:pt x="2969" y="3069"/>
                    <a:pt x="2969" y="1868"/>
                  </a:cubicBezTo>
                  <a:cubicBezTo>
                    <a:pt x="2969" y="701"/>
                    <a:pt x="2335" y="0"/>
                    <a:pt x="1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1295035" y="2892006"/>
              <a:ext cx="38859" cy="48357"/>
            </a:xfrm>
            <a:custGeom>
              <a:avLst/>
              <a:gdLst/>
              <a:ahLst/>
              <a:cxnLst/>
              <a:rect l="l" t="t" r="r" b="b"/>
              <a:pathLst>
                <a:path w="3003" h="3737" extrusionOk="0">
                  <a:moveTo>
                    <a:pt x="1502" y="467"/>
                  </a:moveTo>
                  <a:cubicBezTo>
                    <a:pt x="2035" y="467"/>
                    <a:pt x="2469" y="934"/>
                    <a:pt x="2469" y="1868"/>
                  </a:cubicBezTo>
                  <a:cubicBezTo>
                    <a:pt x="2469" y="2802"/>
                    <a:pt x="2069" y="3269"/>
                    <a:pt x="1502" y="3269"/>
                  </a:cubicBezTo>
                  <a:cubicBezTo>
                    <a:pt x="968" y="3269"/>
                    <a:pt x="534" y="2802"/>
                    <a:pt x="534" y="1868"/>
                  </a:cubicBezTo>
                  <a:cubicBezTo>
                    <a:pt x="534" y="934"/>
                    <a:pt x="968" y="467"/>
                    <a:pt x="1502" y="467"/>
                  </a:cubicBezTo>
                  <a:close/>
                  <a:moveTo>
                    <a:pt x="1502" y="0"/>
                  </a:moveTo>
                  <a:cubicBezTo>
                    <a:pt x="668" y="0"/>
                    <a:pt x="0" y="701"/>
                    <a:pt x="0" y="1868"/>
                  </a:cubicBezTo>
                  <a:cubicBezTo>
                    <a:pt x="0" y="3069"/>
                    <a:pt x="668" y="3736"/>
                    <a:pt x="1502" y="3736"/>
                  </a:cubicBezTo>
                  <a:cubicBezTo>
                    <a:pt x="2369" y="3736"/>
                    <a:pt x="3003" y="3069"/>
                    <a:pt x="3003" y="1868"/>
                  </a:cubicBezTo>
                  <a:cubicBezTo>
                    <a:pt x="3003" y="701"/>
                    <a:pt x="2369" y="0"/>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1578193" y="3675448"/>
              <a:ext cx="317703" cy="148499"/>
            </a:xfrm>
            <a:custGeom>
              <a:avLst/>
              <a:gdLst/>
              <a:ahLst/>
              <a:cxnLst/>
              <a:rect l="l" t="t" r="r" b="b"/>
              <a:pathLst>
                <a:path w="24552" h="11476" extrusionOk="0">
                  <a:moveTo>
                    <a:pt x="1" y="1"/>
                  </a:moveTo>
                  <a:lnTo>
                    <a:pt x="1" y="11476"/>
                  </a:lnTo>
                  <a:lnTo>
                    <a:pt x="24552" y="11476"/>
                  </a:lnTo>
                  <a:lnTo>
                    <a:pt x="24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1668413" y="3697459"/>
              <a:ext cx="227485" cy="6923"/>
            </a:xfrm>
            <a:custGeom>
              <a:avLst/>
              <a:gdLst/>
              <a:ahLst/>
              <a:cxnLst/>
              <a:rect l="l" t="t" r="r" b="b"/>
              <a:pathLst>
                <a:path w="17580" h="535" extrusionOk="0">
                  <a:moveTo>
                    <a:pt x="0" y="1"/>
                  </a:moveTo>
                  <a:lnTo>
                    <a:pt x="17580" y="535"/>
                  </a:lnTo>
                  <a:lnTo>
                    <a:pt x="17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1625684" y="3716895"/>
              <a:ext cx="210210" cy="9498"/>
            </a:xfrm>
            <a:custGeom>
              <a:avLst/>
              <a:gdLst/>
              <a:ahLst/>
              <a:cxnLst/>
              <a:rect l="l" t="t" r="r" b="b"/>
              <a:pathLst>
                <a:path w="16245" h="734" extrusionOk="0">
                  <a:moveTo>
                    <a:pt x="16245" y="0"/>
                  </a:moveTo>
                  <a:lnTo>
                    <a:pt x="0" y="200"/>
                  </a:lnTo>
                  <a:lnTo>
                    <a:pt x="0" y="734"/>
                  </a:lnTo>
                  <a:lnTo>
                    <a:pt x="16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1675323" y="3748405"/>
              <a:ext cx="220575" cy="13393"/>
            </a:xfrm>
            <a:custGeom>
              <a:avLst/>
              <a:gdLst/>
              <a:ahLst/>
              <a:cxnLst/>
              <a:rect l="l" t="t" r="r" b="b"/>
              <a:pathLst>
                <a:path w="17046" h="1035" extrusionOk="0">
                  <a:moveTo>
                    <a:pt x="17046" y="0"/>
                  </a:moveTo>
                  <a:cubicBezTo>
                    <a:pt x="16612" y="33"/>
                    <a:pt x="0" y="367"/>
                    <a:pt x="0" y="367"/>
                  </a:cubicBezTo>
                  <a:lnTo>
                    <a:pt x="17046" y="1034"/>
                  </a:lnTo>
                  <a:lnTo>
                    <a:pt x="17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1625684" y="3779914"/>
              <a:ext cx="167482" cy="7350"/>
            </a:xfrm>
            <a:custGeom>
              <a:avLst/>
              <a:gdLst/>
              <a:ahLst/>
              <a:cxnLst/>
              <a:rect l="l" t="t" r="r" b="b"/>
              <a:pathLst>
                <a:path w="12943" h="568" extrusionOk="0">
                  <a:moveTo>
                    <a:pt x="0" y="0"/>
                  </a:moveTo>
                  <a:lnTo>
                    <a:pt x="0" y="567"/>
                  </a:lnTo>
                  <a:lnTo>
                    <a:pt x="12943" y="26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1733593" y="3797177"/>
              <a:ext cx="162306" cy="6056"/>
            </a:xfrm>
            <a:custGeom>
              <a:avLst/>
              <a:gdLst/>
              <a:ahLst/>
              <a:cxnLst/>
              <a:rect l="l" t="t" r="r" b="b"/>
              <a:pathLst>
                <a:path w="12543" h="468" extrusionOk="0">
                  <a:moveTo>
                    <a:pt x="12543" y="0"/>
                  </a:moveTo>
                  <a:lnTo>
                    <a:pt x="0" y="467"/>
                  </a:lnTo>
                  <a:lnTo>
                    <a:pt x="12543" y="467"/>
                  </a:lnTo>
                  <a:lnTo>
                    <a:pt x="12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1164676" y="3669845"/>
              <a:ext cx="745460" cy="159278"/>
            </a:xfrm>
            <a:custGeom>
              <a:avLst/>
              <a:gdLst/>
              <a:ahLst/>
              <a:cxnLst/>
              <a:rect l="l" t="t" r="r" b="b"/>
              <a:pathLst>
                <a:path w="57609" h="12309" extrusionOk="0">
                  <a:moveTo>
                    <a:pt x="1" y="0"/>
                  </a:moveTo>
                  <a:lnTo>
                    <a:pt x="1" y="12309"/>
                  </a:lnTo>
                  <a:lnTo>
                    <a:pt x="57608" y="12309"/>
                  </a:lnTo>
                  <a:lnTo>
                    <a:pt x="57608" y="11375"/>
                  </a:lnTo>
                  <a:lnTo>
                    <a:pt x="35626" y="11375"/>
                  </a:lnTo>
                  <a:lnTo>
                    <a:pt x="35626" y="934"/>
                  </a:lnTo>
                  <a:lnTo>
                    <a:pt x="57608" y="934"/>
                  </a:lnTo>
                  <a:lnTo>
                    <a:pt x="576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1604527" y="3669845"/>
              <a:ext cx="305617" cy="159278"/>
            </a:xfrm>
            <a:custGeom>
              <a:avLst/>
              <a:gdLst/>
              <a:ahLst/>
              <a:cxnLst/>
              <a:rect l="l" t="t" r="r" b="b"/>
              <a:pathLst>
                <a:path w="23618" h="12309" extrusionOk="0">
                  <a:moveTo>
                    <a:pt x="1" y="0"/>
                  </a:moveTo>
                  <a:lnTo>
                    <a:pt x="1" y="12309"/>
                  </a:lnTo>
                  <a:lnTo>
                    <a:pt x="23617" y="12309"/>
                  </a:lnTo>
                  <a:lnTo>
                    <a:pt x="23617" y="11375"/>
                  </a:lnTo>
                  <a:lnTo>
                    <a:pt x="1635" y="11375"/>
                  </a:lnTo>
                  <a:lnTo>
                    <a:pt x="1635" y="934"/>
                  </a:lnTo>
                  <a:lnTo>
                    <a:pt x="23617" y="934"/>
                  </a:lnTo>
                  <a:lnTo>
                    <a:pt x="23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1312738" y="3722498"/>
              <a:ext cx="238277" cy="53973"/>
            </a:xfrm>
            <a:custGeom>
              <a:avLst/>
              <a:gdLst/>
              <a:ahLst/>
              <a:cxnLst/>
              <a:rect l="l" t="t" r="r" b="b"/>
              <a:pathLst>
                <a:path w="18414" h="4171" extrusionOk="0">
                  <a:moveTo>
                    <a:pt x="0" y="1"/>
                  </a:moveTo>
                  <a:lnTo>
                    <a:pt x="0" y="4170"/>
                  </a:lnTo>
                  <a:lnTo>
                    <a:pt x="18413" y="4170"/>
                  </a:lnTo>
                  <a:lnTo>
                    <a:pt x="184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1214754" y="3717322"/>
              <a:ext cx="64752" cy="64325"/>
            </a:xfrm>
            <a:custGeom>
              <a:avLst/>
              <a:gdLst/>
              <a:ahLst/>
              <a:cxnLst/>
              <a:rect l="l" t="t" r="r" b="b"/>
              <a:pathLst>
                <a:path w="5004" h="4971" extrusionOk="0">
                  <a:moveTo>
                    <a:pt x="2502" y="0"/>
                  </a:moveTo>
                  <a:cubicBezTo>
                    <a:pt x="1134" y="0"/>
                    <a:pt x="0" y="1101"/>
                    <a:pt x="0" y="2502"/>
                  </a:cubicBezTo>
                  <a:cubicBezTo>
                    <a:pt x="0" y="3870"/>
                    <a:pt x="1134" y="4971"/>
                    <a:pt x="2502" y="4971"/>
                  </a:cubicBezTo>
                  <a:cubicBezTo>
                    <a:pt x="3903" y="4971"/>
                    <a:pt x="5004" y="3870"/>
                    <a:pt x="5004" y="2502"/>
                  </a:cubicBezTo>
                  <a:cubicBezTo>
                    <a:pt x="5004" y="1101"/>
                    <a:pt x="3903" y="0"/>
                    <a:pt x="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1217329" y="3725643"/>
              <a:ext cx="56561" cy="47813"/>
            </a:xfrm>
            <a:custGeom>
              <a:avLst/>
              <a:gdLst/>
              <a:ahLst/>
              <a:cxnLst/>
              <a:rect l="l" t="t" r="r" b="b"/>
              <a:pathLst>
                <a:path w="4371" h="3695" extrusionOk="0">
                  <a:moveTo>
                    <a:pt x="2267" y="1"/>
                  </a:moveTo>
                  <a:cubicBezTo>
                    <a:pt x="963" y="1"/>
                    <a:pt x="0" y="1440"/>
                    <a:pt x="702" y="2726"/>
                  </a:cubicBezTo>
                  <a:cubicBezTo>
                    <a:pt x="1051" y="3380"/>
                    <a:pt x="1685" y="3694"/>
                    <a:pt x="2315" y="3694"/>
                  </a:cubicBezTo>
                  <a:cubicBezTo>
                    <a:pt x="3068" y="3694"/>
                    <a:pt x="3817" y="3246"/>
                    <a:pt x="4071" y="2393"/>
                  </a:cubicBezTo>
                  <a:cubicBezTo>
                    <a:pt x="4371" y="1426"/>
                    <a:pt x="3837" y="391"/>
                    <a:pt x="2837" y="91"/>
                  </a:cubicBezTo>
                  <a:cubicBezTo>
                    <a:pt x="2643" y="29"/>
                    <a:pt x="2452"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1639918" y="3834302"/>
              <a:ext cx="317703" cy="148499"/>
            </a:xfrm>
            <a:custGeom>
              <a:avLst/>
              <a:gdLst/>
              <a:ahLst/>
              <a:cxnLst/>
              <a:rect l="l" t="t" r="r" b="b"/>
              <a:pathLst>
                <a:path w="24552" h="11476" extrusionOk="0">
                  <a:moveTo>
                    <a:pt x="1" y="0"/>
                  </a:moveTo>
                  <a:lnTo>
                    <a:pt x="1" y="11475"/>
                  </a:lnTo>
                  <a:lnTo>
                    <a:pt x="24552" y="11475"/>
                  </a:lnTo>
                  <a:lnTo>
                    <a:pt x="24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1730138" y="3856741"/>
              <a:ext cx="227485" cy="6496"/>
            </a:xfrm>
            <a:custGeom>
              <a:avLst/>
              <a:gdLst/>
              <a:ahLst/>
              <a:cxnLst/>
              <a:rect l="l" t="t" r="r" b="b"/>
              <a:pathLst>
                <a:path w="17580" h="502" extrusionOk="0">
                  <a:moveTo>
                    <a:pt x="0" y="1"/>
                  </a:moveTo>
                  <a:lnTo>
                    <a:pt x="17580" y="501"/>
                  </a:lnTo>
                  <a:lnTo>
                    <a:pt x="17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1687409" y="3876164"/>
              <a:ext cx="210223" cy="9084"/>
            </a:xfrm>
            <a:custGeom>
              <a:avLst/>
              <a:gdLst/>
              <a:ahLst/>
              <a:cxnLst/>
              <a:rect l="l" t="t" r="r" b="b"/>
              <a:pathLst>
                <a:path w="16246" h="702" extrusionOk="0">
                  <a:moveTo>
                    <a:pt x="16245" y="1"/>
                  </a:moveTo>
                  <a:lnTo>
                    <a:pt x="0" y="201"/>
                  </a:lnTo>
                  <a:lnTo>
                    <a:pt x="0" y="701"/>
                  </a:lnTo>
                  <a:lnTo>
                    <a:pt x="16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1737048" y="3907674"/>
              <a:ext cx="220575" cy="12966"/>
            </a:xfrm>
            <a:custGeom>
              <a:avLst/>
              <a:gdLst/>
              <a:ahLst/>
              <a:cxnLst/>
              <a:rect l="l" t="t" r="r" b="b"/>
              <a:pathLst>
                <a:path w="17046" h="1002" extrusionOk="0">
                  <a:moveTo>
                    <a:pt x="17046" y="1"/>
                  </a:moveTo>
                  <a:cubicBezTo>
                    <a:pt x="16645" y="1"/>
                    <a:pt x="0" y="368"/>
                    <a:pt x="0" y="368"/>
                  </a:cubicBezTo>
                  <a:lnTo>
                    <a:pt x="17046" y="1002"/>
                  </a:lnTo>
                  <a:lnTo>
                    <a:pt x="17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1687409" y="3939183"/>
              <a:ext cx="167482" cy="7363"/>
            </a:xfrm>
            <a:custGeom>
              <a:avLst/>
              <a:gdLst/>
              <a:ahLst/>
              <a:cxnLst/>
              <a:rect l="l" t="t" r="r" b="b"/>
              <a:pathLst>
                <a:path w="12943" h="569" extrusionOk="0">
                  <a:moveTo>
                    <a:pt x="0" y="1"/>
                  </a:moveTo>
                  <a:lnTo>
                    <a:pt x="0" y="568"/>
                  </a:lnTo>
                  <a:lnTo>
                    <a:pt x="12943" y="2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1795317" y="3956458"/>
              <a:ext cx="162306" cy="5616"/>
            </a:xfrm>
            <a:custGeom>
              <a:avLst/>
              <a:gdLst/>
              <a:ahLst/>
              <a:cxnLst/>
              <a:rect l="l" t="t" r="r" b="b"/>
              <a:pathLst>
                <a:path w="12543" h="434" extrusionOk="0">
                  <a:moveTo>
                    <a:pt x="12543" y="0"/>
                  </a:moveTo>
                  <a:lnTo>
                    <a:pt x="0" y="434"/>
                  </a:lnTo>
                  <a:lnTo>
                    <a:pt x="12543" y="434"/>
                  </a:lnTo>
                  <a:lnTo>
                    <a:pt x="12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1226401" y="3829113"/>
              <a:ext cx="745460" cy="159291"/>
            </a:xfrm>
            <a:custGeom>
              <a:avLst/>
              <a:gdLst/>
              <a:ahLst/>
              <a:cxnLst/>
              <a:rect l="l" t="t" r="r" b="b"/>
              <a:pathLst>
                <a:path w="57609" h="12310" extrusionOk="0">
                  <a:moveTo>
                    <a:pt x="1" y="1"/>
                  </a:moveTo>
                  <a:lnTo>
                    <a:pt x="1" y="12310"/>
                  </a:lnTo>
                  <a:lnTo>
                    <a:pt x="57608" y="12310"/>
                  </a:lnTo>
                  <a:lnTo>
                    <a:pt x="57608" y="11376"/>
                  </a:lnTo>
                  <a:lnTo>
                    <a:pt x="35626" y="11376"/>
                  </a:lnTo>
                  <a:lnTo>
                    <a:pt x="35626" y="935"/>
                  </a:lnTo>
                  <a:lnTo>
                    <a:pt x="57608" y="935"/>
                  </a:lnTo>
                  <a:lnTo>
                    <a:pt x="576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1666252" y="3829113"/>
              <a:ext cx="305617" cy="159291"/>
            </a:xfrm>
            <a:custGeom>
              <a:avLst/>
              <a:gdLst/>
              <a:ahLst/>
              <a:cxnLst/>
              <a:rect l="l" t="t" r="r" b="b"/>
              <a:pathLst>
                <a:path w="23618" h="12310" extrusionOk="0">
                  <a:moveTo>
                    <a:pt x="1" y="1"/>
                  </a:moveTo>
                  <a:lnTo>
                    <a:pt x="1" y="12310"/>
                  </a:lnTo>
                  <a:lnTo>
                    <a:pt x="23617" y="12310"/>
                  </a:lnTo>
                  <a:lnTo>
                    <a:pt x="23617" y="11376"/>
                  </a:lnTo>
                  <a:lnTo>
                    <a:pt x="1635" y="11376"/>
                  </a:lnTo>
                  <a:lnTo>
                    <a:pt x="1635" y="935"/>
                  </a:lnTo>
                  <a:lnTo>
                    <a:pt x="23617" y="935"/>
                  </a:lnTo>
                  <a:lnTo>
                    <a:pt x="23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1374463" y="3881780"/>
              <a:ext cx="238277" cy="53973"/>
            </a:xfrm>
            <a:custGeom>
              <a:avLst/>
              <a:gdLst/>
              <a:ahLst/>
              <a:cxnLst/>
              <a:rect l="l" t="t" r="r" b="b"/>
              <a:pathLst>
                <a:path w="18414" h="4171" extrusionOk="0">
                  <a:moveTo>
                    <a:pt x="0" y="0"/>
                  </a:moveTo>
                  <a:lnTo>
                    <a:pt x="0" y="4170"/>
                  </a:lnTo>
                  <a:lnTo>
                    <a:pt x="18413" y="4170"/>
                  </a:lnTo>
                  <a:lnTo>
                    <a:pt x="18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1265687" y="3876164"/>
              <a:ext cx="75544" cy="64985"/>
            </a:xfrm>
            <a:custGeom>
              <a:avLst/>
              <a:gdLst/>
              <a:ahLst/>
              <a:cxnLst/>
              <a:rect l="l" t="t" r="r" b="b"/>
              <a:pathLst>
                <a:path w="5838" h="5022" extrusionOk="0">
                  <a:moveTo>
                    <a:pt x="3336" y="1"/>
                  </a:moveTo>
                  <a:cubicBezTo>
                    <a:pt x="1101" y="1"/>
                    <a:pt x="0" y="2703"/>
                    <a:pt x="1568" y="4271"/>
                  </a:cubicBezTo>
                  <a:cubicBezTo>
                    <a:pt x="2076" y="4789"/>
                    <a:pt x="2703" y="5021"/>
                    <a:pt x="3319" y="5021"/>
                  </a:cubicBezTo>
                  <a:cubicBezTo>
                    <a:pt x="4603" y="5021"/>
                    <a:pt x="5838" y="4013"/>
                    <a:pt x="5838" y="2503"/>
                  </a:cubicBezTo>
                  <a:cubicBezTo>
                    <a:pt x="5838" y="1135"/>
                    <a:pt x="4737" y="1"/>
                    <a:pt x="3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1279430" y="3884925"/>
              <a:ext cx="56198" cy="47736"/>
            </a:xfrm>
            <a:custGeom>
              <a:avLst/>
              <a:gdLst/>
              <a:ahLst/>
              <a:cxnLst/>
              <a:rect l="l" t="t" r="r" b="b"/>
              <a:pathLst>
                <a:path w="4343" h="3689" extrusionOk="0">
                  <a:moveTo>
                    <a:pt x="2262" y="0"/>
                  </a:moveTo>
                  <a:cubicBezTo>
                    <a:pt x="941" y="0"/>
                    <a:pt x="1" y="1436"/>
                    <a:pt x="673" y="2693"/>
                  </a:cubicBezTo>
                  <a:cubicBezTo>
                    <a:pt x="1025" y="3367"/>
                    <a:pt x="1665" y="3689"/>
                    <a:pt x="2300" y="3689"/>
                  </a:cubicBezTo>
                  <a:cubicBezTo>
                    <a:pt x="3048" y="3689"/>
                    <a:pt x="3789" y="3241"/>
                    <a:pt x="4042" y="2393"/>
                  </a:cubicBezTo>
                  <a:cubicBezTo>
                    <a:pt x="4342" y="1392"/>
                    <a:pt x="3808" y="358"/>
                    <a:pt x="2841" y="91"/>
                  </a:cubicBezTo>
                  <a:cubicBezTo>
                    <a:pt x="2643" y="29"/>
                    <a:pt x="2448"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1595469" y="3993144"/>
              <a:ext cx="318130" cy="148499"/>
            </a:xfrm>
            <a:custGeom>
              <a:avLst/>
              <a:gdLst/>
              <a:ahLst/>
              <a:cxnLst/>
              <a:rect l="l" t="t" r="r" b="b"/>
              <a:pathLst>
                <a:path w="24585" h="11476" extrusionOk="0">
                  <a:moveTo>
                    <a:pt x="0" y="1"/>
                  </a:moveTo>
                  <a:lnTo>
                    <a:pt x="0" y="11476"/>
                  </a:lnTo>
                  <a:lnTo>
                    <a:pt x="24584" y="11476"/>
                  </a:lnTo>
                  <a:lnTo>
                    <a:pt x="24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1686115" y="4015595"/>
              <a:ext cx="227485" cy="6483"/>
            </a:xfrm>
            <a:custGeom>
              <a:avLst/>
              <a:gdLst/>
              <a:ahLst/>
              <a:cxnLst/>
              <a:rect l="l" t="t" r="r" b="b"/>
              <a:pathLst>
                <a:path w="17580" h="501" extrusionOk="0">
                  <a:moveTo>
                    <a:pt x="0" y="0"/>
                  </a:moveTo>
                  <a:lnTo>
                    <a:pt x="17579" y="501"/>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1642946" y="4035019"/>
              <a:ext cx="210650" cy="9071"/>
            </a:xfrm>
            <a:custGeom>
              <a:avLst/>
              <a:gdLst/>
              <a:ahLst/>
              <a:cxnLst/>
              <a:rect l="l" t="t" r="r" b="b"/>
              <a:pathLst>
                <a:path w="16279" h="701" extrusionOk="0">
                  <a:moveTo>
                    <a:pt x="16279" y="0"/>
                  </a:moveTo>
                  <a:lnTo>
                    <a:pt x="0" y="200"/>
                  </a:lnTo>
                  <a:lnTo>
                    <a:pt x="0" y="701"/>
                  </a:lnTo>
                  <a:lnTo>
                    <a:pt x="16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1692585" y="4066528"/>
              <a:ext cx="221015" cy="12966"/>
            </a:xfrm>
            <a:custGeom>
              <a:avLst/>
              <a:gdLst/>
              <a:ahLst/>
              <a:cxnLst/>
              <a:rect l="l" t="t" r="r" b="b"/>
              <a:pathLst>
                <a:path w="17080" h="1002" extrusionOk="0">
                  <a:moveTo>
                    <a:pt x="17079" y="0"/>
                  </a:moveTo>
                  <a:cubicBezTo>
                    <a:pt x="16679" y="0"/>
                    <a:pt x="0" y="367"/>
                    <a:pt x="0" y="367"/>
                  </a:cubicBezTo>
                  <a:lnTo>
                    <a:pt x="17079" y="1001"/>
                  </a:lnTo>
                  <a:lnTo>
                    <a:pt x="17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1642946" y="4098038"/>
              <a:ext cx="167482" cy="7350"/>
            </a:xfrm>
            <a:custGeom>
              <a:avLst/>
              <a:gdLst/>
              <a:ahLst/>
              <a:cxnLst/>
              <a:rect l="l" t="t" r="r" b="b"/>
              <a:pathLst>
                <a:path w="12943" h="568" extrusionOk="0">
                  <a:moveTo>
                    <a:pt x="0" y="0"/>
                  </a:moveTo>
                  <a:lnTo>
                    <a:pt x="0" y="567"/>
                  </a:lnTo>
                  <a:lnTo>
                    <a:pt x="12943" y="26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1751282" y="4115300"/>
              <a:ext cx="162319" cy="5629"/>
            </a:xfrm>
            <a:custGeom>
              <a:avLst/>
              <a:gdLst/>
              <a:ahLst/>
              <a:cxnLst/>
              <a:rect l="l" t="t" r="r" b="b"/>
              <a:pathLst>
                <a:path w="12544" h="435" extrusionOk="0">
                  <a:moveTo>
                    <a:pt x="12543" y="1"/>
                  </a:moveTo>
                  <a:lnTo>
                    <a:pt x="1" y="434"/>
                  </a:lnTo>
                  <a:lnTo>
                    <a:pt x="12543" y="434"/>
                  </a:lnTo>
                  <a:lnTo>
                    <a:pt x="1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1181938" y="3987968"/>
              <a:ext cx="745460" cy="159291"/>
            </a:xfrm>
            <a:custGeom>
              <a:avLst/>
              <a:gdLst/>
              <a:ahLst/>
              <a:cxnLst/>
              <a:rect l="l" t="t" r="r" b="b"/>
              <a:pathLst>
                <a:path w="57609" h="12310" extrusionOk="0">
                  <a:moveTo>
                    <a:pt x="1" y="0"/>
                  </a:moveTo>
                  <a:lnTo>
                    <a:pt x="1" y="12309"/>
                  </a:lnTo>
                  <a:lnTo>
                    <a:pt x="57609" y="12309"/>
                  </a:lnTo>
                  <a:lnTo>
                    <a:pt x="57609" y="11375"/>
                  </a:lnTo>
                  <a:lnTo>
                    <a:pt x="35626" y="11375"/>
                  </a:lnTo>
                  <a:lnTo>
                    <a:pt x="35626" y="934"/>
                  </a:lnTo>
                  <a:lnTo>
                    <a:pt x="57609" y="934"/>
                  </a:lnTo>
                  <a:lnTo>
                    <a:pt x="57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1622229" y="3987968"/>
              <a:ext cx="305177" cy="159291"/>
            </a:xfrm>
            <a:custGeom>
              <a:avLst/>
              <a:gdLst/>
              <a:ahLst/>
              <a:cxnLst/>
              <a:rect l="l" t="t" r="r" b="b"/>
              <a:pathLst>
                <a:path w="23584" h="12310" extrusionOk="0">
                  <a:moveTo>
                    <a:pt x="0" y="0"/>
                  </a:moveTo>
                  <a:lnTo>
                    <a:pt x="0" y="12309"/>
                  </a:lnTo>
                  <a:lnTo>
                    <a:pt x="23584" y="12309"/>
                  </a:lnTo>
                  <a:lnTo>
                    <a:pt x="23584" y="11375"/>
                  </a:lnTo>
                  <a:lnTo>
                    <a:pt x="1601" y="11375"/>
                  </a:lnTo>
                  <a:lnTo>
                    <a:pt x="1601" y="934"/>
                  </a:lnTo>
                  <a:lnTo>
                    <a:pt x="23584" y="934"/>
                  </a:lnTo>
                  <a:lnTo>
                    <a:pt x="23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1330427" y="4040622"/>
              <a:ext cx="238277" cy="53973"/>
            </a:xfrm>
            <a:custGeom>
              <a:avLst/>
              <a:gdLst/>
              <a:ahLst/>
              <a:cxnLst/>
              <a:rect l="l" t="t" r="r" b="b"/>
              <a:pathLst>
                <a:path w="18414" h="4171" extrusionOk="0">
                  <a:moveTo>
                    <a:pt x="1" y="1"/>
                  </a:moveTo>
                  <a:lnTo>
                    <a:pt x="1" y="4171"/>
                  </a:lnTo>
                  <a:lnTo>
                    <a:pt x="18414" y="4171"/>
                  </a:lnTo>
                  <a:lnTo>
                    <a:pt x="1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1221224" y="4035019"/>
              <a:ext cx="75984" cy="64972"/>
            </a:xfrm>
            <a:custGeom>
              <a:avLst/>
              <a:gdLst/>
              <a:ahLst/>
              <a:cxnLst/>
              <a:rect l="l" t="t" r="r" b="b"/>
              <a:pathLst>
                <a:path w="5872" h="5021" extrusionOk="0">
                  <a:moveTo>
                    <a:pt x="3369" y="0"/>
                  </a:moveTo>
                  <a:cubicBezTo>
                    <a:pt x="1135" y="0"/>
                    <a:pt x="0" y="2702"/>
                    <a:pt x="1602" y="4270"/>
                  </a:cubicBezTo>
                  <a:cubicBezTo>
                    <a:pt x="2110" y="4789"/>
                    <a:pt x="2737" y="5020"/>
                    <a:pt x="3352" y="5020"/>
                  </a:cubicBezTo>
                  <a:cubicBezTo>
                    <a:pt x="4637" y="5020"/>
                    <a:pt x="5871" y="4013"/>
                    <a:pt x="5871" y="2502"/>
                  </a:cubicBezTo>
                  <a:cubicBezTo>
                    <a:pt x="5871" y="1134"/>
                    <a:pt x="4737" y="0"/>
                    <a:pt x="3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1234967" y="4043766"/>
              <a:ext cx="56625" cy="47749"/>
            </a:xfrm>
            <a:custGeom>
              <a:avLst/>
              <a:gdLst/>
              <a:ahLst/>
              <a:cxnLst/>
              <a:rect l="l" t="t" r="r" b="b"/>
              <a:pathLst>
                <a:path w="4376" h="3690" extrusionOk="0">
                  <a:moveTo>
                    <a:pt x="2271" y="1"/>
                  </a:moveTo>
                  <a:cubicBezTo>
                    <a:pt x="967" y="1"/>
                    <a:pt x="1" y="1437"/>
                    <a:pt x="673" y="2693"/>
                  </a:cubicBezTo>
                  <a:cubicBezTo>
                    <a:pt x="1025" y="3367"/>
                    <a:pt x="1665" y="3689"/>
                    <a:pt x="2303" y="3689"/>
                  </a:cubicBezTo>
                  <a:cubicBezTo>
                    <a:pt x="3055" y="3689"/>
                    <a:pt x="3805" y="3241"/>
                    <a:pt x="4075" y="2393"/>
                  </a:cubicBezTo>
                  <a:cubicBezTo>
                    <a:pt x="4376" y="1392"/>
                    <a:pt x="3809" y="358"/>
                    <a:pt x="2841" y="91"/>
                  </a:cubicBezTo>
                  <a:cubicBezTo>
                    <a:pt x="2647" y="30"/>
                    <a:pt x="2456" y="1"/>
                    <a:pt x="2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1327153" y="3264129"/>
              <a:ext cx="200182" cy="258037"/>
            </a:xfrm>
            <a:custGeom>
              <a:avLst/>
              <a:gdLst/>
              <a:ahLst/>
              <a:cxnLst/>
              <a:rect l="l" t="t" r="r" b="b"/>
              <a:pathLst>
                <a:path w="15470" h="19941" extrusionOk="0">
                  <a:moveTo>
                    <a:pt x="13247" y="1"/>
                  </a:moveTo>
                  <a:cubicBezTo>
                    <a:pt x="12235" y="1"/>
                    <a:pt x="11224" y="648"/>
                    <a:pt x="11128" y="1999"/>
                  </a:cubicBezTo>
                  <a:lnTo>
                    <a:pt x="10695" y="7736"/>
                  </a:lnTo>
                  <a:cubicBezTo>
                    <a:pt x="10594" y="8704"/>
                    <a:pt x="10494" y="9638"/>
                    <a:pt x="10428" y="10572"/>
                  </a:cubicBezTo>
                  <a:cubicBezTo>
                    <a:pt x="10361" y="11039"/>
                    <a:pt x="10294" y="11539"/>
                    <a:pt x="10228" y="11939"/>
                  </a:cubicBezTo>
                  <a:cubicBezTo>
                    <a:pt x="10228" y="12173"/>
                    <a:pt x="10161" y="12339"/>
                    <a:pt x="10127" y="12573"/>
                  </a:cubicBezTo>
                  <a:cubicBezTo>
                    <a:pt x="10127" y="12673"/>
                    <a:pt x="10094" y="12740"/>
                    <a:pt x="10094" y="12806"/>
                  </a:cubicBezTo>
                  <a:lnTo>
                    <a:pt x="10083" y="12850"/>
                  </a:lnTo>
                  <a:lnTo>
                    <a:pt x="10083" y="12850"/>
                  </a:lnTo>
                  <a:cubicBezTo>
                    <a:pt x="10076" y="12858"/>
                    <a:pt x="10068" y="12866"/>
                    <a:pt x="10061" y="12873"/>
                  </a:cubicBezTo>
                  <a:cubicBezTo>
                    <a:pt x="9961" y="12973"/>
                    <a:pt x="9827" y="13107"/>
                    <a:pt x="9694" y="13207"/>
                  </a:cubicBezTo>
                  <a:cubicBezTo>
                    <a:pt x="9360" y="13474"/>
                    <a:pt x="8993" y="13707"/>
                    <a:pt x="8626" y="13941"/>
                  </a:cubicBezTo>
                  <a:cubicBezTo>
                    <a:pt x="7859" y="14408"/>
                    <a:pt x="7025" y="14875"/>
                    <a:pt x="6191" y="15308"/>
                  </a:cubicBezTo>
                  <a:cubicBezTo>
                    <a:pt x="4523" y="16209"/>
                    <a:pt x="2789" y="17076"/>
                    <a:pt x="1054" y="17943"/>
                  </a:cubicBezTo>
                  <a:lnTo>
                    <a:pt x="1021" y="17943"/>
                  </a:lnTo>
                  <a:cubicBezTo>
                    <a:pt x="1" y="18469"/>
                    <a:pt x="442" y="19940"/>
                    <a:pt x="1495" y="19940"/>
                  </a:cubicBezTo>
                  <a:cubicBezTo>
                    <a:pt x="1578" y="19940"/>
                    <a:pt x="1665" y="19931"/>
                    <a:pt x="1755" y="19912"/>
                  </a:cubicBezTo>
                  <a:cubicBezTo>
                    <a:pt x="3690" y="19478"/>
                    <a:pt x="5624" y="18911"/>
                    <a:pt x="7492" y="18244"/>
                  </a:cubicBezTo>
                  <a:cubicBezTo>
                    <a:pt x="8460" y="17877"/>
                    <a:pt x="9394" y="17510"/>
                    <a:pt x="10328" y="17043"/>
                  </a:cubicBezTo>
                  <a:cubicBezTo>
                    <a:pt x="10828" y="16809"/>
                    <a:pt x="11328" y="16542"/>
                    <a:pt x="11795" y="16276"/>
                  </a:cubicBezTo>
                  <a:cubicBezTo>
                    <a:pt x="12062" y="16075"/>
                    <a:pt x="12329" y="15909"/>
                    <a:pt x="12563" y="15709"/>
                  </a:cubicBezTo>
                  <a:cubicBezTo>
                    <a:pt x="12729" y="15575"/>
                    <a:pt x="12863" y="15442"/>
                    <a:pt x="12996" y="15275"/>
                  </a:cubicBezTo>
                  <a:cubicBezTo>
                    <a:pt x="13163" y="15075"/>
                    <a:pt x="13330" y="14875"/>
                    <a:pt x="13463" y="14641"/>
                  </a:cubicBezTo>
                  <a:cubicBezTo>
                    <a:pt x="13497" y="14574"/>
                    <a:pt x="13530" y="14508"/>
                    <a:pt x="13597" y="14408"/>
                  </a:cubicBezTo>
                  <a:lnTo>
                    <a:pt x="13630" y="14274"/>
                  </a:lnTo>
                  <a:lnTo>
                    <a:pt x="13663" y="14207"/>
                  </a:lnTo>
                  <a:lnTo>
                    <a:pt x="13763" y="13974"/>
                  </a:lnTo>
                  <a:cubicBezTo>
                    <a:pt x="13797" y="13807"/>
                    <a:pt x="13863" y="13640"/>
                    <a:pt x="13897" y="13507"/>
                  </a:cubicBezTo>
                  <a:cubicBezTo>
                    <a:pt x="13964" y="13240"/>
                    <a:pt x="14064" y="12940"/>
                    <a:pt x="14097" y="12706"/>
                  </a:cubicBezTo>
                  <a:cubicBezTo>
                    <a:pt x="14230" y="12173"/>
                    <a:pt x="14330" y="11672"/>
                    <a:pt x="14397" y="11172"/>
                  </a:cubicBezTo>
                  <a:cubicBezTo>
                    <a:pt x="14597" y="10138"/>
                    <a:pt x="14731" y="9171"/>
                    <a:pt x="14864" y="8170"/>
                  </a:cubicBezTo>
                  <a:cubicBezTo>
                    <a:pt x="15098" y="6202"/>
                    <a:pt x="15264" y="4234"/>
                    <a:pt x="15365" y="2232"/>
                  </a:cubicBezTo>
                  <a:lnTo>
                    <a:pt x="15365" y="2266"/>
                  </a:lnTo>
                  <a:cubicBezTo>
                    <a:pt x="15469" y="781"/>
                    <a:pt x="14358" y="1"/>
                    <a:pt x="13247"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1309710" y="3490700"/>
              <a:ext cx="47490" cy="43608"/>
            </a:xfrm>
            <a:custGeom>
              <a:avLst/>
              <a:gdLst/>
              <a:ahLst/>
              <a:cxnLst/>
              <a:rect l="l" t="t" r="r" b="b"/>
              <a:pathLst>
                <a:path w="3670" h="3370" extrusionOk="0">
                  <a:moveTo>
                    <a:pt x="2836" y="1"/>
                  </a:moveTo>
                  <a:lnTo>
                    <a:pt x="1" y="168"/>
                  </a:lnTo>
                  <a:lnTo>
                    <a:pt x="1135" y="3370"/>
                  </a:lnTo>
                  <a:cubicBezTo>
                    <a:pt x="1135" y="3370"/>
                    <a:pt x="3670" y="2936"/>
                    <a:pt x="3637" y="1535"/>
                  </a:cubicBezTo>
                  <a:lnTo>
                    <a:pt x="2836"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1280361" y="3492861"/>
              <a:ext cx="44035" cy="48512"/>
            </a:xfrm>
            <a:custGeom>
              <a:avLst/>
              <a:gdLst/>
              <a:ahLst/>
              <a:cxnLst/>
              <a:rect l="l" t="t" r="r" b="b"/>
              <a:pathLst>
                <a:path w="3403" h="3749" extrusionOk="0">
                  <a:moveTo>
                    <a:pt x="2269" y="1"/>
                  </a:moveTo>
                  <a:lnTo>
                    <a:pt x="667" y="835"/>
                  </a:lnTo>
                  <a:cubicBezTo>
                    <a:pt x="200" y="1101"/>
                    <a:pt x="0" y="1702"/>
                    <a:pt x="267" y="2202"/>
                  </a:cubicBezTo>
                  <a:lnTo>
                    <a:pt x="868" y="3236"/>
                  </a:lnTo>
                  <a:cubicBezTo>
                    <a:pt x="1049" y="3572"/>
                    <a:pt x="1390" y="3748"/>
                    <a:pt x="1752" y="3748"/>
                  </a:cubicBezTo>
                  <a:cubicBezTo>
                    <a:pt x="1857" y="3748"/>
                    <a:pt x="1963" y="3733"/>
                    <a:pt x="2068" y="3703"/>
                  </a:cubicBezTo>
                  <a:lnTo>
                    <a:pt x="3403" y="3203"/>
                  </a:lnTo>
                  <a:lnTo>
                    <a:pt x="2269"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1446980" y="3266678"/>
              <a:ext cx="91512" cy="133386"/>
            </a:xfrm>
            <a:custGeom>
              <a:avLst/>
              <a:gdLst/>
              <a:ahLst/>
              <a:cxnLst/>
              <a:rect l="l" t="t" r="r" b="b"/>
              <a:pathLst>
                <a:path w="7072" h="10308" extrusionOk="0">
                  <a:moveTo>
                    <a:pt x="501" y="67"/>
                  </a:moveTo>
                  <a:cubicBezTo>
                    <a:pt x="200" y="501"/>
                    <a:pt x="0" y="968"/>
                    <a:pt x="0" y="1468"/>
                  </a:cubicBezTo>
                  <a:cubicBezTo>
                    <a:pt x="0" y="2235"/>
                    <a:pt x="667" y="10308"/>
                    <a:pt x="667" y="10308"/>
                  </a:cubicBezTo>
                  <a:lnTo>
                    <a:pt x="5771" y="10308"/>
                  </a:lnTo>
                  <a:cubicBezTo>
                    <a:pt x="5771" y="10308"/>
                    <a:pt x="6238" y="8807"/>
                    <a:pt x="6672" y="4404"/>
                  </a:cubicBezTo>
                  <a:cubicBezTo>
                    <a:pt x="7072" y="0"/>
                    <a:pt x="4570" y="434"/>
                    <a:pt x="501" y="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1452583" y="3383218"/>
              <a:ext cx="85055" cy="31095"/>
            </a:xfrm>
            <a:custGeom>
              <a:avLst/>
              <a:gdLst/>
              <a:ahLst/>
              <a:cxnLst/>
              <a:rect l="l" t="t" r="r" b="b"/>
              <a:pathLst>
                <a:path w="6573" h="2403" extrusionOk="0">
                  <a:moveTo>
                    <a:pt x="6572" y="1"/>
                  </a:moveTo>
                  <a:lnTo>
                    <a:pt x="1" y="468"/>
                  </a:lnTo>
                  <a:lnTo>
                    <a:pt x="1" y="2403"/>
                  </a:lnTo>
                  <a:lnTo>
                    <a:pt x="5405" y="2403"/>
                  </a:lnTo>
                  <a:lnTo>
                    <a:pt x="6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1411575" y="3986674"/>
              <a:ext cx="72529" cy="78132"/>
            </a:xfrm>
            <a:custGeom>
              <a:avLst/>
              <a:gdLst/>
              <a:ahLst/>
              <a:cxnLst/>
              <a:rect l="l" t="t" r="r" b="b"/>
              <a:pathLst>
                <a:path w="5605" h="6038" extrusionOk="0">
                  <a:moveTo>
                    <a:pt x="3136" y="0"/>
                  </a:moveTo>
                  <a:lnTo>
                    <a:pt x="1" y="200"/>
                  </a:lnTo>
                  <a:lnTo>
                    <a:pt x="2469" y="6038"/>
                  </a:lnTo>
                  <a:lnTo>
                    <a:pt x="5605" y="5838"/>
                  </a:lnTo>
                  <a:lnTo>
                    <a:pt x="3136"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1411575" y="3986674"/>
              <a:ext cx="57001" cy="41447"/>
            </a:xfrm>
            <a:custGeom>
              <a:avLst/>
              <a:gdLst/>
              <a:ahLst/>
              <a:cxnLst/>
              <a:rect l="l" t="t" r="r" b="b"/>
              <a:pathLst>
                <a:path w="4405" h="3203" extrusionOk="0">
                  <a:moveTo>
                    <a:pt x="3136" y="0"/>
                  </a:moveTo>
                  <a:lnTo>
                    <a:pt x="1" y="200"/>
                  </a:lnTo>
                  <a:lnTo>
                    <a:pt x="1268" y="3203"/>
                  </a:lnTo>
                  <a:lnTo>
                    <a:pt x="4404" y="3002"/>
                  </a:lnTo>
                  <a:lnTo>
                    <a:pt x="31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1376378" y="4032845"/>
              <a:ext cx="118517" cy="82298"/>
            </a:xfrm>
            <a:custGeom>
              <a:avLst/>
              <a:gdLst/>
              <a:ahLst/>
              <a:cxnLst/>
              <a:rect l="l" t="t" r="r" b="b"/>
              <a:pathLst>
                <a:path w="9159" h="6360" extrusionOk="0">
                  <a:moveTo>
                    <a:pt x="7238" y="0"/>
                  </a:moveTo>
                  <a:cubicBezTo>
                    <a:pt x="7199" y="0"/>
                    <a:pt x="7159" y="11"/>
                    <a:pt x="7124" y="35"/>
                  </a:cubicBezTo>
                  <a:lnTo>
                    <a:pt x="4022" y="1503"/>
                  </a:lnTo>
                  <a:cubicBezTo>
                    <a:pt x="3855" y="1569"/>
                    <a:pt x="3722" y="1703"/>
                    <a:pt x="3655" y="1869"/>
                  </a:cubicBezTo>
                  <a:cubicBezTo>
                    <a:pt x="3288" y="2737"/>
                    <a:pt x="2087" y="4038"/>
                    <a:pt x="319" y="5439"/>
                  </a:cubicBezTo>
                  <a:cubicBezTo>
                    <a:pt x="1" y="5678"/>
                    <a:pt x="358" y="6360"/>
                    <a:pt x="1055" y="6360"/>
                  </a:cubicBezTo>
                  <a:cubicBezTo>
                    <a:pt x="1234" y="6360"/>
                    <a:pt x="1435" y="6315"/>
                    <a:pt x="1653" y="6206"/>
                  </a:cubicBezTo>
                  <a:cubicBezTo>
                    <a:pt x="2721" y="5706"/>
                    <a:pt x="5023" y="4505"/>
                    <a:pt x="5823" y="4138"/>
                  </a:cubicBezTo>
                  <a:cubicBezTo>
                    <a:pt x="7091" y="3537"/>
                    <a:pt x="7858" y="3237"/>
                    <a:pt x="8859" y="2770"/>
                  </a:cubicBezTo>
                  <a:cubicBezTo>
                    <a:pt x="8892" y="2770"/>
                    <a:pt x="8925" y="2770"/>
                    <a:pt x="8925" y="2737"/>
                  </a:cubicBezTo>
                  <a:cubicBezTo>
                    <a:pt x="9125" y="2603"/>
                    <a:pt x="9159" y="2336"/>
                    <a:pt x="9025" y="2136"/>
                  </a:cubicBezTo>
                  <a:lnTo>
                    <a:pt x="7424" y="102"/>
                  </a:lnTo>
                  <a:cubicBezTo>
                    <a:pt x="7381" y="37"/>
                    <a:pt x="7310" y="0"/>
                    <a:pt x="7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1408560" y="4055995"/>
              <a:ext cx="19863" cy="8980"/>
            </a:xfrm>
            <a:custGeom>
              <a:avLst/>
              <a:gdLst/>
              <a:ahLst/>
              <a:cxnLst/>
              <a:rect l="l" t="t" r="r" b="b"/>
              <a:pathLst>
                <a:path w="1535" h="694" extrusionOk="0">
                  <a:moveTo>
                    <a:pt x="1012" y="134"/>
                  </a:moveTo>
                  <a:cubicBezTo>
                    <a:pt x="1107" y="134"/>
                    <a:pt x="1203" y="138"/>
                    <a:pt x="1301" y="147"/>
                  </a:cubicBezTo>
                  <a:cubicBezTo>
                    <a:pt x="1034" y="414"/>
                    <a:pt x="701" y="547"/>
                    <a:pt x="334" y="547"/>
                  </a:cubicBezTo>
                  <a:cubicBezTo>
                    <a:pt x="267" y="514"/>
                    <a:pt x="201" y="447"/>
                    <a:pt x="167" y="381"/>
                  </a:cubicBezTo>
                  <a:cubicBezTo>
                    <a:pt x="134" y="314"/>
                    <a:pt x="167" y="281"/>
                    <a:pt x="167" y="281"/>
                  </a:cubicBezTo>
                  <a:cubicBezTo>
                    <a:pt x="167" y="247"/>
                    <a:pt x="201" y="247"/>
                    <a:pt x="234" y="214"/>
                  </a:cubicBezTo>
                  <a:cubicBezTo>
                    <a:pt x="502" y="165"/>
                    <a:pt x="753" y="134"/>
                    <a:pt x="1012" y="134"/>
                  </a:cubicBezTo>
                  <a:close/>
                  <a:moveTo>
                    <a:pt x="846" y="1"/>
                  </a:moveTo>
                  <a:cubicBezTo>
                    <a:pt x="522" y="1"/>
                    <a:pt x="173" y="39"/>
                    <a:pt x="67" y="181"/>
                  </a:cubicBezTo>
                  <a:cubicBezTo>
                    <a:pt x="0" y="247"/>
                    <a:pt x="0" y="347"/>
                    <a:pt x="34" y="414"/>
                  </a:cubicBezTo>
                  <a:cubicBezTo>
                    <a:pt x="67" y="547"/>
                    <a:pt x="167" y="648"/>
                    <a:pt x="301" y="681"/>
                  </a:cubicBezTo>
                  <a:cubicBezTo>
                    <a:pt x="351" y="689"/>
                    <a:pt x="401" y="693"/>
                    <a:pt x="450" y="693"/>
                  </a:cubicBezTo>
                  <a:cubicBezTo>
                    <a:pt x="599" y="693"/>
                    <a:pt x="743" y="656"/>
                    <a:pt x="868" y="581"/>
                  </a:cubicBezTo>
                  <a:cubicBezTo>
                    <a:pt x="1101" y="447"/>
                    <a:pt x="1301" y="314"/>
                    <a:pt x="1501" y="181"/>
                  </a:cubicBezTo>
                  <a:cubicBezTo>
                    <a:pt x="1501" y="147"/>
                    <a:pt x="1535" y="114"/>
                    <a:pt x="1535" y="80"/>
                  </a:cubicBezTo>
                  <a:cubicBezTo>
                    <a:pt x="1501" y="47"/>
                    <a:pt x="1501" y="47"/>
                    <a:pt x="1468" y="47"/>
                  </a:cubicBezTo>
                  <a:cubicBezTo>
                    <a:pt x="1405" y="31"/>
                    <a:pt x="1135"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1453450" y="3202300"/>
              <a:ext cx="264183" cy="275894"/>
            </a:xfrm>
            <a:custGeom>
              <a:avLst/>
              <a:gdLst/>
              <a:ahLst/>
              <a:cxnLst/>
              <a:rect l="l" t="t" r="r" b="b"/>
              <a:pathLst>
                <a:path w="20416" h="21321" extrusionOk="0">
                  <a:moveTo>
                    <a:pt x="11890" y="0"/>
                  </a:moveTo>
                  <a:cubicBezTo>
                    <a:pt x="11480" y="0"/>
                    <a:pt x="11030" y="37"/>
                    <a:pt x="10408" y="105"/>
                  </a:cubicBezTo>
                  <a:cubicBezTo>
                    <a:pt x="7739" y="339"/>
                    <a:pt x="5138" y="1239"/>
                    <a:pt x="2836" y="2707"/>
                  </a:cubicBezTo>
                  <a:cubicBezTo>
                    <a:pt x="1802" y="3341"/>
                    <a:pt x="834" y="4142"/>
                    <a:pt x="1" y="5042"/>
                  </a:cubicBezTo>
                  <a:cubicBezTo>
                    <a:pt x="4570" y="9245"/>
                    <a:pt x="5037" y="18318"/>
                    <a:pt x="5037" y="21320"/>
                  </a:cubicBezTo>
                  <a:lnTo>
                    <a:pt x="20415" y="21320"/>
                  </a:lnTo>
                  <a:cubicBezTo>
                    <a:pt x="20048" y="6677"/>
                    <a:pt x="14844" y="472"/>
                    <a:pt x="14844" y="472"/>
                  </a:cubicBezTo>
                  <a:cubicBezTo>
                    <a:pt x="13345" y="142"/>
                    <a:pt x="12691" y="0"/>
                    <a:pt x="11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1411575" y="4045953"/>
              <a:ext cx="16848" cy="12384"/>
            </a:xfrm>
            <a:custGeom>
              <a:avLst/>
              <a:gdLst/>
              <a:ahLst/>
              <a:cxnLst/>
              <a:rect l="l" t="t" r="r" b="b"/>
              <a:pathLst>
                <a:path w="1302" h="957" extrusionOk="0">
                  <a:moveTo>
                    <a:pt x="401" y="123"/>
                  </a:moveTo>
                  <a:cubicBezTo>
                    <a:pt x="701" y="256"/>
                    <a:pt x="935" y="490"/>
                    <a:pt x="1102" y="790"/>
                  </a:cubicBezTo>
                  <a:cubicBezTo>
                    <a:pt x="735" y="723"/>
                    <a:pt x="201" y="423"/>
                    <a:pt x="168" y="256"/>
                  </a:cubicBezTo>
                  <a:cubicBezTo>
                    <a:pt x="168" y="223"/>
                    <a:pt x="134" y="189"/>
                    <a:pt x="234" y="156"/>
                  </a:cubicBezTo>
                  <a:lnTo>
                    <a:pt x="268" y="156"/>
                  </a:lnTo>
                  <a:cubicBezTo>
                    <a:pt x="301" y="123"/>
                    <a:pt x="368" y="123"/>
                    <a:pt x="401" y="123"/>
                  </a:cubicBezTo>
                  <a:close/>
                  <a:moveTo>
                    <a:pt x="344" y="1"/>
                  </a:moveTo>
                  <a:cubicBezTo>
                    <a:pt x="285" y="1"/>
                    <a:pt x="226" y="17"/>
                    <a:pt x="168" y="56"/>
                  </a:cubicBezTo>
                  <a:cubicBezTo>
                    <a:pt x="68" y="89"/>
                    <a:pt x="1" y="189"/>
                    <a:pt x="34" y="323"/>
                  </a:cubicBezTo>
                  <a:cubicBezTo>
                    <a:pt x="134" y="590"/>
                    <a:pt x="902" y="923"/>
                    <a:pt x="1235" y="957"/>
                  </a:cubicBezTo>
                  <a:lnTo>
                    <a:pt x="1268" y="957"/>
                  </a:lnTo>
                  <a:cubicBezTo>
                    <a:pt x="1268" y="923"/>
                    <a:pt x="1302" y="923"/>
                    <a:pt x="1302" y="923"/>
                  </a:cubicBezTo>
                  <a:cubicBezTo>
                    <a:pt x="1302" y="890"/>
                    <a:pt x="1302" y="856"/>
                    <a:pt x="1302" y="856"/>
                  </a:cubicBezTo>
                  <a:cubicBezTo>
                    <a:pt x="1302" y="823"/>
                    <a:pt x="868" y="123"/>
                    <a:pt x="468" y="23"/>
                  </a:cubicBezTo>
                  <a:cubicBezTo>
                    <a:pt x="426" y="9"/>
                    <a:pt x="385"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1205683" y="3450559"/>
              <a:ext cx="531187" cy="560289"/>
            </a:xfrm>
            <a:custGeom>
              <a:avLst/>
              <a:gdLst/>
              <a:ahLst/>
              <a:cxnLst/>
              <a:rect l="l" t="t" r="r" b="b"/>
              <a:pathLst>
                <a:path w="41050" h="43299" extrusionOk="0">
                  <a:moveTo>
                    <a:pt x="39495" y="1"/>
                  </a:moveTo>
                  <a:lnTo>
                    <a:pt x="24184" y="1068"/>
                  </a:lnTo>
                  <a:lnTo>
                    <a:pt x="23484" y="6238"/>
                  </a:lnTo>
                  <a:cubicBezTo>
                    <a:pt x="23484" y="6238"/>
                    <a:pt x="22561" y="6202"/>
                    <a:pt x="21108" y="6202"/>
                  </a:cubicBezTo>
                  <a:cubicBezTo>
                    <a:pt x="16160" y="6202"/>
                    <a:pt x="5071" y="6621"/>
                    <a:pt x="3370" y="10308"/>
                  </a:cubicBezTo>
                  <a:cubicBezTo>
                    <a:pt x="1" y="17680"/>
                    <a:pt x="15845" y="43298"/>
                    <a:pt x="15845" y="43298"/>
                  </a:cubicBezTo>
                  <a:lnTo>
                    <a:pt x="19881" y="42798"/>
                  </a:lnTo>
                  <a:cubicBezTo>
                    <a:pt x="19881" y="42798"/>
                    <a:pt x="10975" y="17547"/>
                    <a:pt x="12109" y="16479"/>
                  </a:cubicBezTo>
                  <a:cubicBezTo>
                    <a:pt x="12637" y="15975"/>
                    <a:pt x="20606" y="15896"/>
                    <a:pt x="25535" y="15896"/>
                  </a:cubicBezTo>
                  <a:cubicBezTo>
                    <a:pt x="27776" y="15896"/>
                    <a:pt x="29388" y="15912"/>
                    <a:pt x="29388" y="15912"/>
                  </a:cubicBezTo>
                  <a:cubicBezTo>
                    <a:pt x="29388" y="15912"/>
                    <a:pt x="29390" y="15912"/>
                    <a:pt x="29394" y="15912"/>
                  </a:cubicBezTo>
                  <a:cubicBezTo>
                    <a:pt x="29698" y="15912"/>
                    <a:pt x="41049" y="15847"/>
                    <a:pt x="40029" y="6138"/>
                  </a:cubicBezTo>
                  <a:lnTo>
                    <a:pt x="394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1394313" y="3994438"/>
              <a:ext cx="78145" cy="28507"/>
            </a:xfrm>
            <a:custGeom>
              <a:avLst/>
              <a:gdLst/>
              <a:ahLst/>
              <a:cxnLst/>
              <a:rect l="l" t="t" r="r" b="b"/>
              <a:pathLst>
                <a:path w="6039" h="2203" extrusionOk="0">
                  <a:moveTo>
                    <a:pt x="5538" y="1"/>
                  </a:moveTo>
                  <a:lnTo>
                    <a:pt x="1" y="1135"/>
                  </a:lnTo>
                  <a:lnTo>
                    <a:pt x="935" y="2202"/>
                  </a:lnTo>
                  <a:lnTo>
                    <a:pt x="6038" y="1368"/>
                  </a:lnTo>
                  <a:lnTo>
                    <a:pt x="553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1394313" y="3994438"/>
              <a:ext cx="78145" cy="28507"/>
            </a:xfrm>
            <a:custGeom>
              <a:avLst/>
              <a:gdLst/>
              <a:ahLst/>
              <a:cxnLst/>
              <a:rect l="l" t="t" r="r" b="b"/>
              <a:pathLst>
                <a:path w="6039" h="2203" extrusionOk="0">
                  <a:moveTo>
                    <a:pt x="5538" y="1"/>
                  </a:moveTo>
                  <a:lnTo>
                    <a:pt x="1" y="1135"/>
                  </a:lnTo>
                  <a:lnTo>
                    <a:pt x="935" y="2202"/>
                  </a:lnTo>
                  <a:lnTo>
                    <a:pt x="6038" y="1368"/>
                  </a:lnTo>
                  <a:lnTo>
                    <a:pt x="5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1518630" y="3460057"/>
              <a:ext cx="129076" cy="25479"/>
            </a:xfrm>
            <a:custGeom>
              <a:avLst/>
              <a:gdLst/>
              <a:ahLst/>
              <a:cxnLst/>
              <a:rect l="l" t="t" r="r" b="b"/>
              <a:pathLst>
                <a:path w="9975" h="1969" extrusionOk="0">
                  <a:moveTo>
                    <a:pt x="9874" y="0"/>
                  </a:moveTo>
                  <a:lnTo>
                    <a:pt x="0" y="467"/>
                  </a:lnTo>
                  <a:lnTo>
                    <a:pt x="34" y="1935"/>
                  </a:lnTo>
                  <a:lnTo>
                    <a:pt x="9974" y="1969"/>
                  </a:lnTo>
                  <a:lnTo>
                    <a:pt x="98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1654166" y="3456602"/>
              <a:ext cx="65192" cy="29361"/>
            </a:xfrm>
            <a:custGeom>
              <a:avLst/>
              <a:gdLst/>
              <a:ahLst/>
              <a:cxnLst/>
              <a:rect l="l" t="t" r="r" b="b"/>
              <a:pathLst>
                <a:path w="5038" h="2269" extrusionOk="0">
                  <a:moveTo>
                    <a:pt x="4937" y="1"/>
                  </a:moveTo>
                  <a:lnTo>
                    <a:pt x="1" y="234"/>
                  </a:lnTo>
                  <a:lnTo>
                    <a:pt x="1" y="2236"/>
                  </a:lnTo>
                  <a:lnTo>
                    <a:pt x="5038" y="2269"/>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1554461" y="3461713"/>
              <a:ext cx="33243" cy="25544"/>
            </a:xfrm>
            <a:custGeom>
              <a:avLst/>
              <a:gdLst/>
              <a:ahLst/>
              <a:cxnLst/>
              <a:rect l="l" t="t" r="r" b="b"/>
              <a:pathLst>
                <a:path w="2569" h="1974" extrusionOk="0">
                  <a:moveTo>
                    <a:pt x="2254" y="1"/>
                  </a:moveTo>
                  <a:cubicBezTo>
                    <a:pt x="2236" y="1"/>
                    <a:pt x="2219" y="2"/>
                    <a:pt x="2202" y="6"/>
                  </a:cubicBezTo>
                  <a:lnTo>
                    <a:pt x="267" y="73"/>
                  </a:lnTo>
                  <a:cubicBezTo>
                    <a:pt x="134" y="106"/>
                    <a:pt x="0" y="206"/>
                    <a:pt x="0" y="373"/>
                  </a:cubicBezTo>
                  <a:lnTo>
                    <a:pt x="0" y="1574"/>
                  </a:lnTo>
                  <a:cubicBezTo>
                    <a:pt x="0" y="1740"/>
                    <a:pt x="134" y="1841"/>
                    <a:pt x="267" y="1874"/>
                  </a:cubicBezTo>
                  <a:lnTo>
                    <a:pt x="2202" y="1974"/>
                  </a:lnTo>
                  <a:cubicBezTo>
                    <a:pt x="2368" y="1974"/>
                    <a:pt x="2535" y="1841"/>
                    <a:pt x="2569" y="1674"/>
                  </a:cubicBezTo>
                  <a:lnTo>
                    <a:pt x="2569" y="273"/>
                  </a:lnTo>
                  <a:cubicBezTo>
                    <a:pt x="2539" y="123"/>
                    <a:pt x="2402" y="1"/>
                    <a:pt x="2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1502221" y="3985380"/>
              <a:ext cx="64338" cy="80720"/>
            </a:xfrm>
            <a:custGeom>
              <a:avLst/>
              <a:gdLst/>
              <a:ahLst/>
              <a:cxnLst/>
              <a:rect l="l" t="t" r="r" b="b"/>
              <a:pathLst>
                <a:path w="4972" h="6238" extrusionOk="0">
                  <a:moveTo>
                    <a:pt x="1" y="0"/>
                  </a:moveTo>
                  <a:lnTo>
                    <a:pt x="1802" y="6071"/>
                  </a:lnTo>
                  <a:lnTo>
                    <a:pt x="4971" y="6238"/>
                  </a:lnTo>
                  <a:lnTo>
                    <a:pt x="3136" y="134"/>
                  </a:lnTo>
                  <a:lnTo>
                    <a:pt x="1"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1502221" y="3985380"/>
              <a:ext cx="52679" cy="42314"/>
            </a:xfrm>
            <a:custGeom>
              <a:avLst/>
              <a:gdLst/>
              <a:ahLst/>
              <a:cxnLst/>
              <a:rect l="l" t="t" r="r" b="b"/>
              <a:pathLst>
                <a:path w="4071" h="3270" extrusionOk="0">
                  <a:moveTo>
                    <a:pt x="1" y="0"/>
                  </a:moveTo>
                  <a:lnTo>
                    <a:pt x="935" y="3136"/>
                  </a:lnTo>
                  <a:lnTo>
                    <a:pt x="4070" y="3269"/>
                  </a:lnTo>
                  <a:lnTo>
                    <a:pt x="4070" y="3269"/>
                  </a:lnTo>
                  <a:lnTo>
                    <a:pt x="3136" y="134"/>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1470026" y="4037154"/>
              <a:ext cx="116809" cy="85171"/>
            </a:xfrm>
            <a:custGeom>
              <a:avLst/>
              <a:gdLst/>
              <a:ahLst/>
              <a:cxnLst/>
              <a:rect l="l" t="t" r="r" b="b"/>
              <a:pathLst>
                <a:path w="9027" h="6582" extrusionOk="0">
                  <a:moveTo>
                    <a:pt x="7006" y="1"/>
                  </a:moveTo>
                  <a:cubicBezTo>
                    <a:pt x="6967" y="1"/>
                    <a:pt x="6927" y="12"/>
                    <a:pt x="6892" y="35"/>
                  </a:cubicBezTo>
                  <a:lnTo>
                    <a:pt x="3857" y="1637"/>
                  </a:lnTo>
                  <a:cubicBezTo>
                    <a:pt x="3690" y="1703"/>
                    <a:pt x="3556" y="1837"/>
                    <a:pt x="3490" y="2003"/>
                  </a:cubicBezTo>
                  <a:cubicBezTo>
                    <a:pt x="3156" y="2904"/>
                    <a:pt x="2022" y="4238"/>
                    <a:pt x="287" y="5673"/>
                  </a:cubicBezTo>
                  <a:cubicBezTo>
                    <a:pt x="1" y="5933"/>
                    <a:pt x="345" y="6581"/>
                    <a:pt x="1019" y="6581"/>
                  </a:cubicBezTo>
                  <a:cubicBezTo>
                    <a:pt x="1208" y="6581"/>
                    <a:pt x="1422" y="6531"/>
                    <a:pt x="1655" y="6407"/>
                  </a:cubicBezTo>
                  <a:cubicBezTo>
                    <a:pt x="2722" y="5873"/>
                    <a:pt x="4991" y="4605"/>
                    <a:pt x="5758" y="4172"/>
                  </a:cubicBezTo>
                  <a:cubicBezTo>
                    <a:pt x="6992" y="3538"/>
                    <a:pt x="7726" y="3204"/>
                    <a:pt x="8727" y="2704"/>
                  </a:cubicBezTo>
                  <a:cubicBezTo>
                    <a:pt x="8760" y="2704"/>
                    <a:pt x="8793" y="2671"/>
                    <a:pt x="8827" y="2671"/>
                  </a:cubicBezTo>
                  <a:cubicBezTo>
                    <a:pt x="8994" y="2504"/>
                    <a:pt x="9027" y="2237"/>
                    <a:pt x="8860" y="2070"/>
                  </a:cubicBezTo>
                  <a:lnTo>
                    <a:pt x="7192" y="102"/>
                  </a:lnTo>
                  <a:cubicBezTo>
                    <a:pt x="7149" y="38"/>
                    <a:pt x="7078" y="1"/>
                    <a:pt x="7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1500500" y="4062116"/>
              <a:ext cx="19436" cy="9174"/>
            </a:xfrm>
            <a:custGeom>
              <a:avLst/>
              <a:gdLst/>
              <a:ahLst/>
              <a:cxnLst/>
              <a:rect l="l" t="t" r="r" b="b"/>
              <a:pathLst>
                <a:path w="1502" h="709" extrusionOk="0">
                  <a:moveTo>
                    <a:pt x="1013" y="129"/>
                  </a:moveTo>
                  <a:cubicBezTo>
                    <a:pt x="1099" y="129"/>
                    <a:pt x="1185" y="133"/>
                    <a:pt x="1268" y="141"/>
                  </a:cubicBezTo>
                  <a:cubicBezTo>
                    <a:pt x="1035" y="408"/>
                    <a:pt x="701" y="541"/>
                    <a:pt x="367" y="575"/>
                  </a:cubicBezTo>
                  <a:cubicBezTo>
                    <a:pt x="267" y="541"/>
                    <a:pt x="201" y="475"/>
                    <a:pt x="167" y="408"/>
                  </a:cubicBezTo>
                  <a:lnTo>
                    <a:pt x="167" y="308"/>
                  </a:lnTo>
                  <a:cubicBezTo>
                    <a:pt x="167" y="275"/>
                    <a:pt x="201" y="241"/>
                    <a:pt x="234" y="241"/>
                  </a:cubicBezTo>
                  <a:cubicBezTo>
                    <a:pt x="484" y="166"/>
                    <a:pt x="753" y="129"/>
                    <a:pt x="1013" y="129"/>
                  </a:cubicBezTo>
                  <a:close/>
                  <a:moveTo>
                    <a:pt x="1057" y="0"/>
                  </a:moveTo>
                  <a:cubicBezTo>
                    <a:pt x="686" y="0"/>
                    <a:pt x="167" y="30"/>
                    <a:pt x="34" y="208"/>
                  </a:cubicBezTo>
                  <a:cubicBezTo>
                    <a:pt x="0" y="275"/>
                    <a:pt x="0" y="375"/>
                    <a:pt x="34" y="441"/>
                  </a:cubicBezTo>
                  <a:cubicBezTo>
                    <a:pt x="101" y="575"/>
                    <a:pt x="201" y="675"/>
                    <a:pt x="334" y="708"/>
                  </a:cubicBezTo>
                  <a:cubicBezTo>
                    <a:pt x="534" y="708"/>
                    <a:pt x="701" y="675"/>
                    <a:pt x="868" y="575"/>
                  </a:cubicBezTo>
                  <a:cubicBezTo>
                    <a:pt x="1101" y="441"/>
                    <a:pt x="1301" y="308"/>
                    <a:pt x="1502" y="141"/>
                  </a:cubicBezTo>
                  <a:cubicBezTo>
                    <a:pt x="1502" y="108"/>
                    <a:pt x="1502" y="74"/>
                    <a:pt x="1502" y="74"/>
                  </a:cubicBezTo>
                  <a:cubicBezTo>
                    <a:pt x="1468" y="41"/>
                    <a:pt x="1468" y="8"/>
                    <a:pt x="1435" y="8"/>
                  </a:cubicBezTo>
                  <a:cubicBezTo>
                    <a:pt x="1390" y="8"/>
                    <a:pt x="1242" y="0"/>
                    <a:pt x="1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1503088" y="4052113"/>
              <a:ext cx="17275" cy="11840"/>
            </a:xfrm>
            <a:custGeom>
              <a:avLst/>
              <a:gdLst/>
              <a:ahLst/>
              <a:cxnLst/>
              <a:rect l="l" t="t" r="r" b="b"/>
              <a:pathLst>
                <a:path w="1335" h="915" extrusionOk="0">
                  <a:moveTo>
                    <a:pt x="401" y="114"/>
                  </a:moveTo>
                  <a:cubicBezTo>
                    <a:pt x="701" y="247"/>
                    <a:pt x="935" y="481"/>
                    <a:pt x="1101" y="747"/>
                  </a:cubicBezTo>
                  <a:cubicBezTo>
                    <a:pt x="734" y="681"/>
                    <a:pt x="201" y="447"/>
                    <a:pt x="167" y="280"/>
                  </a:cubicBezTo>
                  <a:cubicBezTo>
                    <a:pt x="134" y="247"/>
                    <a:pt x="134" y="214"/>
                    <a:pt x="201" y="147"/>
                  </a:cubicBezTo>
                  <a:lnTo>
                    <a:pt x="234" y="147"/>
                  </a:lnTo>
                  <a:cubicBezTo>
                    <a:pt x="267" y="114"/>
                    <a:pt x="334" y="114"/>
                    <a:pt x="401" y="114"/>
                  </a:cubicBezTo>
                  <a:close/>
                  <a:moveTo>
                    <a:pt x="354" y="0"/>
                  </a:moveTo>
                  <a:cubicBezTo>
                    <a:pt x="281" y="0"/>
                    <a:pt x="207" y="31"/>
                    <a:pt x="134" y="80"/>
                  </a:cubicBezTo>
                  <a:cubicBezTo>
                    <a:pt x="67" y="114"/>
                    <a:pt x="1" y="214"/>
                    <a:pt x="34" y="347"/>
                  </a:cubicBezTo>
                  <a:cubicBezTo>
                    <a:pt x="134" y="614"/>
                    <a:pt x="935" y="914"/>
                    <a:pt x="1235" y="914"/>
                  </a:cubicBezTo>
                  <a:lnTo>
                    <a:pt x="1302" y="914"/>
                  </a:lnTo>
                  <a:cubicBezTo>
                    <a:pt x="1335" y="881"/>
                    <a:pt x="1335" y="847"/>
                    <a:pt x="1302" y="814"/>
                  </a:cubicBezTo>
                  <a:cubicBezTo>
                    <a:pt x="1268" y="781"/>
                    <a:pt x="868" y="114"/>
                    <a:pt x="434" y="14"/>
                  </a:cubicBezTo>
                  <a:cubicBezTo>
                    <a:pt x="407" y="5"/>
                    <a:pt x="381" y="0"/>
                    <a:pt x="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1487987" y="3997466"/>
              <a:ext cx="75117" cy="22451"/>
            </a:xfrm>
            <a:custGeom>
              <a:avLst/>
              <a:gdLst/>
              <a:ahLst/>
              <a:cxnLst/>
              <a:rect l="l" t="t" r="r" b="b"/>
              <a:pathLst>
                <a:path w="5805" h="1735" extrusionOk="0">
                  <a:moveTo>
                    <a:pt x="0" y="0"/>
                  </a:moveTo>
                  <a:lnTo>
                    <a:pt x="667" y="1268"/>
                  </a:lnTo>
                  <a:lnTo>
                    <a:pt x="5804" y="1735"/>
                  </a:lnTo>
                  <a:lnTo>
                    <a:pt x="5671" y="267"/>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1487987" y="3997466"/>
              <a:ext cx="75117" cy="22451"/>
            </a:xfrm>
            <a:custGeom>
              <a:avLst/>
              <a:gdLst/>
              <a:ahLst/>
              <a:cxnLst/>
              <a:rect l="l" t="t" r="r" b="b"/>
              <a:pathLst>
                <a:path w="5805" h="1735" extrusionOk="0">
                  <a:moveTo>
                    <a:pt x="0" y="0"/>
                  </a:moveTo>
                  <a:lnTo>
                    <a:pt x="667" y="1268"/>
                  </a:lnTo>
                  <a:lnTo>
                    <a:pt x="5804" y="1735"/>
                  </a:lnTo>
                  <a:lnTo>
                    <a:pt x="5671" y="26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1356333" y="3504080"/>
              <a:ext cx="390646" cy="502447"/>
            </a:xfrm>
            <a:custGeom>
              <a:avLst/>
              <a:gdLst/>
              <a:ahLst/>
              <a:cxnLst/>
              <a:rect l="l" t="t" r="r" b="b"/>
              <a:pathLst>
                <a:path w="30189" h="38829" extrusionOk="0">
                  <a:moveTo>
                    <a:pt x="27920" y="1"/>
                  </a:moveTo>
                  <a:lnTo>
                    <a:pt x="21983" y="3470"/>
                  </a:lnTo>
                  <a:cubicBezTo>
                    <a:pt x="21983" y="3470"/>
                    <a:pt x="20477" y="3358"/>
                    <a:pt x="18296" y="3358"/>
                  </a:cubicBezTo>
                  <a:cubicBezTo>
                    <a:pt x="13130" y="3358"/>
                    <a:pt x="4171" y="3985"/>
                    <a:pt x="2435" y="8207"/>
                  </a:cubicBezTo>
                  <a:cubicBezTo>
                    <a:pt x="0" y="14211"/>
                    <a:pt x="10875" y="38829"/>
                    <a:pt x="10875" y="38829"/>
                  </a:cubicBezTo>
                  <a:lnTo>
                    <a:pt x="15344" y="38829"/>
                  </a:lnTo>
                  <a:lnTo>
                    <a:pt x="11175" y="13044"/>
                  </a:lnTo>
                  <a:lnTo>
                    <a:pt x="11175" y="13044"/>
                  </a:lnTo>
                  <a:cubicBezTo>
                    <a:pt x="11175" y="13044"/>
                    <a:pt x="13833" y="13401"/>
                    <a:pt x="17011" y="13401"/>
                  </a:cubicBezTo>
                  <a:cubicBezTo>
                    <a:pt x="20494" y="13401"/>
                    <a:pt x="24601" y="12972"/>
                    <a:pt x="26519" y="11176"/>
                  </a:cubicBezTo>
                  <a:cubicBezTo>
                    <a:pt x="30188" y="7773"/>
                    <a:pt x="27920" y="1"/>
                    <a:pt x="27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1493590" y="3170855"/>
              <a:ext cx="94980" cy="85715"/>
            </a:xfrm>
            <a:custGeom>
              <a:avLst/>
              <a:gdLst/>
              <a:ahLst/>
              <a:cxnLst/>
              <a:rect l="l" t="t" r="r" b="b"/>
              <a:pathLst>
                <a:path w="7340" h="6624" extrusionOk="0">
                  <a:moveTo>
                    <a:pt x="3070" y="0"/>
                  </a:moveTo>
                  <a:lnTo>
                    <a:pt x="2636" y="367"/>
                  </a:lnTo>
                  <a:lnTo>
                    <a:pt x="1" y="2669"/>
                  </a:lnTo>
                  <a:cubicBezTo>
                    <a:pt x="1" y="2669"/>
                    <a:pt x="1902" y="3736"/>
                    <a:pt x="1835" y="4170"/>
                  </a:cubicBezTo>
                  <a:cubicBezTo>
                    <a:pt x="1769" y="4370"/>
                    <a:pt x="1635" y="4570"/>
                    <a:pt x="1435" y="4703"/>
                  </a:cubicBezTo>
                  <a:cubicBezTo>
                    <a:pt x="1302" y="4870"/>
                    <a:pt x="1135" y="4970"/>
                    <a:pt x="968" y="5104"/>
                  </a:cubicBezTo>
                  <a:cubicBezTo>
                    <a:pt x="1564" y="6069"/>
                    <a:pt x="2619" y="6623"/>
                    <a:pt x="3743" y="6623"/>
                  </a:cubicBezTo>
                  <a:cubicBezTo>
                    <a:pt x="3939" y="6623"/>
                    <a:pt x="4138" y="6606"/>
                    <a:pt x="4337" y="6572"/>
                  </a:cubicBezTo>
                  <a:cubicBezTo>
                    <a:pt x="6672" y="6205"/>
                    <a:pt x="7339" y="2702"/>
                    <a:pt x="7339" y="2702"/>
                  </a:cubicBezTo>
                  <a:cubicBezTo>
                    <a:pt x="7339" y="2702"/>
                    <a:pt x="5838" y="2702"/>
                    <a:pt x="5138" y="2435"/>
                  </a:cubicBezTo>
                  <a:cubicBezTo>
                    <a:pt x="4471" y="2135"/>
                    <a:pt x="3070" y="0"/>
                    <a:pt x="3070"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1493163" y="3176031"/>
              <a:ext cx="44475" cy="55694"/>
            </a:xfrm>
            <a:custGeom>
              <a:avLst/>
              <a:gdLst/>
              <a:ahLst/>
              <a:cxnLst/>
              <a:rect l="l" t="t" r="r" b="b"/>
              <a:pathLst>
                <a:path w="3437" h="4304" extrusionOk="0">
                  <a:moveTo>
                    <a:pt x="2636" y="0"/>
                  </a:moveTo>
                  <a:lnTo>
                    <a:pt x="0" y="2269"/>
                  </a:lnTo>
                  <a:cubicBezTo>
                    <a:pt x="0" y="2269"/>
                    <a:pt x="1902" y="3369"/>
                    <a:pt x="1835" y="3770"/>
                  </a:cubicBezTo>
                  <a:cubicBezTo>
                    <a:pt x="1768" y="3970"/>
                    <a:pt x="1635" y="4170"/>
                    <a:pt x="1468" y="4303"/>
                  </a:cubicBezTo>
                  <a:cubicBezTo>
                    <a:pt x="3436" y="3903"/>
                    <a:pt x="2869" y="0"/>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1414603" y="3100059"/>
              <a:ext cx="56444" cy="79879"/>
            </a:xfrm>
            <a:custGeom>
              <a:avLst/>
              <a:gdLst/>
              <a:ahLst/>
              <a:cxnLst/>
              <a:rect l="l" t="t" r="r" b="b"/>
              <a:pathLst>
                <a:path w="4362" h="6173" extrusionOk="0">
                  <a:moveTo>
                    <a:pt x="3536" y="1"/>
                  </a:moveTo>
                  <a:lnTo>
                    <a:pt x="34" y="1535"/>
                  </a:lnTo>
                  <a:cubicBezTo>
                    <a:pt x="34" y="1535"/>
                    <a:pt x="0" y="4804"/>
                    <a:pt x="2235" y="6038"/>
                  </a:cubicBezTo>
                  <a:cubicBezTo>
                    <a:pt x="2409" y="6130"/>
                    <a:pt x="2564" y="6173"/>
                    <a:pt x="2701" y="6173"/>
                  </a:cubicBezTo>
                  <a:cubicBezTo>
                    <a:pt x="4361" y="6173"/>
                    <a:pt x="3536" y="1"/>
                    <a:pt x="35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1416324" y="3089797"/>
              <a:ext cx="122607" cy="143272"/>
            </a:xfrm>
            <a:custGeom>
              <a:avLst/>
              <a:gdLst/>
              <a:ahLst/>
              <a:cxnLst/>
              <a:rect l="l" t="t" r="r" b="b"/>
              <a:pathLst>
                <a:path w="9475" h="11072" extrusionOk="0">
                  <a:moveTo>
                    <a:pt x="4483" y="0"/>
                  </a:moveTo>
                  <a:cubicBezTo>
                    <a:pt x="3633" y="0"/>
                    <a:pt x="2769" y="282"/>
                    <a:pt x="2036" y="894"/>
                  </a:cubicBezTo>
                  <a:cubicBezTo>
                    <a:pt x="1" y="2528"/>
                    <a:pt x="434" y="5864"/>
                    <a:pt x="1435" y="8165"/>
                  </a:cubicBezTo>
                  <a:cubicBezTo>
                    <a:pt x="1569" y="8499"/>
                    <a:pt x="1735" y="8833"/>
                    <a:pt x="1936" y="9133"/>
                  </a:cubicBezTo>
                  <a:cubicBezTo>
                    <a:pt x="2002" y="9233"/>
                    <a:pt x="2036" y="9333"/>
                    <a:pt x="2102" y="9400"/>
                  </a:cubicBezTo>
                  <a:lnTo>
                    <a:pt x="2169" y="9466"/>
                  </a:lnTo>
                  <a:cubicBezTo>
                    <a:pt x="2769" y="10300"/>
                    <a:pt x="3670" y="10834"/>
                    <a:pt x="4671" y="11001"/>
                  </a:cubicBezTo>
                  <a:cubicBezTo>
                    <a:pt x="4838" y="11034"/>
                    <a:pt x="4971" y="11034"/>
                    <a:pt x="5138" y="11068"/>
                  </a:cubicBezTo>
                  <a:cubicBezTo>
                    <a:pt x="5199" y="11070"/>
                    <a:pt x="5260" y="11072"/>
                    <a:pt x="5321" y="11072"/>
                  </a:cubicBezTo>
                  <a:cubicBezTo>
                    <a:pt x="6651" y="11072"/>
                    <a:pt x="7867" y="10380"/>
                    <a:pt x="8474" y="9200"/>
                  </a:cubicBezTo>
                  <a:cubicBezTo>
                    <a:pt x="8507" y="9166"/>
                    <a:pt x="8540" y="9133"/>
                    <a:pt x="8540" y="9099"/>
                  </a:cubicBezTo>
                  <a:cubicBezTo>
                    <a:pt x="9474" y="7298"/>
                    <a:pt x="8941" y="5730"/>
                    <a:pt x="8273" y="2995"/>
                  </a:cubicBezTo>
                  <a:cubicBezTo>
                    <a:pt x="7829" y="1127"/>
                    <a:pt x="6183" y="0"/>
                    <a:pt x="4483"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1465536" y="3150772"/>
              <a:ext cx="8644" cy="10352"/>
            </a:xfrm>
            <a:custGeom>
              <a:avLst/>
              <a:gdLst/>
              <a:ahLst/>
              <a:cxnLst/>
              <a:rect l="l" t="t" r="r" b="b"/>
              <a:pathLst>
                <a:path w="668" h="800" extrusionOk="0">
                  <a:moveTo>
                    <a:pt x="273" y="1"/>
                  </a:moveTo>
                  <a:cubicBezTo>
                    <a:pt x="248" y="1"/>
                    <a:pt x="224" y="6"/>
                    <a:pt x="201" y="18"/>
                  </a:cubicBezTo>
                  <a:cubicBezTo>
                    <a:pt x="67" y="51"/>
                    <a:pt x="1" y="251"/>
                    <a:pt x="67" y="485"/>
                  </a:cubicBezTo>
                  <a:cubicBezTo>
                    <a:pt x="124" y="654"/>
                    <a:pt x="252" y="800"/>
                    <a:pt x="391" y="800"/>
                  </a:cubicBezTo>
                  <a:cubicBezTo>
                    <a:pt x="417" y="800"/>
                    <a:pt x="442" y="795"/>
                    <a:pt x="468" y="785"/>
                  </a:cubicBezTo>
                  <a:cubicBezTo>
                    <a:pt x="601" y="685"/>
                    <a:pt x="668" y="485"/>
                    <a:pt x="601" y="318"/>
                  </a:cubicBezTo>
                  <a:cubicBezTo>
                    <a:pt x="518" y="125"/>
                    <a:pt x="390"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1434026" y="3160438"/>
              <a:ext cx="8644" cy="10624"/>
            </a:xfrm>
            <a:custGeom>
              <a:avLst/>
              <a:gdLst/>
              <a:ahLst/>
              <a:cxnLst/>
              <a:rect l="l" t="t" r="r" b="b"/>
              <a:pathLst>
                <a:path w="668" h="821" extrusionOk="0">
                  <a:moveTo>
                    <a:pt x="235" y="0"/>
                  </a:moveTo>
                  <a:cubicBezTo>
                    <a:pt x="224" y="0"/>
                    <a:pt x="212" y="2"/>
                    <a:pt x="201" y="5"/>
                  </a:cubicBezTo>
                  <a:cubicBezTo>
                    <a:pt x="67" y="71"/>
                    <a:pt x="0" y="271"/>
                    <a:pt x="67" y="505"/>
                  </a:cubicBezTo>
                  <a:cubicBezTo>
                    <a:pt x="124" y="674"/>
                    <a:pt x="252" y="820"/>
                    <a:pt x="371" y="820"/>
                  </a:cubicBezTo>
                  <a:cubicBezTo>
                    <a:pt x="393" y="820"/>
                    <a:pt x="414" y="815"/>
                    <a:pt x="434" y="805"/>
                  </a:cubicBezTo>
                  <a:cubicBezTo>
                    <a:pt x="601" y="705"/>
                    <a:pt x="668" y="505"/>
                    <a:pt x="568" y="338"/>
                  </a:cubicBezTo>
                  <a:cubicBezTo>
                    <a:pt x="476" y="155"/>
                    <a:pt x="357" y="0"/>
                    <a:pt x="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1445686" y="3163078"/>
              <a:ext cx="14687" cy="29206"/>
            </a:xfrm>
            <a:custGeom>
              <a:avLst/>
              <a:gdLst/>
              <a:ahLst/>
              <a:cxnLst/>
              <a:rect l="l" t="t" r="r" b="b"/>
              <a:pathLst>
                <a:path w="1135" h="2257" extrusionOk="0">
                  <a:moveTo>
                    <a:pt x="467" y="1"/>
                  </a:moveTo>
                  <a:cubicBezTo>
                    <a:pt x="400" y="735"/>
                    <a:pt x="267" y="1468"/>
                    <a:pt x="0" y="2202"/>
                  </a:cubicBezTo>
                  <a:cubicBezTo>
                    <a:pt x="132" y="2238"/>
                    <a:pt x="272" y="2257"/>
                    <a:pt x="413" y="2257"/>
                  </a:cubicBezTo>
                  <a:cubicBezTo>
                    <a:pt x="665" y="2257"/>
                    <a:pt x="920" y="2197"/>
                    <a:pt x="1134" y="2069"/>
                  </a:cubicBezTo>
                  <a:lnTo>
                    <a:pt x="467" y="1"/>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1458561" y="3129201"/>
              <a:ext cx="18647" cy="5292"/>
            </a:xfrm>
            <a:custGeom>
              <a:avLst/>
              <a:gdLst/>
              <a:ahLst/>
              <a:cxnLst/>
              <a:rect l="l" t="t" r="r" b="b"/>
              <a:pathLst>
                <a:path w="1441" h="409" extrusionOk="0">
                  <a:moveTo>
                    <a:pt x="740" y="0"/>
                  </a:moveTo>
                  <a:cubicBezTo>
                    <a:pt x="531" y="0"/>
                    <a:pt x="323" y="50"/>
                    <a:pt x="139" y="150"/>
                  </a:cubicBezTo>
                  <a:cubicBezTo>
                    <a:pt x="1" y="233"/>
                    <a:pt x="69" y="408"/>
                    <a:pt x="192" y="408"/>
                  </a:cubicBezTo>
                  <a:cubicBezTo>
                    <a:pt x="217" y="408"/>
                    <a:pt x="244" y="401"/>
                    <a:pt x="273" y="384"/>
                  </a:cubicBezTo>
                  <a:cubicBezTo>
                    <a:pt x="423" y="317"/>
                    <a:pt x="590" y="284"/>
                    <a:pt x="756" y="284"/>
                  </a:cubicBezTo>
                  <a:cubicBezTo>
                    <a:pt x="923" y="284"/>
                    <a:pt x="1090" y="317"/>
                    <a:pt x="1240" y="384"/>
                  </a:cubicBezTo>
                  <a:cubicBezTo>
                    <a:pt x="1257" y="400"/>
                    <a:pt x="1282" y="409"/>
                    <a:pt x="1307" y="409"/>
                  </a:cubicBezTo>
                  <a:cubicBezTo>
                    <a:pt x="1332" y="409"/>
                    <a:pt x="1357" y="400"/>
                    <a:pt x="1373" y="384"/>
                  </a:cubicBezTo>
                  <a:cubicBezTo>
                    <a:pt x="1407" y="384"/>
                    <a:pt x="1407" y="350"/>
                    <a:pt x="1407" y="350"/>
                  </a:cubicBezTo>
                  <a:cubicBezTo>
                    <a:pt x="1440" y="284"/>
                    <a:pt x="1440" y="184"/>
                    <a:pt x="1340" y="150"/>
                  </a:cubicBezTo>
                  <a:cubicBezTo>
                    <a:pt x="1157" y="50"/>
                    <a:pt x="948"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1466830" y="3177584"/>
              <a:ext cx="12526" cy="23059"/>
            </a:xfrm>
            <a:custGeom>
              <a:avLst/>
              <a:gdLst/>
              <a:ahLst/>
              <a:cxnLst/>
              <a:rect l="l" t="t" r="r" b="b"/>
              <a:pathLst>
                <a:path w="968" h="1782" extrusionOk="0">
                  <a:moveTo>
                    <a:pt x="895" y="1"/>
                  </a:moveTo>
                  <a:cubicBezTo>
                    <a:pt x="886" y="1"/>
                    <a:pt x="877" y="5"/>
                    <a:pt x="868" y="14"/>
                  </a:cubicBezTo>
                  <a:cubicBezTo>
                    <a:pt x="835" y="14"/>
                    <a:pt x="801" y="47"/>
                    <a:pt x="801" y="81"/>
                  </a:cubicBezTo>
                  <a:cubicBezTo>
                    <a:pt x="801" y="681"/>
                    <a:pt x="534" y="1281"/>
                    <a:pt x="34" y="1682"/>
                  </a:cubicBezTo>
                  <a:cubicBezTo>
                    <a:pt x="1" y="1682"/>
                    <a:pt x="1" y="1748"/>
                    <a:pt x="34" y="1748"/>
                  </a:cubicBezTo>
                  <a:cubicBezTo>
                    <a:pt x="51" y="1765"/>
                    <a:pt x="67" y="1773"/>
                    <a:pt x="84" y="1773"/>
                  </a:cubicBezTo>
                  <a:cubicBezTo>
                    <a:pt x="101" y="1773"/>
                    <a:pt x="117" y="1765"/>
                    <a:pt x="134" y="1748"/>
                  </a:cubicBezTo>
                  <a:lnTo>
                    <a:pt x="134" y="1782"/>
                  </a:lnTo>
                  <a:cubicBezTo>
                    <a:pt x="668" y="1381"/>
                    <a:pt x="968" y="748"/>
                    <a:pt x="968" y="81"/>
                  </a:cubicBezTo>
                  <a:cubicBezTo>
                    <a:pt x="944" y="32"/>
                    <a:pt x="919" y="1"/>
                    <a:pt x="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1420802" y="3145764"/>
              <a:ext cx="17560" cy="9187"/>
            </a:xfrm>
            <a:custGeom>
              <a:avLst/>
              <a:gdLst/>
              <a:ahLst/>
              <a:cxnLst/>
              <a:rect l="l" t="t" r="r" b="b"/>
              <a:pathLst>
                <a:path w="1357" h="710" extrusionOk="0">
                  <a:moveTo>
                    <a:pt x="1129" y="1"/>
                  </a:moveTo>
                  <a:cubicBezTo>
                    <a:pt x="732" y="1"/>
                    <a:pt x="369" y="195"/>
                    <a:pt x="122" y="505"/>
                  </a:cubicBezTo>
                  <a:cubicBezTo>
                    <a:pt x="0" y="566"/>
                    <a:pt x="72" y="709"/>
                    <a:pt x="162" y="709"/>
                  </a:cubicBezTo>
                  <a:cubicBezTo>
                    <a:pt x="171" y="709"/>
                    <a:pt x="180" y="708"/>
                    <a:pt x="189" y="705"/>
                  </a:cubicBezTo>
                  <a:lnTo>
                    <a:pt x="322" y="705"/>
                  </a:lnTo>
                  <a:cubicBezTo>
                    <a:pt x="522" y="438"/>
                    <a:pt x="856" y="271"/>
                    <a:pt x="1189" y="271"/>
                  </a:cubicBezTo>
                  <a:cubicBezTo>
                    <a:pt x="1201" y="277"/>
                    <a:pt x="1214" y="280"/>
                    <a:pt x="1226" y="280"/>
                  </a:cubicBezTo>
                  <a:cubicBezTo>
                    <a:pt x="1279" y="280"/>
                    <a:pt x="1329" y="226"/>
                    <a:pt x="1356" y="171"/>
                  </a:cubicBezTo>
                  <a:cubicBezTo>
                    <a:pt x="1356" y="104"/>
                    <a:pt x="1323" y="38"/>
                    <a:pt x="1223" y="4"/>
                  </a:cubicBezTo>
                  <a:cubicBezTo>
                    <a:pt x="1191" y="2"/>
                    <a:pt x="1160" y="1"/>
                    <a:pt x="1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1476328" y="3090820"/>
              <a:ext cx="69501" cy="91719"/>
            </a:xfrm>
            <a:custGeom>
              <a:avLst/>
              <a:gdLst/>
              <a:ahLst/>
              <a:cxnLst/>
              <a:rect l="l" t="t" r="r" b="b"/>
              <a:pathLst>
                <a:path w="5371" h="7088" extrusionOk="0">
                  <a:moveTo>
                    <a:pt x="3106" y="0"/>
                  </a:moveTo>
                  <a:cubicBezTo>
                    <a:pt x="2060" y="0"/>
                    <a:pt x="0" y="1482"/>
                    <a:pt x="0" y="1482"/>
                  </a:cubicBezTo>
                  <a:cubicBezTo>
                    <a:pt x="156" y="1388"/>
                    <a:pt x="323" y="1346"/>
                    <a:pt x="487" y="1346"/>
                  </a:cubicBezTo>
                  <a:cubicBezTo>
                    <a:pt x="1024" y="1346"/>
                    <a:pt x="1527" y="1802"/>
                    <a:pt x="1502" y="2416"/>
                  </a:cubicBezTo>
                  <a:cubicBezTo>
                    <a:pt x="1368" y="3517"/>
                    <a:pt x="2335" y="4951"/>
                    <a:pt x="3269" y="5351"/>
                  </a:cubicBezTo>
                  <a:cubicBezTo>
                    <a:pt x="3269" y="5351"/>
                    <a:pt x="3169" y="4951"/>
                    <a:pt x="3603" y="4951"/>
                  </a:cubicBezTo>
                  <a:cubicBezTo>
                    <a:pt x="3803" y="4951"/>
                    <a:pt x="4070" y="5685"/>
                    <a:pt x="4170" y="6585"/>
                  </a:cubicBezTo>
                  <a:cubicBezTo>
                    <a:pt x="4216" y="6884"/>
                    <a:pt x="4483" y="7088"/>
                    <a:pt x="4754" y="7088"/>
                  </a:cubicBezTo>
                  <a:cubicBezTo>
                    <a:pt x="4877" y="7088"/>
                    <a:pt x="5000" y="7046"/>
                    <a:pt x="5104" y="6952"/>
                  </a:cubicBezTo>
                  <a:cubicBezTo>
                    <a:pt x="5271" y="6419"/>
                    <a:pt x="5371" y="5818"/>
                    <a:pt x="5338" y="5251"/>
                  </a:cubicBezTo>
                  <a:cubicBezTo>
                    <a:pt x="5338" y="2683"/>
                    <a:pt x="4270" y="681"/>
                    <a:pt x="3503" y="114"/>
                  </a:cubicBezTo>
                  <a:cubicBezTo>
                    <a:pt x="3401" y="35"/>
                    <a:pt x="3265" y="0"/>
                    <a:pt x="31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1512587" y="3133316"/>
              <a:ext cx="36465" cy="44294"/>
            </a:xfrm>
            <a:custGeom>
              <a:avLst/>
              <a:gdLst/>
              <a:ahLst/>
              <a:cxnLst/>
              <a:rect l="l" t="t" r="r" b="b"/>
              <a:pathLst>
                <a:path w="2818" h="3423" extrusionOk="0">
                  <a:moveTo>
                    <a:pt x="1512" y="0"/>
                  </a:moveTo>
                  <a:cubicBezTo>
                    <a:pt x="1422" y="0"/>
                    <a:pt x="1329" y="11"/>
                    <a:pt x="1235" y="32"/>
                  </a:cubicBezTo>
                  <a:cubicBezTo>
                    <a:pt x="334" y="233"/>
                    <a:pt x="0" y="1467"/>
                    <a:pt x="67" y="2267"/>
                  </a:cubicBezTo>
                  <a:cubicBezTo>
                    <a:pt x="116" y="2925"/>
                    <a:pt x="502" y="3422"/>
                    <a:pt x="1006" y="3422"/>
                  </a:cubicBezTo>
                  <a:cubicBezTo>
                    <a:pt x="1192" y="3422"/>
                    <a:pt x="1395" y="3354"/>
                    <a:pt x="1602" y="3201"/>
                  </a:cubicBezTo>
                  <a:cubicBezTo>
                    <a:pt x="2169" y="2801"/>
                    <a:pt x="2536" y="2167"/>
                    <a:pt x="2669" y="1467"/>
                  </a:cubicBezTo>
                  <a:cubicBezTo>
                    <a:pt x="2818" y="694"/>
                    <a:pt x="2251" y="0"/>
                    <a:pt x="1512"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1377051" y="3063775"/>
              <a:ext cx="163173" cy="69488"/>
            </a:xfrm>
            <a:custGeom>
              <a:avLst/>
              <a:gdLst/>
              <a:ahLst/>
              <a:cxnLst/>
              <a:rect l="l" t="t" r="r" b="b"/>
              <a:pathLst>
                <a:path w="12610" h="5370" extrusionOk="0">
                  <a:moveTo>
                    <a:pt x="8481" y="0"/>
                  </a:moveTo>
                  <a:cubicBezTo>
                    <a:pt x="6287" y="0"/>
                    <a:pt x="5218" y="1337"/>
                    <a:pt x="4403" y="1337"/>
                  </a:cubicBezTo>
                  <a:cubicBezTo>
                    <a:pt x="3570" y="1337"/>
                    <a:pt x="3803" y="503"/>
                    <a:pt x="3803" y="503"/>
                  </a:cubicBezTo>
                  <a:lnTo>
                    <a:pt x="3803" y="503"/>
                  </a:lnTo>
                  <a:cubicBezTo>
                    <a:pt x="3169" y="736"/>
                    <a:pt x="2869" y="1504"/>
                    <a:pt x="3203" y="2104"/>
                  </a:cubicBezTo>
                  <a:cubicBezTo>
                    <a:pt x="3133" y="2125"/>
                    <a:pt x="3069" y="2135"/>
                    <a:pt x="3010" y="2135"/>
                  </a:cubicBezTo>
                  <a:cubicBezTo>
                    <a:pt x="2424" y="2135"/>
                    <a:pt x="2369" y="1170"/>
                    <a:pt x="2369" y="1170"/>
                  </a:cubicBezTo>
                  <a:cubicBezTo>
                    <a:pt x="2369" y="1170"/>
                    <a:pt x="0" y="3805"/>
                    <a:pt x="2369" y="5073"/>
                  </a:cubicBezTo>
                  <a:cubicBezTo>
                    <a:pt x="2754" y="5282"/>
                    <a:pt x="3193" y="5370"/>
                    <a:pt x="3656" y="5370"/>
                  </a:cubicBezTo>
                  <a:cubicBezTo>
                    <a:pt x="5998" y="5370"/>
                    <a:pt x="8973" y="3138"/>
                    <a:pt x="8973" y="3138"/>
                  </a:cubicBezTo>
                  <a:cubicBezTo>
                    <a:pt x="8973" y="3138"/>
                    <a:pt x="10175" y="4113"/>
                    <a:pt x="11094" y="4113"/>
                  </a:cubicBezTo>
                  <a:cubicBezTo>
                    <a:pt x="11446" y="4113"/>
                    <a:pt x="11757" y="3970"/>
                    <a:pt x="11942" y="3572"/>
                  </a:cubicBezTo>
                  <a:cubicBezTo>
                    <a:pt x="12609" y="2137"/>
                    <a:pt x="10941" y="69"/>
                    <a:pt x="8640" y="3"/>
                  </a:cubicBezTo>
                  <a:cubicBezTo>
                    <a:pt x="8586" y="1"/>
                    <a:pt x="8533" y="0"/>
                    <a:pt x="8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1493163" y="3199337"/>
              <a:ext cx="110948" cy="86349"/>
            </a:xfrm>
            <a:custGeom>
              <a:avLst/>
              <a:gdLst/>
              <a:ahLst/>
              <a:cxnLst/>
              <a:rect l="l" t="t" r="r" b="b"/>
              <a:pathLst>
                <a:path w="8574" h="6673" extrusionOk="0">
                  <a:moveTo>
                    <a:pt x="6438" y="1"/>
                  </a:moveTo>
                  <a:lnTo>
                    <a:pt x="3670" y="4471"/>
                  </a:lnTo>
                  <a:lnTo>
                    <a:pt x="1268" y="2236"/>
                  </a:lnTo>
                  <a:lnTo>
                    <a:pt x="1268" y="2236"/>
                  </a:lnTo>
                  <a:cubicBezTo>
                    <a:pt x="1268" y="2236"/>
                    <a:pt x="0" y="3970"/>
                    <a:pt x="2836" y="6672"/>
                  </a:cubicBezTo>
                  <a:lnTo>
                    <a:pt x="3670" y="4971"/>
                  </a:lnTo>
                  <a:lnTo>
                    <a:pt x="6005" y="6172"/>
                  </a:lnTo>
                  <a:lnTo>
                    <a:pt x="8573" y="434"/>
                  </a:lnTo>
                  <a:lnTo>
                    <a:pt x="6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1499931" y="3270224"/>
              <a:ext cx="194618" cy="240360"/>
            </a:xfrm>
            <a:custGeom>
              <a:avLst/>
              <a:gdLst/>
              <a:ahLst/>
              <a:cxnLst/>
              <a:rect l="l" t="t" r="r" b="b"/>
              <a:pathLst>
                <a:path w="15040" h="18575" extrusionOk="0">
                  <a:moveTo>
                    <a:pt x="10201" y="11359"/>
                  </a:moveTo>
                  <a:cubicBezTo>
                    <a:pt x="10211" y="11359"/>
                    <a:pt x="10165" y="11422"/>
                    <a:pt x="10118" y="11468"/>
                  </a:cubicBezTo>
                  <a:lnTo>
                    <a:pt x="10152" y="11401"/>
                  </a:lnTo>
                  <a:cubicBezTo>
                    <a:pt x="10182" y="11371"/>
                    <a:pt x="10197" y="11359"/>
                    <a:pt x="10201" y="11359"/>
                  </a:cubicBezTo>
                  <a:close/>
                  <a:moveTo>
                    <a:pt x="12871" y="0"/>
                  </a:moveTo>
                  <a:cubicBezTo>
                    <a:pt x="11836" y="0"/>
                    <a:pt x="10801" y="677"/>
                    <a:pt x="10752" y="2061"/>
                  </a:cubicBezTo>
                  <a:lnTo>
                    <a:pt x="10752" y="2095"/>
                  </a:lnTo>
                  <a:lnTo>
                    <a:pt x="10485" y="7465"/>
                  </a:lnTo>
                  <a:cubicBezTo>
                    <a:pt x="10452" y="8333"/>
                    <a:pt x="10385" y="9233"/>
                    <a:pt x="10285" y="10067"/>
                  </a:cubicBezTo>
                  <a:lnTo>
                    <a:pt x="10218" y="10668"/>
                  </a:lnTo>
                  <a:lnTo>
                    <a:pt x="10152" y="11235"/>
                  </a:lnTo>
                  <a:lnTo>
                    <a:pt x="10085" y="11435"/>
                  </a:lnTo>
                  <a:cubicBezTo>
                    <a:pt x="10085" y="11457"/>
                    <a:pt x="10085" y="11479"/>
                    <a:pt x="10085" y="11501"/>
                  </a:cubicBezTo>
                  <a:lnTo>
                    <a:pt x="10085" y="11501"/>
                  </a:lnTo>
                  <a:cubicBezTo>
                    <a:pt x="9829" y="11752"/>
                    <a:pt x="9572" y="11944"/>
                    <a:pt x="9284" y="12135"/>
                  </a:cubicBezTo>
                  <a:cubicBezTo>
                    <a:pt x="8951" y="12369"/>
                    <a:pt x="8584" y="12602"/>
                    <a:pt x="8217" y="12802"/>
                  </a:cubicBezTo>
                  <a:cubicBezTo>
                    <a:pt x="7483" y="13269"/>
                    <a:pt x="6683" y="13670"/>
                    <a:pt x="5915" y="14103"/>
                  </a:cubicBezTo>
                  <a:cubicBezTo>
                    <a:pt x="4314" y="14904"/>
                    <a:pt x="2680" y="15738"/>
                    <a:pt x="1045" y="16538"/>
                  </a:cubicBezTo>
                  <a:cubicBezTo>
                    <a:pt x="0" y="17061"/>
                    <a:pt x="456" y="18575"/>
                    <a:pt x="1500" y="18575"/>
                  </a:cubicBezTo>
                  <a:cubicBezTo>
                    <a:pt x="1589" y="18575"/>
                    <a:pt x="1682" y="18564"/>
                    <a:pt x="1779" y="18540"/>
                  </a:cubicBezTo>
                  <a:cubicBezTo>
                    <a:pt x="3614" y="18106"/>
                    <a:pt x="5415" y="17573"/>
                    <a:pt x="7183" y="16972"/>
                  </a:cubicBezTo>
                  <a:cubicBezTo>
                    <a:pt x="8084" y="16639"/>
                    <a:pt x="8984" y="16305"/>
                    <a:pt x="9851" y="15905"/>
                  </a:cubicBezTo>
                  <a:cubicBezTo>
                    <a:pt x="10318" y="15705"/>
                    <a:pt x="10752" y="15471"/>
                    <a:pt x="11219" y="15238"/>
                  </a:cubicBezTo>
                  <a:cubicBezTo>
                    <a:pt x="11719" y="14971"/>
                    <a:pt x="12186" y="14637"/>
                    <a:pt x="12620" y="14270"/>
                  </a:cubicBezTo>
                  <a:cubicBezTo>
                    <a:pt x="12954" y="14003"/>
                    <a:pt x="13221" y="13703"/>
                    <a:pt x="13454" y="13336"/>
                  </a:cubicBezTo>
                  <a:lnTo>
                    <a:pt x="13587" y="13136"/>
                  </a:lnTo>
                  <a:cubicBezTo>
                    <a:pt x="13621" y="13036"/>
                    <a:pt x="13654" y="12969"/>
                    <a:pt x="13688" y="12869"/>
                  </a:cubicBezTo>
                  <a:lnTo>
                    <a:pt x="13754" y="12636"/>
                  </a:lnTo>
                  <a:lnTo>
                    <a:pt x="13921" y="12202"/>
                  </a:lnTo>
                  <a:cubicBezTo>
                    <a:pt x="13988" y="11935"/>
                    <a:pt x="14088" y="11668"/>
                    <a:pt x="14121" y="11401"/>
                  </a:cubicBezTo>
                  <a:cubicBezTo>
                    <a:pt x="14188" y="11168"/>
                    <a:pt x="14255" y="10901"/>
                    <a:pt x="14288" y="10668"/>
                  </a:cubicBezTo>
                  <a:cubicBezTo>
                    <a:pt x="14488" y="9667"/>
                    <a:pt x="14588" y="8733"/>
                    <a:pt x="14688" y="7799"/>
                  </a:cubicBezTo>
                  <a:cubicBezTo>
                    <a:pt x="14922" y="5931"/>
                    <a:pt x="15022" y="4063"/>
                    <a:pt x="15022" y="2162"/>
                  </a:cubicBezTo>
                  <a:lnTo>
                    <a:pt x="15022" y="2162"/>
                  </a:lnTo>
                  <a:lnTo>
                    <a:pt x="14988" y="2195"/>
                  </a:lnTo>
                  <a:cubicBezTo>
                    <a:pt x="15040" y="744"/>
                    <a:pt x="13955" y="0"/>
                    <a:pt x="12871"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1483238" y="3479053"/>
              <a:ext cx="47490" cy="43608"/>
            </a:xfrm>
            <a:custGeom>
              <a:avLst/>
              <a:gdLst/>
              <a:ahLst/>
              <a:cxnLst/>
              <a:rect l="l" t="t" r="r" b="b"/>
              <a:pathLst>
                <a:path w="3670" h="3370" extrusionOk="0">
                  <a:moveTo>
                    <a:pt x="2836" y="0"/>
                  </a:moveTo>
                  <a:lnTo>
                    <a:pt x="0" y="134"/>
                  </a:lnTo>
                  <a:lnTo>
                    <a:pt x="1134" y="3369"/>
                  </a:lnTo>
                  <a:cubicBezTo>
                    <a:pt x="1134" y="3369"/>
                    <a:pt x="3669" y="2902"/>
                    <a:pt x="3636" y="1501"/>
                  </a:cubicBezTo>
                  <a:lnTo>
                    <a:pt x="28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1453877" y="3480774"/>
              <a:ext cx="44048" cy="48680"/>
            </a:xfrm>
            <a:custGeom>
              <a:avLst/>
              <a:gdLst/>
              <a:ahLst/>
              <a:cxnLst/>
              <a:rect l="l" t="t" r="r" b="b"/>
              <a:pathLst>
                <a:path w="3404" h="3762" extrusionOk="0">
                  <a:moveTo>
                    <a:pt x="2269" y="1"/>
                  </a:moveTo>
                  <a:lnTo>
                    <a:pt x="701" y="835"/>
                  </a:lnTo>
                  <a:cubicBezTo>
                    <a:pt x="201" y="1101"/>
                    <a:pt x="1" y="1702"/>
                    <a:pt x="301" y="2202"/>
                  </a:cubicBezTo>
                  <a:lnTo>
                    <a:pt x="868" y="3236"/>
                  </a:lnTo>
                  <a:cubicBezTo>
                    <a:pt x="1046" y="3567"/>
                    <a:pt x="1379" y="3762"/>
                    <a:pt x="1735" y="3762"/>
                  </a:cubicBezTo>
                  <a:cubicBezTo>
                    <a:pt x="1845" y="3762"/>
                    <a:pt x="1958" y="3743"/>
                    <a:pt x="2069" y="3703"/>
                  </a:cubicBezTo>
                  <a:lnTo>
                    <a:pt x="3403" y="3236"/>
                  </a:lnTo>
                  <a:lnTo>
                    <a:pt x="2269"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1626111" y="3207114"/>
              <a:ext cx="80293" cy="181302"/>
            </a:xfrm>
            <a:custGeom>
              <a:avLst/>
              <a:gdLst/>
              <a:ahLst/>
              <a:cxnLst/>
              <a:rect l="l" t="t" r="r" b="b"/>
              <a:pathLst>
                <a:path w="6205" h="14011" extrusionOk="0">
                  <a:moveTo>
                    <a:pt x="1101" y="0"/>
                  </a:moveTo>
                  <a:cubicBezTo>
                    <a:pt x="1101" y="0"/>
                    <a:pt x="0" y="4403"/>
                    <a:pt x="0" y="5171"/>
                  </a:cubicBezTo>
                  <a:cubicBezTo>
                    <a:pt x="0" y="5938"/>
                    <a:pt x="234" y="14010"/>
                    <a:pt x="234" y="14010"/>
                  </a:cubicBezTo>
                  <a:lnTo>
                    <a:pt x="5371" y="14010"/>
                  </a:lnTo>
                  <a:cubicBezTo>
                    <a:pt x="5371" y="14010"/>
                    <a:pt x="5371" y="12509"/>
                    <a:pt x="5805" y="8073"/>
                  </a:cubicBezTo>
                  <a:cubicBezTo>
                    <a:pt x="6205" y="3669"/>
                    <a:pt x="5171" y="367"/>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1626111" y="3371132"/>
              <a:ext cx="85042" cy="31095"/>
            </a:xfrm>
            <a:custGeom>
              <a:avLst/>
              <a:gdLst/>
              <a:ahLst/>
              <a:cxnLst/>
              <a:rect l="l" t="t" r="r" b="b"/>
              <a:pathLst>
                <a:path w="6572" h="2403" extrusionOk="0">
                  <a:moveTo>
                    <a:pt x="6572" y="1"/>
                  </a:moveTo>
                  <a:lnTo>
                    <a:pt x="0" y="468"/>
                  </a:lnTo>
                  <a:lnTo>
                    <a:pt x="0" y="2403"/>
                  </a:lnTo>
                  <a:lnTo>
                    <a:pt x="5404" y="2403"/>
                  </a:lnTo>
                  <a:lnTo>
                    <a:pt x="6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1241075" y="3525664"/>
              <a:ext cx="303456" cy="19876"/>
            </a:xfrm>
            <a:custGeom>
              <a:avLst/>
              <a:gdLst/>
              <a:ahLst/>
              <a:cxnLst/>
              <a:rect l="l" t="t" r="r" b="b"/>
              <a:pathLst>
                <a:path w="23451" h="1536" extrusionOk="0">
                  <a:moveTo>
                    <a:pt x="1" y="1"/>
                  </a:moveTo>
                  <a:lnTo>
                    <a:pt x="1" y="1102"/>
                  </a:lnTo>
                  <a:cubicBezTo>
                    <a:pt x="1" y="1402"/>
                    <a:pt x="334" y="1535"/>
                    <a:pt x="601" y="1535"/>
                  </a:cubicBezTo>
                  <a:lnTo>
                    <a:pt x="22850" y="1535"/>
                  </a:lnTo>
                  <a:cubicBezTo>
                    <a:pt x="23117" y="1535"/>
                    <a:pt x="23451" y="1402"/>
                    <a:pt x="23451" y="1102"/>
                  </a:cubicBezTo>
                  <a:lnTo>
                    <a:pt x="234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1241075" y="3525664"/>
              <a:ext cx="205474" cy="19876"/>
            </a:xfrm>
            <a:custGeom>
              <a:avLst/>
              <a:gdLst/>
              <a:ahLst/>
              <a:cxnLst/>
              <a:rect l="l" t="t" r="r" b="b"/>
              <a:pathLst>
                <a:path w="15879" h="1536" extrusionOk="0">
                  <a:moveTo>
                    <a:pt x="1" y="1"/>
                  </a:moveTo>
                  <a:lnTo>
                    <a:pt x="1" y="1102"/>
                  </a:lnTo>
                  <a:cubicBezTo>
                    <a:pt x="1" y="1402"/>
                    <a:pt x="334" y="1535"/>
                    <a:pt x="601" y="1535"/>
                  </a:cubicBezTo>
                  <a:lnTo>
                    <a:pt x="15278" y="1535"/>
                  </a:lnTo>
                  <a:cubicBezTo>
                    <a:pt x="15545" y="1535"/>
                    <a:pt x="15879" y="1402"/>
                    <a:pt x="15879" y="1102"/>
                  </a:cubicBezTo>
                  <a:lnTo>
                    <a:pt x="15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1191436" y="3368932"/>
              <a:ext cx="242172" cy="171416"/>
            </a:xfrm>
            <a:custGeom>
              <a:avLst/>
              <a:gdLst/>
              <a:ahLst/>
              <a:cxnLst/>
              <a:rect l="l" t="t" r="r" b="b"/>
              <a:pathLst>
                <a:path w="18715" h="13247" extrusionOk="0">
                  <a:moveTo>
                    <a:pt x="15187" y="1"/>
                  </a:moveTo>
                  <a:cubicBezTo>
                    <a:pt x="15162" y="1"/>
                    <a:pt x="15137" y="2"/>
                    <a:pt x="15112" y="4"/>
                  </a:cubicBezTo>
                  <a:lnTo>
                    <a:pt x="635" y="4"/>
                  </a:lnTo>
                  <a:cubicBezTo>
                    <a:pt x="268" y="4"/>
                    <a:pt x="1" y="171"/>
                    <a:pt x="101" y="571"/>
                  </a:cubicBezTo>
                  <a:lnTo>
                    <a:pt x="2736" y="12580"/>
                  </a:lnTo>
                  <a:cubicBezTo>
                    <a:pt x="2836" y="12947"/>
                    <a:pt x="3203" y="13247"/>
                    <a:pt x="3603" y="13247"/>
                  </a:cubicBezTo>
                  <a:lnTo>
                    <a:pt x="18080" y="13247"/>
                  </a:lnTo>
                  <a:cubicBezTo>
                    <a:pt x="18447" y="13247"/>
                    <a:pt x="18714" y="12847"/>
                    <a:pt x="18614" y="12480"/>
                  </a:cubicBezTo>
                  <a:lnTo>
                    <a:pt x="15979" y="571"/>
                  </a:lnTo>
                  <a:cubicBezTo>
                    <a:pt x="15885" y="228"/>
                    <a:pt x="15557" y="1"/>
                    <a:pt x="15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1285110" y="3431136"/>
              <a:ext cx="41020" cy="47930"/>
            </a:xfrm>
            <a:custGeom>
              <a:avLst/>
              <a:gdLst/>
              <a:ahLst/>
              <a:cxnLst/>
              <a:rect l="l" t="t" r="r" b="b"/>
              <a:pathLst>
                <a:path w="3170" h="3704" extrusionOk="0">
                  <a:moveTo>
                    <a:pt x="1134" y="1"/>
                  </a:moveTo>
                  <a:lnTo>
                    <a:pt x="1134" y="1"/>
                  </a:lnTo>
                  <a:cubicBezTo>
                    <a:pt x="1368" y="1035"/>
                    <a:pt x="868" y="1869"/>
                    <a:pt x="67" y="1869"/>
                  </a:cubicBezTo>
                  <a:lnTo>
                    <a:pt x="0" y="1869"/>
                  </a:lnTo>
                  <a:cubicBezTo>
                    <a:pt x="0" y="2869"/>
                    <a:pt x="1101" y="3703"/>
                    <a:pt x="1902" y="3703"/>
                  </a:cubicBezTo>
                  <a:cubicBezTo>
                    <a:pt x="2702" y="3703"/>
                    <a:pt x="3169" y="2869"/>
                    <a:pt x="2969" y="1869"/>
                  </a:cubicBezTo>
                  <a:cubicBezTo>
                    <a:pt x="2736" y="834"/>
                    <a:pt x="1935" y="34"/>
                    <a:pt x="1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2080636" y="3101353"/>
              <a:ext cx="108360" cy="163277"/>
            </a:xfrm>
            <a:custGeom>
              <a:avLst/>
              <a:gdLst/>
              <a:ahLst/>
              <a:cxnLst/>
              <a:rect l="l" t="t" r="r" b="b"/>
              <a:pathLst>
                <a:path w="8374" h="12618" extrusionOk="0">
                  <a:moveTo>
                    <a:pt x="3236" y="1"/>
                  </a:moveTo>
                  <a:lnTo>
                    <a:pt x="0" y="968"/>
                  </a:lnTo>
                  <a:cubicBezTo>
                    <a:pt x="334" y="2102"/>
                    <a:pt x="701" y="3170"/>
                    <a:pt x="1035" y="4304"/>
                  </a:cubicBezTo>
                  <a:cubicBezTo>
                    <a:pt x="1401" y="5438"/>
                    <a:pt x="1802" y="6539"/>
                    <a:pt x="2235" y="7639"/>
                  </a:cubicBezTo>
                  <a:cubicBezTo>
                    <a:pt x="2436" y="8206"/>
                    <a:pt x="2669" y="8740"/>
                    <a:pt x="2903" y="9307"/>
                  </a:cubicBezTo>
                  <a:cubicBezTo>
                    <a:pt x="3036" y="9607"/>
                    <a:pt x="3169" y="9874"/>
                    <a:pt x="3336" y="10175"/>
                  </a:cubicBezTo>
                  <a:cubicBezTo>
                    <a:pt x="3403" y="10308"/>
                    <a:pt x="3470" y="10475"/>
                    <a:pt x="3570" y="10608"/>
                  </a:cubicBezTo>
                  <a:lnTo>
                    <a:pt x="3703" y="10875"/>
                  </a:lnTo>
                  <a:cubicBezTo>
                    <a:pt x="3770" y="10975"/>
                    <a:pt x="3837" y="11075"/>
                    <a:pt x="3937" y="11175"/>
                  </a:cubicBezTo>
                  <a:cubicBezTo>
                    <a:pt x="4237" y="11542"/>
                    <a:pt x="4604" y="11809"/>
                    <a:pt x="5037" y="12009"/>
                  </a:cubicBezTo>
                  <a:cubicBezTo>
                    <a:pt x="5371" y="12176"/>
                    <a:pt x="5705" y="12309"/>
                    <a:pt x="6038" y="12410"/>
                  </a:cubicBezTo>
                  <a:cubicBezTo>
                    <a:pt x="6594" y="12548"/>
                    <a:pt x="7127" y="12618"/>
                    <a:pt x="7675" y="12618"/>
                  </a:cubicBezTo>
                  <a:cubicBezTo>
                    <a:pt x="7785" y="12618"/>
                    <a:pt x="7895" y="12615"/>
                    <a:pt x="8006" y="12610"/>
                  </a:cubicBezTo>
                  <a:lnTo>
                    <a:pt x="8373" y="11009"/>
                  </a:lnTo>
                  <a:cubicBezTo>
                    <a:pt x="7939" y="10708"/>
                    <a:pt x="7472" y="10408"/>
                    <a:pt x="7072" y="10108"/>
                  </a:cubicBezTo>
                  <a:cubicBezTo>
                    <a:pt x="6872" y="9974"/>
                    <a:pt x="6705" y="9841"/>
                    <a:pt x="6538" y="9708"/>
                  </a:cubicBezTo>
                  <a:cubicBezTo>
                    <a:pt x="6405" y="9574"/>
                    <a:pt x="6305" y="9407"/>
                    <a:pt x="6338" y="9407"/>
                  </a:cubicBezTo>
                  <a:cubicBezTo>
                    <a:pt x="6338" y="9374"/>
                    <a:pt x="6338" y="9374"/>
                    <a:pt x="6305" y="9341"/>
                  </a:cubicBezTo>
                  <a:lnTo>
                    <a:pt x="6272" y="9207"/>
                  </a:lnTo>
                  <a:lnTo>
                    <a:pt x="6105" y="8907"/>
                  </a:lnTo>
                  <a:cubicBezTo>
                    <a:pt x="6038" y="8673"/>
                    <a:pt x="5938" y="8407"/>
                    <a:pt x="5838" y="8140"/>
                  </a:cubicBezTo>
                  <a:cubicBezTo>
                    <a:pt x="5638" y="7639"/>
                    <a:pt x="5471" y="7106"/>
                    <a:pt x="5304" y="6572"/>
                  </a:cubicBezTo>
                  <a:cubicBezTo>
                    <a:pt x="4937" y="5471"/>
                    <a:pt x="4604" y="4404"/>
                    <a:pt x="4270" y="3303"/>
                  </a:cubicBezTo>
                  <a:lnTo>
                    <a:pt x="3236" y="1"/>
                  </a:lnTo>
                  <a:close/>
                </a:path>
              </a:pathLst>
            </a:custGeom>
            <a:solidFill>
              <a:srgbClr val="B97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2051715" y="3067307"/>
              <a:ext cx="101877" cy="110456"/>
            </a:xfrm>
            <a:custGeom>
              <a:avLst/>
              <a:gdLst/>
              <a:ahLst/>
              <a:cxnLst/>
              <a:rect l="l" t="t" r="r" b="b"/>
              <a:pathLst>
                <a:path w="7873" h="8536" extrusionOk="0">
                  <a:moveTo>
                    <a:pt x="2738" y="0"/>
                  </a:moveTo>
                  <a:cubicBezTo>
                    <a:pt x="1816" y="0"/>
                    <a:pt x="987" y="452"/>
                    <a:pt x="568" y="1564"/>
                  </a:cubicBezTo>
                  <a:cubicBezTo>
                    <a:pt x="1" y="2965"/>
                    <a:pt x="3703" y="8536"/>
                    <a:pt x="3703" y="8536"/>
                  </a:cubicBezTo>
                  <a:lnTo>
                    <a:pt x="7873" y="6268"/>
                  </a:lnTo>
                  <a:cubicBezTo>
                    <a:pt x="7873" y="6268"/>
                    <a:pt x="6138" y="1264"/>
                    <a:pt x="4404" y="430"/>
                  </a:cubicBezTo>
                  <a:cubicBezTo>
                    <a:pt x="3859" y="158"/>
                    <a:pt x="3282" y="0"/>
                    <a:pt x="2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1920928" y="3384512"/>
              <a:ext cx="284033" cy="660432"/>
            </a:xfrm>
            <a:custGeom>
              <a:avLst/>
              <a:gdLst/>
              <a:ahLst/>
              <a:cxnLst/>
              <a:rect l="l" t="t" r="r" b="b"/>
              <a:pathLst>
                <a:path w="21950" h="51038" extrusionOk="0">
                  <a:moveTo>
                    <a:pt x="15645" y="1"/>
                  </a:moveTo>
                  <a:lnTo>
                    <a:pt x="10908" y="8107"/>
                  </a:lnTo>
                  <a:cubicBezTo>
                    <a:pt x="10908" y="8107"/>
                    <a:pt x="12376" y="11609"/>
                    <a:pt x="13710" y="15345"/>
                  </a:cubicBezTo>
                  <a:cubicBezTo>
                    <a:pt x="15011" y="19015"/>
                    <a:pt x="16212" y="22884"/>
                    <a:pt x="15778" y="23918"/>
                  </a:cubicBezTo>
                  <a:cubicBezTo>
                    <a:pt x="15745" y="24018"/>
                    <a:pt x="15678" y="24118"/>
                    <a:pt x="15611" y="24252"/>
                  </a:cubicBezTo>
                  <a:cubicBezTo>
                    <a:pt x="14844" y="25920"/>
                    <a:pt x="12643" y="29622"/>
                    <a:pt x="10141" y="33758"/>
                  </a:cubicBezTo>
                  <a:cubicBezTo>
                    <a:pt x="9874" y="34159"/>
                    <a:pt x="9641" y="34592"/>
                    <a:pt x="9374" y="34993"/>
                  </a:cubicBezTo>
                  <a:cubicBezTo>
                    <a:pt x="8039" y="37194"/>
                    <a:pt x="6638" y="39463"/>
                    <a:pt x="5337" y="41531"/>
                  </a:cubicBezTo>
                  <a:cubicBezTo>
                    <a:pt x="4837" y="42365"/>
                    <a:pt x="4337" y="43132"/>
                    <a:pt x="3870" y="43899"/>
                  </a:cubicBezTo>
                  <a:cubicBezTo>
                    <a:pt x="1635" y="47468"/>
                    <a:pt x="0" y="50037"/>
                    <a:pt x="0" y="50037"/>
                  </a:cubicBezTo>
                  <a:lnTo>
                    <a:pt x="1702" y="51037"/>
                  </a:lnTo>
                  <a:cubicBezTo>
                    <a:pt x="2502" y="49937"/>
                    <a:pt x="3403" y="48903"/>
                    <a:pt x="4337" y="47935"/>
                  </a:cubicBezTo>
                  <a:cubicBezTo>
                    <a:pt x="4804" y="47402"/>
                    <a:pt x="5337" y="46834"/>
                    <a:pt x="5871" y="46201"/>
                  </a:cubicBezTo>
                  <a:cubicBezTo>
                    <a:pt x="6972" y="44966"/>
                    <a:pt x="8139" y="43532"/>
                    <a:pt x="9374" y="41998"/>
                  </a:cubicBezTo>
                  <a:lnTo>
                    <a:pt x="10474" y="40630"/>
                  </a:lnTo>
                  <a:cubicBezTo>
                    <a:pt x="14778" y="35226"/>
                    <a:pt x="19414" y="28888"/>
                    <a:pt x="21149" y="24585"/>
                  </a:cubicBezTo>
                  <a:cubicBezTo>
                    <a:pt x="21682" y="23251"/>
                    <a:pt x="21949" y="22117"/>
                    <a:pt x="21816" y="21283"/>
                  </a:cubicBezTo>
                  <a:cubicBezTo>
                    <a:pt x="21482" y="18714"/>
                    <a:pt x="20482" y="14845"/>
                    <a:pt x="19314" y="11109"/>
                  </a:cubicBezTo>
                  <a:cubicBezTo>
                    <a:pt x="17580" y="5405"/>
                    <a:pt x="15645" y="1"/>
                    <a:pt x="15645"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1933441" y="3420343"/>
              <a:ext cx="109654" cy="681576"/>
            </a:xfrm>
            <a:custGeom>
              <a:avLst/>
              <a:gdLst/>
              <a:ahLst/>
              <a:cxnLst/>
              <a:rect l="l" t="t" r="r" b="b"/>
              <a:pathLst>
                <a:path w="8474" h="52672" extrusionOk="0">
                  <a:moveTo>
                    <a:pt x="968" y="1"/>
                  </a:moveTo>
                  <a:lnTo>
                    <a:pt x="968" y="1"/>
                  </a:lnTo>
                  <a:cubicBezTo>
                    <a:pt x="1" y="4104"/>
                    <a:pt x="334" y="9507"/>
                    <a:pt x="1068" y="14378"/>
                  </a:cubicBezTo>
                  <a:cubicBezTo>
                    <a:pt x="1669" y="18414"/>
                    <a:pt x="2502" y="22083"/>
                    <a:pt x="3036" y="24285"/>
                  </a:cubicBezTo>
                  <a:cubicBezTo>
                    <a:pt x="3370" y="25586"/>
                    <a:pt x="3603" y="26353"/>
                    <a:pt x="3603" y="26353"/>
                  </a:cubicBezTo>
                  <a:cubicBezTo>
                    <a:pt x="3603" y="30522"/>
                    <a:pt x="3870" y="34659"/>
                    <a:pt x="4337" y="38795"/>
                  </a:cubicBezTo>
                  <a:cubicBezTo>
                    <a:pt x="4504" y="40430"/>
                    <a:pt x="4704" y="41997"/>
                    <a:pt x="4904" y="43432"/>
                  </a:cubicBezTo>
                  <a:cubicBezTo>
                    <a:pt x="5671" y="48802"/>
                    <a:pt x="6439" y="52672"/>
                    <a:pt x="6439" y="52672"/>
                  </a:cubicBezTo>
                  <a:lnTo>
                    <a:pt x="8473" y="52405"/>
                  </a:lnTo>
                  <a:lnTo>
                    <a:pt x="8407" y="39229"/>
                  </a:lnTo>
                  <a:lnTo>
                    <a:pt x="8373" y="32257"/>
                  </a:lnTo>
                  <a:lnTo>
                    <a:pt x="8307" y="22750"/>
                  </a:lnTo>
                  <a:lnTo>
                    <a:pt x="8273" y="21082"/>
                  </a:lnTo>
                  <a:lnTo>
                    <a:pt x="8173" y="13877"/>
                  </a:lnTo>
                  <a:lnTo>
                    <a:pt x="8040" y="3203"/>
                  </a:lnTo>
                  <a:lnTo>
                    <a:pt x="968"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1876039" y="3287822"/>
              <a:ext cx="321585" cy="358283"/>
            </a:xfrm>
            <a:custGeom>
              <a:avLst/>
              <a:gdLst/>
              <a:ahLst/>
              <a:cxnLst/>
              <a:rect l="l" t="t" r="r" b="b"/>
              <a:pathLst>
                <a:path w="24852" h="27688" extrusionOk="0">
                  <a:moveTo>
                    <a:pt x="17713" y="1"/>
                  </a:moveTo>
                  <a:lnTo>
                    <a:pt x="6371" y="902"/>
                  </a:lnTo>
                  <a:cubicBezTo>
                    <a:pt x="0" y="11476"/>
                    <a:pt x="4804" y="27621"/>
                    <a:pt x="4804" y="27621"/>
                  </a:cubicBezTo>
                  <a:lnTo>
                    <a:pt x="5437" y="27621"/>
                  </a:lnTo>
                  <a:lnTo>
                    <a:pt x="5204" y="21683"/>
                  </a:lnTo>
                  <a:lnTo>
                    <a:pt x="7339" y="27687"/>
                  </a:lnTo>
                  <a:cubicBezTo>
                    <a:pt x="7339" y="27687"/>
                    <a:pt x="20415" y="26587"/>
                    <a:pt x="24851" y="23985"/>
                  </a:cubicBezTo>
                  <a:cubicBezTo>
                    <a:pt x="22183" y="14244"/>
                    <a:pt x="18980" y="5838"/>
                    <a:pt x="18980" y="5838"/>
                  </a:cubicBezTo>
                  <a:lnTo>
                    <a:pt x="17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2009841" y="4074603"/>
              <a:ext cx="87216" cy="72218"/>
            </a:xfrm>
            <a:custGeom>
              <a:avLst/>
              <a:gdLst/>
              <a:ahLst/>
              <a:cxnLst/>
              <a:rect l="l" t="t" r="r" b="b"/>
              <a:pathLst>
                <a:path w="6740" h="5581" extrusionOk="0">
                  <a:moveTo>
                    <a:pt x="1174" y="0"/>
                  </a:moveTo>
                  <a:cubicBezTo>
                    <a:pt x="703" y="0"/>
                    <a:pt x="281" y="261"/>
                    <a:pt x="101" y="711"/>
                  </a:cubicBezTo>
                  <a:cubicBezTo>
                    <a:pt x="68" y="744"/>
                    <a:pt x="34" y="811"/>
                    <a:pt x="34" y="911"/>
                  </a:cubicBezTo>
                  <a:cubicBezTo>
                    <a:pt x="1" y="1244"/>
                    <a:pt x="1" y="1611"/>
                    <a:pt x="34" y="1978"/>
                  </a:cubicBezTo>
                  <a:cubicBezTo>
                    <a:pt x="101" y="3179"/>
                    <a:pt x="268" y="4413"/>
                    <a:pt x="501" y="5581"/>
                  </a:cubicBezTo>
                  <a:lnTo>
                    <a:pt x="768" y="5547"/>
                  </a:lnTo>
                  <a:lnTo>
                    <a:pt x="568" y="3279"/>
                  </a:lnTo>
                  <a:cubicBezTo>
                    <a:pt x="549" y="3060"/>
                    <a:pt x="592" y="2969"/>
                    <a:pt x="671" y="2969"/>
                  </a:cubicBezTo>
                  <a:cubicBezTo>
                    <a:pt x="869" y="2969"/>
                    <a:pt x="1287" y="3541"/>
                    <a:pt x="1502" y="4113"/>
                  </a:cubicBezTo>
                  <a:cubicBezTo>
                    <a:pt x="1742" y="4832"/>
                    <a:pt x="2169" y="5578"/>
                    <a:pt x="3461" y="5578"/>
                  </a:cubicBezTo>
                  <a:cubicBezTo>
                    <a:pt x="3608" y="5578"/>
                    <a:pt x="3767" y="5568"/>
                    <a:pt x="3937" y="5547"/>
                  </a:cubicBezTo>
                  <a:cubicBezTo>
                    <a:pt x="5938" y="5347"/>
                    <a:pt x="6739" y="5147"/>
                    <a:pt x="6172" y="4714"/>
                  </a:cubicBezTo>
                  <a:cubicBezTo>
                    <a:pt x="5838" y="4513"/>
                    <a:pt x="5471" y="4380"/>
                    <a:pt x="5071" y="4313"/>
                  </a:cubicBezTo>
                  <a:cubicBezTo>
                    <a:pt x="5071" y="4313"/>
                    <a:pt x="3837" y="3379"/>
                    <a:pt x="2836" y="177"/>
                  </a:cubicBezTo>
                  <a:lnTo>
                    <a:pt x="1335" y="10"/>
                  </a:lnTo>
                  <a:cubicBezTo>
                    <a:pt x="1281" y="3"/>
                    <a:pt x="1227" y="0"/>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2011135" y="4062206"/>
              <a:ext cx="64765" cy="69734"/>
            </a:xfrm>
            <a:custGeom>
              <a:avLst/>
              <a:gdLst/>
              <a:ahLst/>
              <a:cxnLst/>
              <a:rect l="l" t="t" r="r" b="b"/>
              <a:pathLst>
                <a:path w="5005" h="5389" extrusionOk="0">
                  <a:moveTo>
                    <a:pt x="2336" y="1"/>
                  </a:moveTo>
                  <a:cubicBezTo>
                    <a:pt x="2336" y="1"/>
                    <a:pt x="468" y="701"/>
                    <a:pt x="301" y="1001"/>
                  </a:cubicBezTo>
                  <a:cubicBezTo>
                    <a:pt x="168" y="1202"/>
                    <a:pt x="68" y="1435"/>
                    <a:pt x="1" y="1669"/>
                  </a:cubicBezTo>
                  <a:cubicBezTo>
                    <a:pt x="74" y="1650"/>
                    <a:pt x="147" y="1641"/>
                    <a:pt x="219" y="1641"/>
                  </a:cubicBezTo>
                  <a:cubicBezTo>
                    <a:pt x="1428" y="1641"/>
                    <a:pt x="2474" y="4149"/>
                    <a:pt x="3103" y="4904"/>
                  </a:cubicBezTo>
                  <a:cubicBezTo>
                    <a:pt x="3407" y="5289"/>
                    <a:pt x="3858" y="5388"/>
                    <a:pt x="4244" y="5388"/>
                  </a:cubicBezTo>
                  <a:cubicBezTo>
                    <a:pt x="4662" y="5388"/>
                    <a:pt x="5005" y="5271"/>
                    <a:pt x="5005" y="5271"/>
                  </a:cubicBezTo>
                  <a:cubicBezTo>
                    <a:pt x="4371" y="4637"/>
                    <a:pt x="3904" y="3870"/>
                    <a:pt x="3570" y="3036"/>
                  </a:cubicBezTo>
                  <a:cubicBezTo>
                    <a:pt x="2870" y="1435"/>
                    <a:pt x="2336" y="1"/>
                    <a:pt x="2336"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1870850" y="4025365"/>
              <a:ext cx="72529" cy="98163"/>
            </a:xfrm>
            <a:custGeom>
              <a:avLst/>
              <a:gdLst/>
              <a:ahLst/>
              <a:cxnLst/>
              <a:rect l="l" t="t" r="r" b="b"/>
              <a:pathLst>
                <a:path w="5605" h="7586" extrusionOk="0">
                  <a:moveTo>
                    <a:pt x="3743" y="1"/>
                  </a:moveTo>
                  <a:cubicBezTo>
                    <a:pt x="3630" y="1"/>
                    <a:pt x="3516" y="16"/>
                    <a:pt x="3403" y="46"/>
                  </a:cubicBezTo>
                  <a:cubicBezTo>
                    <a:pt x="3337" y="46"/>
                    <a:pt x="3270" y="79"/>
                    <a:pt x="3203" y="112"/>
                  </a:cubicBezTo>
                  <a:cubicBezTo>
                    <a:pt x="2903" y="346"/>
                    <a:pt x="2636" y="579"/>
                    <a:pt x="2369" y="846"/>
                  </a:cubicBezTo>
                  <a:cubicBezTo>
                    <a:pt x="1502" y="1714"/>
                    <a:pt x="735" y="2648"/>
                    <a:pt x="1" y="3615"/>
                  </a:cubicBezTo>
                  <a:lnTo>
                    <a:pt x="201" y="3782"/>
                  </a:lnTo>
                  <a:lnTo>
                    <a:pt x="1769" y="2114"/>
                  </a:lnTo>
                  <a:cubicBezTo>
                    <a:pt x="1874" y="2002"/>
                    <a:pt x="1953" y="1954"/>
                    <a:pt x="2009" y="1954"/>
                  </a:cubicBezTo>
                  <a:cubicBezTo>
                    <a:pt x="2240" y="1954"/>
                    <a:pt x="2090" y="2759"/>
                    <a:pt x="1769" y="3348"/>
                  </a:cubicBezTo>
                  <a:cubicBezTo>
                    <a:pt x="1335" y="4082"/>
                    <a:pt x="1035" y="5016"/>
                    <a:pt x="2303" y="6150"/>
                  </a:cubicBezTo>
                  <a:cubicBezTo>
                    <a:pt x="3346" y="7077"/>
                    <a:pt x="3986" y="7586"/>
                    <a:pt x="4257" y="7586"/>
                  </a:cubicBezTo>
                  <a:cubicBezTo>
                    <a:pt x="4376" y="7586"/>
                    <a:pt x="4424" y="7488"/>
                    <a:pt x="4404" y="7284"/>
                  </a:cubicBezTo>
                  <a:cubicBezTo>
                    <a:pt x="4337" y="6884"/>
                    <a:pt x="4204" y="6517"/>
                    <a:pt x="4004" y="6183"/>
                  </a:cubicBezTo>
                  <a:cubicBezTo>
                    <a:pt x="4004" y="6183"/>
                    <a:pt x="3870" y="4616"/>
                    <a:pt x="5605" y="1747"/>
                  </a:cubicBezTo>
                  <a:lnTo>
                    <a:pt x="4738" y="513"/>
                  </a:lnTo>
                  <a:cubicBezTo>
                    <a:pt x="4505" y="177"/>
                    <a:pt x="4132" y="1"/>
                    <a:pt x="3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1907975" y="4023321"/>
              <a:ext cx="42741" cy="82065"/>
            </a:xfrm>
            <a:custGeom>
              <a:avLst/>
              <a:gdLst/>
              <a:ahLst/>
              <a:cxnLst/>
              <a:rect l="l" t="t" r="r" b="b"/>
              <a:pathLst>
                <a:path w="3303" h="6342" extrusionOk="0">
                  <a:moveTo>
                    <a:pt x="1244" y="0"/>
                  </a:moveTo>
                  <a:cubicBezTo>
                    <a:pt x="1228" y="0"/>
                    <a:pt x="1214" y="1"/>
                    <a:pt x="1201" y="4"/>
                  </a:cubicBezTo>
                  <a:cubicBezTo>
                    <a:pt x="968" y="37"/>
                    <a:pt x="734" y="137"/>
                    <a:pt x="534" y="237"/>
                  </a:cubicBezTo>
                  <a:cubicBezTo>
                    <a:pt x="1602" y="971"/>
                    <a:pt x="267" y="3673"/>
                    <a:pt x="134" y="4674"/>
                  </a:cubicBezTo>
                  <a:cubicBezTo>
                    <a:pt x="1" y="5708"/>
                    <a:pt x="1135" y="6341"/>
                    <a:pt x="1135" y="6341"/>
                  </a:cubicBezTo>
                  <a:cubicBezTo>
                    <a:pt x="1201" y="5474"/>
                    <a:pt x="1435" y="4607"/>
                    <a:pt x="1835" y="3806"/>
                  </a:cubicBezTo>
                  <a:cubicBezTo>
                    <a:pt x="2569" y="2205"/>
                    <a:pt x="3303" y="871"/>
                    <a:pt x="3303" y="871"/>
                  </a:cubicBezTo>
                  <a:cubicBezTo>
                    <a:pt x="3303" y="871"/>
                    <a:pt x="1686" y="0"/>
                    <a:pt x="1244" y="0"/>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1956320" y="3274442"/>
              <a:ext cx="152821" cy="31962"/>
            </a:xfrm>
            <a:custGeom>
              <a:avLst/>
              <a:gdLst/>
              <a:ahLst/>
              <a:cxnLst/>
              <a:rect l="l" t="t" r="r" b="b"/>
              <a:pathLst>
                <a:path w="11810" h="2470" extrusionOk="0">
                  <a:moveTo>
                    <a:pt x="11809" y="1"/>
                  </a:moveTo>
                  <a:lnTo>
                    <a:pt x="67" y="768"/>
                  </a:lnTo>
                  <a:lnTo>
                    <a:pt x="1" y="2469"/>
                  </a:lnTo>
                  <a:lnTo>
                    <a:pt x="11742" y="2002"/>
                  </a:lnTo>
                  <a:lnTo>
                    <a:pt x="11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2093590" y="3270133"/>
              <a:ext cx="8204" cy="38432"/>
            </a:xfrm>
            <a:custGeom>
              <a:avLst/>
              <a:gdLst/>
              <a:ahLst/>
              <a:cxnLst/>
              <a:rect l="l" t="t" r="r" b="b"/>
              <a:pathLst>
                <a:path w="634" h="2970" extrusionOk="0">
                  <a:moveTo>
                    <a:pt x="0" y="0"/>
                  </a:moveTo>
                  <a:lnTo>
                    <a:pt x="34" y="2969"/>
                  </a:lnTo>
                  <a:lnTo>
                    <a:pt x="634" y="2969"/>
                  </a:lnTo>
                  <a:lnTo>
                    <a:pt x="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2038762" y="3275736"/>
              <a:ext cx="35844" cy="30668"/>
            </a:xfrm>
            <a:custGeom>
              <a:avLst/>
              <a:gdLst/>
              <a:ahLst/>
              <a:cxnLst/>
              <a:rect l="l" t="t" r="r" b="b"/>
              <a:pathLst>
                <a:path w="2770" h="2370" extrusionOk="0">
                  <a:moveTo>
                    <a:pt x="2069" y="368"/>
                  </a:moveTo>
                  <a:cubicBezTo>
                    <a:pt x="2169" y="368"/>
                    <a:pt x="2236" y="401"/>
                    <a:pt x="2302" y="468"/>
                  </a:cubicBezTo>
                  <a:cubicBezTo>
                    <a:pt x="2369" y="535"/>
                    <a:pt x="2403" y="601"/>
                    <a:pt x="2403" y="701"/>
                  </a:cubicBezTo>
                  <a:lnTo>
                    <a:pt x="2403" y="835"/>
                  </a:lnTo>
                  <a:lnTo>
                    <a:pt x="2369" y="835"/>
                  </a:lnTo>
                  <a:lnTo>
                    <a:pt x="1969" y="868"/>
                  </a:lnTo>
                  <a:cubicBezTo>
                    <a:pt x="1958" y="867"/>
                    <a:pt x="1948" y="867"/>
                    <a:pt x="1938" y="867"/>
                  </a:cubicBezTo>
                  <a:cubicBezTo>
                    <a:pt x="1623" y="867"/>
                    <a:pt x="1642" y="1341"/>
                    <a:pt x="1944" y="1341"/>
                  </a:cubicBezTo>
                  <a:cubicBezTo>
                    <a:pt x="1962" y="1341"/>
                    <a:pt x="1982" y="1339"/>
                    <a:pt x="2002" y="1335"/>
                  </a:cubicBezTo>
                  <a:lnTo>
                    <a:pt x="2403" y="1302"/>
                  </a:lnTo>
                  <a:lnTo>
                    <a:pt x="2403" y="1602"/>
                  </a:lnTo>
                  <a:cubicBezTo>
                    <a:pt x="2403" y="1769"/>
                    <a:pt x="2269" y="1902"/>
                    <a:pt x="2102" y="1936"/>
                  </a:cubicBezTo>
                  <a:lnTo>
                    <a:pt x="701" y="2036"/>
                  </a:lnTo>
                  <a:cubicBezTo>
                    <a:pt x="635" y="2036"/>
                    <a:pt x="535" y="2002"/>
                    <a:pt x="468" y="1936"/>
                  </a:cubicBezTo>
                  <a:cubicBezTo>
                    <a:pt x="401" y="1869"/>
                    <a:pt x="368" y="1802"/>
                    <a:pt x="368" y="1702"/>
                  </a:cubicBezTo>
                  <a:lnTo>
                    <a:pt x="368" y="802"/>
                  </a:lnTo>
                  <a:cubicBezTo>
                    <a:pt x="368" y="635"/>
                    <a:pt x="501" y="501"/>
                    <a:pt x="668" y="468"/>
                  </a:cubicBezTo>
                  <a:lnTo>
                    <a:pt x="2069" y="368"/>
                  </a:lnTo>
                  <a:close/>
                  <a:moveTo>
                    <a:pt x="2036" y="1"/>
                  </a:moveTo>
                  <a:lnTo>
                    <a:pt x="635" y="134"/>
                  </a:lnTo>
                  <a:cubicBezTo>
                    <a:pt x="268" y="134"/>
                    <a:pt x="1" y="435"/>
                    <a:pt x="1" y="802"/>
                  </a:cubicBezTo>
                  <a:lnTo>
                    <a:pt x="1" y="1702"/>
                  </a:lnTo>
                  <a:cubicBezTo>
                    <a:pt x="1" y="1869"/>
                    <a:pt x="68" y="2069"/>
                    <a:pt x="234" y="2203"/>
                  </a:cubicBezTo>
                  <a:cubicBezTo>
                    <a:pt x="334" y="2303"/>
                    <a:pt x="501" y="2369"/>
                    <a:pt x="701" y="2369"/>
                  </a:cubicBezTo>
                  <a:lnTo>
                    <a:pt x="735" y="2369"/>
                  </a:lnTo>
                  <a:lnTo>
                    <a:pt x="2136" y="2269"/>
                  </a:lnTo>
                  <a:cubicBezTo>
                    <a:pt x="2503" y="2236"/>
                    <a:pt x="2769" y="1936"/>
                    <a:pt x="2769" y="1602"/>
                  </a:cubicBezTo>
                  <a:lnTo>
                    <a:pt x="2769" y="701"/>
                  </a:lnTo>
                  <a:cubicBezTo>
                    <a:pt x="2769" y="501"/>
                    <a:pt x="2703" y="335"/>
                    <a:pt x="2536" y="201"/>
                  </a:cubicBezTo>
                  <a:cubicBezTo>
                    <a:pt x="2403" y="68"/>
                    <a:pt x="2236" y="1"/>
                    <a:pt x="2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1915752" y="3066311"/>
              <a:ext cx="204167" cy="224975"/>
            </a:xfrm>
            <a:custGeom>
              <a:avLst/>
              <a:gdLst/>
              <a:ahLst/>
              <a:cxnLst/>
              <a:rect l="l" t="t" r="r" b="b"/>
              <a:pathLst>
                <a:path w="15778" h="17386" extrusionOk="0">
                  <a:moveTo>
                    <a:pt x="9822" y="0"/>
                  </a:moveTo>
                  <a:cubicBezTo>
                    <a:pt x="9626" y="0"/>
                    <a:pt x="9431" y="2"/>
                    <a:pt x="9240" y="7"/>
                  </a:cubicBezTo>
                  <a:cubicBezTo>
                    <a:pt x="7572" y="40"/>
                    <a:pt x="5904" y="207"/>
                    <a:pt x="4270" y="474"/>
                  </a:cubicBezTo>
                  <a:cubicBezTo>
                    <a:pt x="3169" y="640"/>
                    <a:pt x="1368" y="907"/>
                    <a:pt x="0" y="1841"/>
                  </a:cubicBezTo>
                  <a:cubicBezTo>
                    <a:pt x="267" y="2475"/>
                    <a:pt x="167" y="2742"/>
                    <a:pt x="367" y="3309"/>
                  </a:cubicBezTo>
                  <a:cubicBezTo>
                    <a:pt x="567" y="3876"/>
                    <a:pt x="801" y="4510"/>
                    <a:pt x="1001" y="5044"/>
                  </a:cubicBezTo>
                  <a:cubicBezTo>
                    <a:pt x="1434" y="6345"/>
                    <a:pt x="1801" y="7445"/>
                    <a:pt x="2102" y="8446"/>
                  </a:cubicBezTo>
                  <a:cubicBezTo>
                    <a:pt x="2969" y="11515"/>
                    <a:pt x="3102" y="17386"/>
                    <a:pt x="3102" y="17386"/>
                  </a:cubicBezTo>
                  <a:lnTo>
                    <a:pt x="14944" y="16552"/>
                  </a:lnTo>
                  <a:cubicBezTo>
                    <a:pt x="15778" y="5611"/>
                    <a:pt x="13877" y="207"/>
                    <a:pt x="13877" y="207"/>
                  </a:cubicBezTo>
                  <a:cubicBezTo>
                    <a:pt x="13877" y="207"/>
                    <a:pt x="13576" y="173"/>
                    <a:pt x="13109" y="140"/>
                  </a:cubicBezTo>
                  <a:cubicBezTo>
                    <a:pt x="12332" y="83"/>
                    <a:pt x="11057" y="0"/>
                    <a:pt x="98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1987402" y="3011134"/>
              <a:ext cx="60443" cy="88070"/>
            </a:xfrm>
            <a:custGeom>
              <a:avLst/>
              <a:gdLst/>
              <a:ahLst/>
              <a:cxnLst/>
              <a:rect l="l" t="t" r="r" b="b"/>
              <a:pathLst>
                <a:path w="4671" h="6806" extrusionOk="0">
                  <a:moveTo>
                    <a:pt x="1501" y="1"/>
                  </a:moveTo>
                  <a:cubicBezTo>
                    <a:pt x="1501" y="1"/>
                    <a:pt x="2135" y="3203"/>
                    <a:pt x="0" y="4337"/>
                  </a:cubicBezTo>
                  <a:cubicBezTo>
                    <a:pt x="0" y="4337"/>
                    <a:pt x="467" y="5705"/>
                    <a:pt x="3069" y="6806"/>
                  </a:cubicBezTo>
                  <a:cubicBezTo>
                    <a:pt x="3069" y="6806"/>
                    <a:pt x="4670" y="6305"/>
                    <a:pt x="4370" y="5071"/>
                  </a:cubicBezTo>
                  <a:cubicBezTo>
                    <a:pt x="4370" y="5071"/>
                    <a:pt x="3503" y="4804"/>
                    <a:pt x="4070" y="2836"/>
                  </a:cubicBezTo>
                  <a:cubicBezTo>
                    <a:pt x="4203" y="2403"/>
                    <a:pt x="4370" y="1936"/>
                    <a:pt x="4570" y="1502"/>
                  </a:cubicBezTo>
                  <a:lnTo>
                    <a:pt x="1501"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2006825" y="3011134"/>
              <a:ext cx="39726" cy="36711"/>
            </a:xfrm>
            <a:custGeom>
              <a:avLst/>
              <a:gdLst/>
              <a:ahLst/>
              <a:cxnLst/>
              <a:rect l="l" t="t" r="r" b="b"/>
              <a:pathLst>
                <a:path w="3070" h="2837" extrusionOk="0">
                  <a:moveTo>
                    <a:pt x="0" y="1"/>
                  </a:moveTo>
                  <a:cubicBezTo>
                    <a:pt x="1" y="1"/>
                    <a:pt x="1101" y="2069"/>
                    <a:pt x="2569" y="2836"/>
                  </a:cubicBezTo>
                  <a:cubicBezTo>
                    <a:pt x="2702" y="2403"/>
                    <a:pt x="2869" y="1936"/>
                    <a:pt x="3069" y="1535"/>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1980492" y="3053875"/>
              <a:ext cx="76411" cy="68647"/>
            </a:xfrm>
            <a:custGeom>
              <a:avLst/>
              <a:gdLst/>
              <a:ahLst/>
              <a:cxnLst/>
              <a:rect l="l" t="t" r="r" b="b"/>
              <a:pathLst>
                <a:path w="5905" h="5305" extrusionOk="0">
                  <a:moveTo>
                    <a:pt x="4404" y="0"/>
                  </a:moveTo>
                  <a:lnTo>
                    <a:pt x="3803" y="3369"/>
                  </a:lnTo>
                  <a:lnTo>
                    <a:pt x="1035" y="134"/>
                  </a:lnTo>
                  <a:lnTo>
                    <a:pt x="1" y="1301"/>
                  </a:lnTo>
                  <a:lnTo>
                    <a:pt x="1835" y="5304"/>
                  </a:lnTo>
                  <a:lnTo>
                    <a:pt x="3803" y="3636"/>
                  </a:lnTo>
                  <a:lnTo>
                    <a:pt x="5905" y="4504"/>
                  </a:lnTo>
                  <a:lnTo>
                    <a:pt x="5671" y="968"/>
                  </a:lnTo>
                  <a:lnTo>
                    <a:pt x="4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1979625" y="2887709"/>
              <a:ext cx="160585" cy="84214"/>
            </a:xfrm>
            <a:custGeom>
              <a:avLst/>
              <a:gdLst/>
              <a:ahLst/>
              <a:cxnLst/>
              <a:rect l="l" t="t" r="r" b="b"/>
              <a:pathLst>
                <a:path w="12410" h="6508" extrusionOk="0">
                  <a:moveTo>
                    <a:pt x="3446" y="1"/>
                  </a:moveTo>
                  <a:cubicBezTo>
                    <a:pt x="2674" y="1"/>
                    <a:pt x="2036" y="112"/>
                    <a:pt x="1669" y="399"/>
                  </a:cubicBezTo>
                  <a:cubicBezTo>
                    <a:pt x="1" y="1667"/>
                    <a:pt x="1302" y="3001"/>
                    <a:pt x="1302" y="3001"/>
                  </a:cubicBezTo>
                  <a:cubicBezTo>
                    <a:pt x="835" y="3401"/>
                    <a:pt x="568" y="3968"/>
                    <a:pt x="568" y="4569"/>
                  </a:cubicBezTo>
                  <a:cubicBezTo>
                    <a:pt x="601" y="5569"/>
                    <a:pt x="1735" y="6237"/>
                    <a:pt x="1735" y="6237"/>
                  </a:cubicBezTo>
                  <a:cubicBezTo>
                    <a:pt x="1735" y="6237"/>
                    <a:pt x="8307" y="6370"/>
                    <a:pt x="10108" y="6503"/>
                  </a:cubicBezTo>
                  <a:cubicBezTo>
                    <a:pt x="10158" y="6506"/>
                    <a:pt x="10206" y="6508"/>
                    <a:pt x="10252" y="6508"/>
                  </a:cubicBezTo>
                  <a:cubicBezTo>
                    <a:pt x="11880" y="6508"/>
                    <a:pt x="11376" y="4836"/>
                    <a:pt x="11376" y="4836"/>
                  </a:cubicBezTo>
                  <a:cubicBezTo>
                    <a:pt x="11376" y="4836"/>
                    <a:pt x="12410" y="4669"/>
                    <a:pt x="12176" y="3034"/>
                  </a:cubicBezTo>
                  <a:cubicBezTo>
                    <a:pt x="11943" y="1400"/>
                    <a:pt x="10575" y="1400"/>
                    <a:pt x="10575" y="1400"/>
                  </a:cubicBezTo>
                  <a:cubicBezTo>
                    <a:pt x="10575" y="1400"/>
                    <a:pt x="6175" y="1"/>
                    <a:pt x="34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1941646" y="2804995"/>
              <a:ext cx="129076" cy="102174"/>
            </a:xfrm>
            <a:custGeom>
              <a:avLst/>
              <a:gdLst/>
              <a:ahLst/>
              <a:cxnLst/>
              <a:rect l="l" t="t" r="r" b="b"/>
              <a:pathLst>
                <a:path w="9975" h="7896" extrusionOk="0">
                  <a:moveTo>
                    <a:pt x="3371" y="0"/>
                  </a:moveTo>
                  <a:cubicBezTo>
                    <a:pt x="3062" y="0"/>
                    <a:pt x="2742" y="97"/>
                    <a:pt x="2436" y="353"/>
                  </a:cubicBezTo>
                  <a:cubicBezTo>
                    <a:pt x="1201" y="1387"/>
                    <a:pt x="1969" y="2922"/>
                    <a:pt x="1969" y="2922"/>
                  </a:cubicBezTo>
                  <a:cubicBezTo>
                    <a:pt x="1969" y="2922"/>
                    <a:pt x="0" y="2988"/>
                    <a:pt x="634" y="4623"/>
                  </a:cubicBezTo>
                  <a:cubicBezTo>
                    <a:pt x="1117" y="5936"/>
                    <a:pt x="1986" y="6065"/>
                    <a:pt x="2310" y="6065"/>
                  </a:cubicBezTo>
                  <a:cubicBezTo>
                    <a:pt x="2389" y="6065"/>
                    <a:pt x="2436" y="6057"/>
                    <a:pt x="2436" y="6057"/>
                  </a:cubicBezTo>
                  <a:lnTo>
                    <a:pt x="2436" y="6057"/>
                  </a:lnTo>
                  <a:cubicBezTo>
                    <a:pt x="2435" y="6057"/>
                    <a:pt x="1668" y="6658"/>
                    <a:pt x="2436" y="7525"/>
                  </a:cubicBezTo>
                  <a:cubicBezTo>
                    <a:pt x="2691" y="7803"/>
                    <a:pt x="3114" y="7896"/>
                    <a:pt x="3564" y="7896"/>
                  </a:cubicBezTo>
                  <a:cubicBezTo>
                    <a:pt x="4463" y="7896"/>
                    <a:pt x="5471" y="7525"/>
                    <a:pt x="5471" y="7525"/>
                  </a:cubicBezTo>
                  <a:lnTo>
                    <a:pt x="8907" y="4890"/>
                  </a:lnTo>
                  <a:cubicBezTo>
                    <a:pt x="8907" y="4890"/>
                    <a:pt x="9974" y="3889"/>
                    <a:pt x="8807" y="2521"/>
                  </a:cubicBezTo>
                  <a:cubicBezTo>
                    <a:pt x="8807" y="2521"/>
                    <a:pt x="9274" y="787"/>
                    <a:pt x="7639" y="286"/>
                  </a:cubicBezTo>
                  <a:cubicBezTo>
                    <a:pt x="7376" y="189"/>
                    <a:pt x="7108" y="143"/>
                    <a:pt x="6843" y="143"/>
                  </a:cubicBezTo>
                  <a:cubicBezTo>
                    <a:pt x="6202" y="143"/>
                    <a:pt x="5586" y="415"/>
                    <a:pt x="5137" y="887"/>
                  </a:cubicBezTo>
                  <a:cubicBezTo>
                    <a:pt x="5137" y="887"/>
                    <a:pt x="4307" y="0"/>
                    <a:pt x="3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2080636" y="2926970"/>
              <a:ext cx="46196" cy="64182"/>
            </a:xfrm>
            <a:custGeom>
              <a:avLst/>
              <a:gdLst/>
              <a:ahLst/>
              <a:cxnLst/>
              <a:rect l="l" t="t" r="r" b="b"/>
              <a:pathLst>
                <a:path w="3570" h="4960" extrusionOk="0">
                  <a:moveTo>
                    <a:pt x="0" y="0"/>
                  </a:moveTo>
                  <a:cubicBezTo>
                    <a:pt x="0" y="0"/>
                    <a:pt x="367" y="3403"/>
                    <a:pt x="34" y="4637"/>
                  </a:cubicBezTo>
                  <a:cubicBezTo>
                    <a:pt x="164" y="4860"/>
                    <a:pt x="331" y="4960"/>
                    <a:pt x="522" y="4960"/>
                  </a:cubicBezTo>
                  <a:cubicBezTo>
                    <a:pt x="1499" y="4960"/>
                    <a:pt x="3095" y="2333"/>
                    <a:pt x="3570" y="267"/>
                  </a:cubicBezTo>
                  <a:lnTo>
                    <a:pt x="3570" y="267"/>
                  </a:lnTo>
                  <a:cubicBezTo>
                    <a:pt x="3193" y="286"/>
                    <a:pt x="2851" y="294"/>
                    <a:pt x="2542" y="294"/>
                  </a:cubicBezTo>
                  <a:cubicBezTo>
                    <a:pt x="687" y="294"/>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1995606" y="2896302"/>
              <a:ext cx="129504" cy="146209"/>
            </a:xfrm>
            <a:custGeom>
              <a:avLst/>
              <a:gdLst/>
              <a:ahLst/>
              <a:cxnLst/>
              <a:rect l="l" t="t" r="r" b="b"/>
              <a:pathLst>
                <a:path w="10008" h="11299" extrusionOk="0">
                  <a:moveTo>
                    <a:pt x="5034" y="0"/>
                  </a:moveTo>
                  <a:cubicBezTo>
                    <a:pt x="3296" y="0"/>
                    <a:pt x="1617" y="1129"/>
                    <a:pt x="1134" y="3037"/>
                  </a:cubicBezTo>
                  <a:cubicBezTo>
                    <a:pt x="400" y="5873"/>
                    <a:pt x="0" y="7074"/>
                    <a:pt x="967" y="8975"/>
                  </a:cubicBezTo>
                  <a:cubicBezTo>
                    <a:pt x="1724" y="10506"/>
                    <a:pt x="3132" y="11298"/>
                    <a:pt x="4520" y="11298"/>
                  </a:cubicBezTo>
                  <a:cubicBezTo>
                    <a:pt x="5702" y="11298"/>
                    <a:pt x="6869" y="10724"/>
                    <a:pt x="7606" y="9542"/>
                  </a:cubicBezTo>
                  <a:cubicBezTo>
                    <a:pt x="9040" y="7240"/>
                    <a:pt x="10007" y="2971"/>
                    <a:pt x="7639" y="969"/>
                  </a:cubicBezTo>
                  <a:cubicBezTo>
                    <a:pt x="6862" y="307"/>
                    <a:pt x="5940" y="0"/>
                    <a:pt x="5034" y="0"/>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1997327" y="2906667"/>
              <a:ext cx="41537" cy="57687"/>
            </a:xfrm>
            <a:custGeom>
              <a:avLst/>
              <a:gdLst/>
              <a:ahLst/>
              <a:cxnLst/>
              <a:rect l="l" t="t" r="r" b="b"/>
              <a:pathLst>
                <a:path w="3210" h="4458" extrusionOk="0">
                  <a:moveTo>
                    <a:pt x="2225" y="0"/>
                  </a:moveTo>
                  <a:cubicBezTo>
                    <a:pt x="1378" y="0"/>
                    <a:pt x="201" y="469"/>
                    <a:pt x="201" y="469"/>
                  </a:cubicBezTo>
                  <a:cubicBezTo>
                    <a:pt x="201" y="469"/>
                    <a:pt x="334" y="3204"/>
                    <a:pt x="1" y="4171"/>
                  </a:cubicBezTo>
                  <a:cubicBezTo>
                    <a:pt x="100" y="4370"/>
                    <a:pt x="240" y="4458"/>
                    <a:pt x="407" y="4458"/>
                  </a:cubicBezTo>
                  <a:cubicBezTo>
                    <a:pt x="1192" y="4458"/>
                    <a:pt x="2568" y="2498"/>
                    <a:pt x="3036" y="902"/>
                  </a:cubicBezTo>
                  <a:cubicBezTo>
                    <a:pt x="3210" y="208"/>
                    <a:pt x="2791" y="0"/>
                    <a:pt x="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1994739" y="2855902"/>
              <a:ext cx="52666" cy="43077"/>
            </a:xfrm>
            <a:custGeom>
              <a:avLst/>
              <a:gdLst/>
              <a:ahLst/>
              <a:cxnLst/>
              <a:rect l="l" t="t" r="r" b="b"/>
              <a:pathLst>
                <a:path w="4070" h="3329" extrusionOk="0">
                  <a:moveTo>
                    <a:pt x="2528" y="0"/>
                  </a:moveTo>
                  <a:cubicBezTo>
                    <a:pt x="2072" y="0"/>
                    <a:pt x="1568" y="176"/>
                    <a:pt x="1135" y="522"/>
                  </a:cubicBezTo>
                  <a:cubicBezTo>
                    <a:pt x="301" y="1189"/>
                    <a:pt x="0" y="2257"/>
                    <a:pt x="534" y="2890"/>
                  </a:cubicBezTo>
                  <a:cubicBezTo>
                    <a:pt x="775" y="3179"/>
                    <a:pt x="1154" y="3329"/>
                    <a:pt x="1576" y="3329"/>
                  </a:cubicBezTo>
                  <a:cubicBezTo>
                    <a:pt x="2031" y="3329"/>
                    <a:pt x="2536" y="3154"/>
                    <a:pt x="2969" y="2790"/>
                  </a:cubicBezTo>
                  <a:cubicBezTo>
                    <a:pt x="3803" y="2123"/>
                    <a:pt x="4070" y="1089"/>
                    <a:pt x="3570" y="455"/>
                  </a:cubicBezTo>
                  <a:cubicBezTo>
                    <a:pt x="3329" y="151"/>
                    <a:pt x="2950" y="0"/>
                    <a:pt x="25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1983080" y="2864624"/>
              <a:ext cx="133398" cy="58761"/>
            </a:xfrm>
            <a:custGeom>
              <a:avLst/>
              <a:gdLst/>
              <a:ahLst/>
              <a:cxnLst/>
              <a:rect l="l" t="t" r="r" b="b"/>
              <a:pathLst>
                <a:path w="10309" h="4541" extrusionOk="0">
                  <a:moveTo>
                    <a:pt x="4992" y="1"/>
                  </a:moveTo>
                  <a:cubicBezTo>
                    <a:pt x="4842" y="1"/>
                    <a:pt x="4690" y="5"/>
                    <a:pt x="4537" y="15"/>
                  </a:cubicBezTo>
                  <a:cubicBezTo>
                    <a:pt x="1669" y="215"/>
                    <a:pt x="1" y="3484"/>
                    <a:pt x="1769" y="4251"/>
                  </a:cubicBezTo>
                  <a:cubicBezTo>
                    <a:pt x="2249" y="4464"/>
                    <a:pt x="2809" y="4541"/>
                    <a:pt x="3368" y="4541"/>
                  </a:cubicBezTo>
                  <a:cubicBezTo>
                    <a:pt x="4825" y="4541"/>
                    <a:pt x="6272" y="4018"/>
                    <a:pt x="6272" y="4018"/>
                  </a:cubicBezTo>
                  <a:lnTo>
                    <a:pt x="10308" y="3184"/>
                  </a:lnTo>
                  <a:cubicBezTo>
                    <a:pt x="10181" y="1819"/>
                    <a:pt x="7939" y="1"/>
                    <a:pt x="49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1990935" y="2950198"/>
              <a:ext cx="27562" cy="36193"/>
            </a:xfrm>
            <a:custGeom>
              <a:avLst/>
              <a:gdLst/>
              <a:ahLst/>
              <a:cxnLst/>
              <a:rect l="l" t="t" r="r" b="b"/>
              <a:pathLst>
                <a:path w="2130" h="2797" extrusionOk="0">
                  <a:moveTo>
                    <a:pt x="989" y="0"/>
                  </a:moveTo>
                  <a:cubicBezTo>
                    <a:pt x="459" y="0"/>
                    <a:pt x="0" y="438"/>
                    <a:pt x="28" y="1007"/>
                  </a:cubicBezTo>
                  <a:cubicBezTo>
                    <a:pt x="28" y="1574"/>
                    <a:pt x="228" y="2108"/>
                    <a:pt x="628" y="2542"/>
                  </a:cubicBezTo>
                  <a:cubicBezTo>
                    <a:pt x="793" y="2718"/>
                    <a:pt x="977" y="2796"/>
                    <a:pt x="1155" y="2796"/>
                  </a:cubicBezTo>
                  <a:cubicBezTo>
                    <a:pt x="1515" y="2796"/>
                    <a:pt x="1851" y="2477"/>
                    <a:pt x="1962" y="2008"/>
                  </a:cubicBezTo>
                  <a:cubicBezTo>
                    <a:pt x="2129" y="1374"/>
                    <a:pt x="2029" y="340"/>
                    <a:pt x="1362" y="73"/>
                  </a:cubicBezTo>
                  <a:cubicBezTo>
                    <a:pt x="1237" y="23"/>
                    <a:pt x="1111" y="0"/>
                    <a:pt x="989" y="0"/>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2064228" y="2960848"/>
              <a:ext cx="9511" cy="10779"/>
            </a:xfrm>
            <a:custGeom>
              <a:avLst/>
              <a:gdLst/>
              <a:ahLst/>
              <a:cxnLst/>
              <a:rect l="l" t="t" r="r" b="b"/>
              <a:pathLst>
                <a:path w="735" h="833" extrusionOk="0">
                  <a:moveTo>
                    <a:pt x="426" y="0"/>
                  </a:moveTo>
                  <a:cubicBezTo>
                    <a:pt x="302" y="0"/>
                    <a:pt x="156" y="125"/>
                    <a:pt x="101" y="318"/>
                  </a:cubicBezTo>
                  <a:cubicBezTo>
                    <a:pt x="1" y="551"/>
                    <a:pt x="101" y="785"/>
                    <a:pt x="201" y="818"/>
                  </a:cubicBezTo>
                  <a:cubicBezTo>
                    <a:pt x="221" y="828"/>
                    <a:pt x="243" y="833"/>
                    <a:pt x="265" y="833"/>
                  </a:cubicBezTo>
                  <a:cubicBezTo>
                    <a:pt x="393" y="833"/>
                    <a:pt x="550" y="683"/>
                    <a:pt x="635" y="485"/>
                  </a:cubicBezTo>
                  <a:cubicBezTo>
                    <a:pt x="735" y="284"/>
                    <a:pt x="635" y="51"/>
                    <a:pt x="501" y="18"/>
                  </a:cubicBezTo>
                  <a:cubicBezTo>
                    <a:pt x="478" y="6"/>
                    <a:pt x="453" y="0"/>
                    <a:pt x="4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2097472" y="2971666"/>
              <a:ext cx="9511" cy="11064"/>
            </a:xfrm>
            <a:custGeom>
              <a:avLst/>
              <a:gdLst/>
              <a:ahLst/>
              <a:cxnLst/>
              <a:rect l="l" t="t" r="r" b="b"/>
              <a:pathLst>
                <a:path w="735" h="855" extrusionOk="0">
                  <a:moveTo>
                    <a:pt x="436" y="1"/>
                  </a:moveTo>
                  <a:cubicBezTo>
                    <a:pt x="310" y="1"/>
                    <a:pt x="157" y="151"/>
                    <a:pt x="100" y="349"/>
                  </a:cubicBezTo>
                  <a:cubicBezTo>
                    <a:pt x="0" y="549"/>
                    <a:pt x="100" y="783"/>
                    <a:pt x="234" y="849"/>
                  </a:cubicBezTo>
                  <a:cubicBezTo>
                    <a:pt x="248" y="853"/>
                    <a:pt x="261" y="854"/>
                    <a:pt x="276" y="854"/>
                  </a:cubicBezTo>
                  <a:cubicBezTo>
                    <a:pt x="401" y="854"/>
                    <a:pt x="544" y="725"/>
                    <a:pt x="634" y="516"/>
                  </a:cubicBezTo>
                  <a:cubicBezTo>
                    <a:pt x="734" y="282"/>
                    <a:pt x="634" y="49"/>
                    <a:pt x="501" y="15"/>
                  </a:cubicBezTo>
                  <a:cubicBezTo>
                    <a:pt x="481" y="5"/>
                    <a:pt x="459"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2103088" y="2971860"/>
              <a:ext cx="7777" cy="1928"/>
            </a:xfrm>
            <a:custGeom>
              <a:avLst/>
              <a:gdLst/>
              <a:ahLst/>
              <a:cxnLst/>
              <a:rect l="l" t="t" r="r" b="b"/>
              <a:pathLst>
                <a:path w="601" h="149" extrusionOk="0">
                  <a:moveTo>
                    <a:pt x="0" y="0"/>
                  </a:moveTo>
                  <a:cubicBezTo>
                    <a:pt x="56" y="112"/>
                    <a:pt x="141" y="149"/>
                    <a:pt x="230" y="149"/>
                  </a:cubicBezTo>
                  <a:cubicBezTo>
                    <a:pt x="408" y="149"/>
                    <a:pt x="600"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2077608" y="2977036"/>
              <a:ext cx="11245" cy="22658"/>
            </a:xfrm>
            <a:custGeom>
              <a:avLst/>
              <a:gdLst/>
              <a:ahLst/>
              <a:cxnLst/>
              <a:rect l="l" t="t" r="r" b="b"/>
              <a:pathLst>
                <a:path w="869" h="1751" extrusionOk="0">
                  <a:moveTo>
                    <a:pt x="535" y="1"/>
                  </a:moveTo>
                  <a:lnTo>
                    <a:pt x="1" y="1602"/>
                  </a:lnTo>
                  <a:cubicBezTo>
                    <a:pt x="179" y="1691"/>
                    <a:pt x="372" y="1750"/>
                    <a:pt x="569" y="1750"/>
                  </a:cubicBezTo>
                  <a:cubicBezTo>
                    <a:pt x="668" y="1750"/>
                    <a:pt x="768" y="1735"/>
                    <a:pt x="868" y="1702"/>
                  </a:cubicBezTo>
                  <a:cubicBezTo>
                    <a:pt x="668" y="1135"/>
                    <a:pt x="568" y="568"/>
                    <a:pt x="535" y="1"/>
                  </a:cubicBezTo>
                  <a:close/>
                </a:path>
              </a:pathLst>
            </a:custGeom>
            <a:solidFill>
              <a:srgbClr val="A24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2046539" y="2988087"/>
              <a:ext cx="18478" cy="17521"/>
            </a:xfrm>
            <a:custGeom>
              <a:avLst/>
              <a:gdLst/>
              <a:ahLst/>
              <a:cxnLst/>
              <a:rect l="l" t="t" r="r" b="b"/>
              <a:pathLst>
                <a:path w="1428" h="1354" extrusionOk="0">
                  <a:moveTo>
                    <a:pt x="62" y="0"/>
                  </a:moveTo>
                  <a:cubicBezTo>
                    <a:pt x="53" y="0"/>
                    <a:pt x="43" y="4"/>
                    <a:pt x="34" y="14"/>
                  </a:cubicBezTo>
                  <a:cubicBezTo>
                    <a:pt x="0" y="14"/>
                    <a:pt x="0" y="47"/>
                    <a:pt x="0" y="81"/>
                  </a:cubicBezTo>
                  <a:cubicBezTo>
                    <a:pt x="167" y="548"/>
                    <a:pt x="467" y="948"/>
                    <a:pt x="934" y="1182"/>
                  </a:cubicBezTo>
                  <a:cubicBezTo>
                    <a:pt x="1034" y="1248"/>
                    <a:pt x="1201" y="1315"/>
                    <a:pt x="1335" y="1348"/>
                  </a:cubicBezTo>
                  <a:cubicBezTo>
                    <a:pt x="1342" y="1352"/>
                    <a:pt x="1349" y="1354"/>
                    <a:pt x="1355" y="1354"/>
                  </a:cubicBezTo>
                  <a:cubicBezTo>
                    <a:pt x="1407" y="1354"/>
                    <a:pt x="1427" y="1248"/>
                    <a:pt x="1368" y="1248"/>
                  </a:cubicBezTo>
                  <a:cubicBezTo>
                    <a:pt x="767" y="1048"/>
                    <a:pt x="300" y="614"/>
                    <a:pt x="100" y="47"/>
                  </a:cubicBezTo>
                  <a:cubicBezTo>
                    <a:pt x="100" y="24"/>
                    <a:pt x="84"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2052142" y="2939432"/>
              <a:ext cx="18142" cy="5241"/>
            </a:xfrm>
            <a:custGeom>
              <a:avLst/>
              <a:gdLst/>
              <a:ahLst/>
              <a:cxnLst/>
              <a:rect l="l" t="t" r="r" b="b"/>
              <a:pathLst>
                <a:path w="1402" h="405" extrusionOk="0">
                  <a:moveTo>
                    <a:pt x="810" y="0"/>
                  </a:moveTo>
                  <a:cubicBezTo>
                    <a:pt x="557" y="0"/>
                    <a:pt x="301" y="69"/>
                    <a:pt x="68" y="205"/>
                  </a:cubicBezTo>
                  <a:cubicBezTo>
                    <a:pt x="34" y="205"/>
                    <a:pt x="1" y="305"/>
                    <a:pt x="34" y="338"/>
                  </a:cubicBezTo>
                  <a:cubicBezTo>
                    <a:pt x="34" y="372"/>
                    <a:pt x="68" y="372"/>
                    <a:pt x="68" y="405"/>
                  </a:cubicBezTo>
                  <a:lnTo>
                    <a:pt x="201" y="405"/>
                  </a:lnTo>
                  <a:cubicBezTo>
                    <a:pt x="381" y="285"/>
                    <a:pt x="585" y="225"/>
                    <a:pt x="799" y="225"/>
                  </a:cubicBezTo>
                  <a:cubicBezTo>
                    <a:pt x="942" y="225"/>
                    <a:pt x="1088" y="252"/>
                    <a:pt x="1235" y="305"/>
                  </a:cubicBezTo>
                  <a:cubicBezTo>
                    <a:pt x="1249" y="319"/>
                    <a:pt x="1268" y="327"/>
                    <a:pt x="1289" y="327"/>
                  </a:cubicBezTo>
                  <a:cubicBezTo>
                    <a:pt x="1318" y="327"/>
                    <a:pt x="1349" y="311"/>
                    <a:pt x="1369" y="272"/>
                  </a:cubicBezTo>
                  <a:cubicBezTo>
                    <a:pt x="1402" y="205"/>
                    <a:pt x="1369" y="138"/>
                    <a:pt x="1335" y="105"/>
                  </a:cubicBezTo>
                  <a:cubicBezTo>
                    <a:pt x="1168" y="35"/>
                    <a:pt x="990"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2102221" y="2954598"/>
              <a:ext cx="15554" cy="11232"/>
            </a:xfrm>
            <a:custGeom>
              <a:avLst/>
              <a:gdLst/>
              <a:ahLst/>
              <a:cxnLst/>
              <a:rect l="l" t="t" r="r" b="b"/>
              <a:pathLst>
                <a:path w="1202" h="868" extrusionOk="0">
                  <a:moveTo>
                    <a:pt x="100" y="0"/>
                  </a:moveTo>
                  <a:cubicBezTo>
                    <a:pt x="34" y="0"/>
                    <a:pt x="0" y="67"/>
                    <a:pt x="0" y="134"/>
                  </a:cubicBezTo>
                  <a:cubicBezTo>
                    <a:pt x="0" y="200"/>
                    <a:pt x="34" y="234"/>
                    <a:pt x="100" y="234"/>
                  </a:cubicBezTo>
                  <a:cubicBezTo>
                    <a:pt x="467" y="300"/>
                    <a:pt x="801" y="501"/>
                    <a:pt x="968" y="801"/>
                  </a:cubicBezTo>
                  <a:cubicBezTo>
                    <a:pt x="968" y="834"/>
                    <a:pt x="1001" y="834"/>
                    <a:pt x="1001" y="867"/>
                  </a:cubicBezTo>
                  <a:lnTo>
                    <a:pt x="1134" y="867"/>
                  </a:lnTo>
                  <a:cubicBezTo>
                    <a:pt x="1168" y="834"/>
                    <a:pt x="1201" y="734"/>
                    <a:pt x="1168" y="701"/>
                  </a:cubicBezTo>
                  <a:cubicBezTo>
                    <a:pt x="934" y="300"/>
                    <a:pt x="567" y="67"/>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2069844" y="2960641"/>
              <a:ext cx="7777" cy="2239"/>
            </a:xfrm>
            <a:custGeom>
              <a:avLst/>
              <a:gdLst/>
              <a:ahLst/>
              <a:cxnLst/>
              <a:rect l="l" t="t" r="r" b="b"/>
              <a:pathLst>
                <a:path w="601" h="173" extrusionOk="0">
                  <a:moveTo>
                    <a:pt x="1" y="0"/>
                  </a:moveTo>
                  <a:lnTo>
                    <a:pt x="1" y="0"/>
                  </a:lnTo>
                  <a:cubicBezTo>
                    <a:pt x="60" y="130"/>
                    <a:pt x="153" y="172"/>
                    <a:pt x="248" y="172"/>
                  </a:cubicBezTo>
                  <a:cubicBezTo>
                    <a:pt x="420" y="172"/>
                    <a:pt x="601" y="34"/>
                    <a:pt x="601" y="3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2002646" y="2872466"/>
              <a:ext cx="135107" cy="65981"/>
            </a:xfrm>
            <a:custGeom>
              <a:avLst/>
              <a:gdLst/>
              <a:ahLst/>
              <a:cxnLst/>
              <a:rect l="l" t="t" r="r" b="b"/>
              <a:pathLst>
                <a:path w="10441" h="5099" extrusionOk="0">
                  <a:moveTo>
                    <a:pt x="5810" y="0"/>
                  </a:moveTo>
                  <a:cubicBezTo>
                    <a:pt x="3355" y="0"/>
                    <a:pt x="1" y="3061"/>
                    <a:pt x="757" y="3979"/>
                  </a:cubicBezTo>
                  <a:cubicBezTo>
                    <a:pt x="1154" y="4461"/>
                    <a:pt x="1629" y="4599"/>
                    <a:pt x="2045" y="4599"/>
                  </a:cubicBezTo>
                  <a:cubicBezTo>
                    <a:pt x="2607" y="4599"/>
                    <a:pt x="3059" y="4346"/>
                    <a:pt x="3059" y="4346"/>
                  </a:cubicBezTo>
                  <a:cubicBezTo>
                    <a:pt x="3493" y="4907"/>
                    <a:pt x="4014" y="5098"/>
                    <a:pt x="4524" y="5098"/>
                  </a:cubicBezTo>
                  <a:cubicBezTo>
                    <a:pt x="5620" y="5098"/>
                    <a:pt x="6661" y="4212"/>
                    <a:pt x="6661" y="4212"/>
                  </a:cubicBezTo>
                  <a:cubicBezTo>
                    <a:pt x="6821" y="4308"/>
                    <a:pt x="7028" y="4352"/>
                    <a:pt x="7261" y="4352"/>
                  </a:cubicBezTo>
                  <a:cubicBezTo>
                    <a:pt x="8489" y="4352"/>
                    <a:pt x="10440" y="3128"/>
                    <a:pt x="9964" y="1811"/>
                  </a:cubicBezTo>
                  <a:cubicBezTo>
                    <a:pt x="9589" y="711"/>
                    <a:pt x="8443" y="547"/>
                    <a:pt x="7793" y="547"/>
                  </a:cubicBezTo>
                  <a:cubicBezTo>
                    <a:pt x="7516" y="547"/>
                    <a:pt x="7328" y="576"/>
                    <a:pt x="7328" y="576"/>
                  </a:cubicBezTo>
                  <a:cubicBezTo>
                    <a:pt x="6915" y="170"/>
                    <a:pt x="6387" y="0"/>
                    <a:pt x="5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2038335" y="3089694"/>
              <a:ext cx="57415" cy="69514"/>
            </a:xfrm>
            <a:custGeom>
              <a:avLst/>
              <a:gdLst/>
              <a:ahLst/>
              <a:cxnLst/>
              <a:rect l="l" t="t" r="r" b="b"/>
              <a:pathLst>
                <a:path w="4437" h="5372" extrusionOk="0">
                  <a:moveTo>
                    <a:pt x="3736" y="1"/>
                  </a:moveTo>
                  <a:lnTo>
                    <a:pt x="0" y="4838"/>
                  </a:lnTo>
                  <a:lnTo>
                    <a:pt x="668" y="5371"/>
                  </a:lnTo>
                  <a:lnTo>
                    <a:pt x="4437" y="535"/>
                  </a:lnTo>
                  <a:lnTo>
                    <a:pt x="3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2075020" y="3022223"/>
              <a:ext cx="82027" cy="79089"/>
            </a:xfrm>
            <a:custGeom>
              <a:avLst/>
              <a:gdLst/>
              <a:ahLst/>
              <a:cxnLst/>
              <a:rect l="l" t="t" r="r" b="b"/>
              <a:pathLst>
                <a:path w="6339" h="6112" extrusionOk="0">
                  <a:moveTo>
                    <a:pt x="1651" y="1777"/>
                  </a:moveTo>
                  <a:lnTo>
                    <a:pt x="1602" y="1846"/>
                  </a:lnTo>
                  <a:cubicBezTo>
                    <a:pt x="1619" y="1821"/>
                    <a:pt x="1635" y="1798"/>
                    <a:pt x="1651" y="1777"/>
                  </a:cubicBezTo>
                  <a:close/>
                  <a:moveTo>
                    <a:pt x="1602" y="1846"/>
                  </a:moveTo>
                  <a:lnTo>
                    <a:pt x="1435" y="2079"/>
                  </a:lnTo>
                  <a:cubicBezTo>
                    <a:pt x="1469" y="1979"/>
                    <a:pt x="1535" y="1913"/>
                    <a:pt x="1602" y="1846"/>
                  </a:cubicBezTo>
                  <a:close/>
                  <a:moveTo>
                    <a:pt x="4305" y="759"/>
                  </a:moveTo>
                  <a:cubicBezTo>
                    <a:pt x="4511" y="759"/>
                    <a:pt x="4703" y="798"/>
                    <a:pt x="4871" y="879"/>
                  </a:cubicBezTo>
                  <a:cubicBezTo>
                    <a:pt x="5438" y="1546"/>
                    <a:pt x="5238" y="2880"/>
                    <a:pt x="4371" y="3981"/>
                  </a:cubicBezTo>
                  <a:cubicBezTo>
                    <a:pt x="3714" y="4848"/>
                    <a:pt x="2787" y="5363"/>
                    <a:pt x="2032" y="5363"/>
                  </a:cubicBezTo>
                  <a:cubicBezTo>
                    <a:pt x="1829" y="5363"/>
                    <a:pt x="1638" y="5326"/>
                    <a:pt x="1469" y="5248"/>
                  </a:cubicBezTo>
                  <a:cubicBezTo>
                    <a:pt x="901" y="4581"/>
                    <a:pt x="1102" y="3214"/>
                    <a:pt x="1969" y="2113"/>
                  </a:cubicBezTo>
                  <a:cubicBezTo>
                    <a:pt x="2646" y="1253"/>
                    <a:pt x="3568" y="759"/>
                    <a:pt x="4305" y="759"/>
                  </a:cubicBezTo>
                  <a:close/>
                  <a:moveTo>
                    <a:pt x="3953" y="1"/>
                  </a:moveTo>
                  <a:cubicBezTo>
                    <a:pt x="3055" y="1"/>
                    <a:pt x="2000" y="572"/>
                    <a:pt x="1235" y="1546"/>
                  </a:cubicBezTo>
                  <a:cubicBezTo>
                    <a:pt x="134" y="2980"/>
                    <a:pt x="1" y="4715"/>
                    <a:pt x="968" y="5482"/>
                  </a:cubicBezTo>
                  <a:lnTo>
                    <a:pt x="1335" y="5782"/>
                  </a:lnTo>
                  <a:cubicBezTo>
                    <a:pt x="1629" y="6005"/>
                    <a:pt x="1991" y="6111"/>
                    <a:pt x="2384" y="6111"/>
                  </a:cubicBezTo>
                  <a:cubicBezTo>
                    <a:pt x="3282" y="6111"/>
                    <a:pt x="4338" y="5556"/>
                    <a:pt x="5104" y="4581"/>
                  </a:cubicBezTo>
                  <a:cubicBezTo>
                    <a:pt x="6205" y="3147"/>
                    <a:pt x="6339" y="1379"/>
                    <a:pt x="5338" y="645"/>
                  </a:cubicBezTo>
                  <a:lnTo>
                    <a:pt x="5004" y="345"/>
                  </a:lnTo>
                  <a:cubicBezTo>
                    <a:pt x="4709" y="111"/>
                    <a:pt x="4346" y="1"/>
                    <a:pt x="3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1920061" y="3126820"/>
              <a:ext cx="125622" cy="127420"/>
            </a:xfrm>
            <a:custGeom>
              <a:avLst/>
              <a:gdLst/>
              <a:ahLst/>
              <a:cxnLst/>
              <a:rect l="l" t="t" r="r" b="b"/>
              <a:pathLst>
                <a:path w="9708" h="9847" extrusionOk="0">
                  <a:moveTo>
                    <a:pt x="2769" y="6939"/>
                  </a:moveTo>
                  <a:cubicBezTo>
                    <a:pt x="2781" y="6939"/>
                    <a:pt x="2793" y="6939"/>
                    <a:pt x="2806" y="6940"/>
                  </a:cubicBezTo>
                  <a:lnTo>
                    <a:pt x="2806" y="6940"/>
                  </a:lnTo>
                  <a:cubicBezTo>
                    <a:pt x="2778" y="6947"/>
                    <a:pt x="2757" y="6951"/>
                    <a:pt x="2749" y="6951"/>
                  </a:cubicBezTo>
                  <a:cubicBezTo>
                    <a:pt x="2741" y="6951"/>
                    <a:pt x="2746" y="6947"/>
                    <a:pt x="2769" y="6939"/>
                  </a:cubicBezTo>
                  <a:close/>
                  <a:moveTo>
                    <a:pt x="167" y="1"/>
                  </a:moveTo>
                  <a:cubicBezTo>
                    <a:pt x="34" y="1502"/>
                    <a:pt x="1" y="3003"/>
                    <a:pt x="34" y="4537"/>
                  </a:cubicBezTo>
                  <a:cubicBezTo>
                    <a:pt x="34" y="5304"/>
                    <a:pt x="101" y="6105"/>
                    <a:pt x="201" y="6906"/>
                  </a:cubicBezTo>
                  <a:cubicBezTo>
                    <a:pt x="267" y="7439"/>
                    <a:pt x="401" y="7940"/>
                    <a:pt x="634" y="8440"/>
                  </a:cubicBezTo>
                  <a:cubicBezTo>
                    <a:pt x="801" y="8840"/>
                    <a:pt x="1101" y="9174"/>
                    <a:pt x="1468" y="9441"/>
                  </a:cubicBezTo>
                  <a:cubicBezTo>
                    <a:pt x="1829" y="9711"/>
                    <a:pt x="2270" y="9846"/>
                    <a:pt x="2744" y="9846"/>
                  </a:cubicBezTo>
                  <a:cubicBezTo>
                    <a:pt x="2796" y="9846"/>
                    <a:pt x="2849" y="9844"/>
                    <a:pt x="2903" y="9841"/>
                  </a:cubicBezTo>
                  <a:cubicBezTo>
                    <a:pt x="3236" y="9808"/>
                    <a:pt x="3603" y="9741"/>
                    <a:pt x="3903" y="9574"/>
                  </a:cubicBezTo>
                  <a:cubicBezTo>
                    <a:pt x="4137" y="9474"/>
                    <a:pt x="4370" y="9341"/>
                    <a:pt x="4604" y="9207"/>
                  </a:cubicBezTo>
                  <a:cubicBezTo>
                    <a:pt x="4971" y="8940"/>
                    <a:pt x="5304" y="8674"/>
                    <a:pt x="5638" y="8373"/>
                  </a:cubicBezTo>
                  <a:cubicBezTo>
                    <a:pt x="6205" y="7806"/>
                    <a:pt x="6705" y="7206"/>
                    <a:pt x="7206" y="6605"/>
                  </a:cubicBezTo>
                  <a:cubicBezTo>
                    <a:pt x="8140" y="5405"/>
                    <a:pt x="8974" y="4137"/>
                    <a:pt x="9708" y="2803"/>
                  </a:cubicBezTo>
                  <a:lnTo>
                    <a:pt x="8373" y="1869"/>
                  </a:lnTo>
                  <a:cubicBezTo>
                    <a:pt x="7406" y="2936"/>
                    <a:pt x="6405" y="4004"/>
                    <a:pt x="5404" y="5004"/>
                  </a:cubicBezTo>
                  <a:cubicBezTo>
                    <a:pt x="4937" y="5471"/>
                    <a:pt x="4404" y="5905"/>
                    <a:pt x="3870" y="6339"/>
                  </a:cubicBezTo>
                  <a:cubicBezTo>
                    <a:pt x="3695" y="6463"/>
                    <a:pt x="3502" y="6588"/>
                    <a:pt x="3303" y="6699"/>
                  </a:cubicBezTo>
                  <a:lnTo>
                    <a:pt x="3303" y="6699"/>
                  </a:lnTo>
                  <a:cubicBezTo>
                    <a:pt x="3303" y="6657"/>
                    <a:pt x="3303" y="6614"/>
                    <a:pt x="3303" y="6572"/>
                  </a:cubicBezTo>
                  <a:cubicBezTo>
                    <a:pt x="3236" y="5938"/>
                    <a:pt x="3270" y="5238"/>
                    <a:pt x="3303" y="4537"/>
                  </a:cubicBezTo>
                  <a:lnTo>
                    <a:pt x="3503" y="234"/>
                  </a:lnTo>
                  <a:lnTo>
                    <a:pt x="167" y="1"/>
                  </a:lnTo>
                  <a:close/>
                </a:path>
              </a:pathLst>
            </a:custGeom>
            <a:solidFill>
              <a:srgbClr val="B97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2027970" y="3121216"/>
              <a:ext cx="38872" cy="43440"/>
            </a:xfrm>
            <a:custGeom>
              <a:avLst/>
              <a:gdLst/>
              <a:ahLst/>
              <a:cxnLst/>
              <a:rect l="l" t="t" r="r" b="b"/>
              <a:pathLst>
                <a:path w="3004" h="3357" extrusionOk="0">
                  <a:moveTo>
                    <a:pt x="1569" y="0"/>
                  </a:moveTo>
                  <a:lnTo>
                    <a:pt x="1" y="2135"/>
                  </a:lnTo>
                  <a:lnTo>
                    <a:pt x="334" y="3302"/>
                  </a:lnTo>
                  <a:cubicBezTo>
                    <a:pt x="511" y="3341"/>
                    <a:pt x="691" y="3357"/>
                    <a:pt x="871" y="3357"/>
                  </a:cubicBezTo>
                  <a:cubicBezTo>
                    <a:pt x="1949" y="3357"/>
                    <a:pt x="3003" y="2769"/>
                    <a:pt x="3003" y="2769"/>
                  </a:cubicBezTo>
                  <a:lnTo>
                    <a:pt x="1569"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2048260" y="3114733"/>
              <a:ext cx="34110" cy="42314"/>
            </a:xfrm>
            <a:custGeom>
              <a:avLst/>
              <a:gdLst/>
              <a:ahLst/>
              <a:cxnLst/>
              <a:rect l="l" t="t" r="r" b="b"/>
              <a:pathLst>
                <a:path w="2636" h="3270" extrusionOk="0">
                  <a:moveTo>
                    <a:pt x="1969" y="1"/>
                  </a:moveTo>
                  <a:lnTo>
                    <a:pt x="1" y="501"/>
                  </a:lnTo>
                  <a:lnTo>
                    <a:pt x="1435" y="3270"/>
                  </a:lnTo>
                  <a:lnTo>
                    <a:pt x="2636" y="2236"/>
                  </a:lnTo>
                  <a:lnTo>
                    <a:pt x="1969"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1903666" y="3081516"/>
              <a:ext cx="77705" cy="109201"/>
            </a:xfrm>
            <a:custGeom>
              <a:avLst/>
              <a:gdLst/>
              <a:ahLst/>
              <a:cxnLst/>
              <a:rect l="l" t="t" r="r" b="b"/>
              <a:pathLst>
                <a:path w="6005" h="8439" extrusionOk="0">
                  <a:moveTo>
                    <a:pt x="2625" y="0"/>
                  </a:moveTo>
                  <a:cubicBezTo>
                    <a:pt x="2168" y="0"/>
                    <a:pt x="1686" y="152"/>
                    <a:pt x="1201" y="500"/>
                  </a:cubicBezTo>
                  <a:cubicBezTo>
                    <a:pt x="0" y="1367"/>
                    <a:pt x="0" y="8072"/>
                    <a:pt x="0" y="8072"/>
                  </a:cubicBezTo>
                  <a:lnTo>
                    <a:pt x="4737" y="8439"/>
                  </a:lnTo>
                  <a:cubicBezTo>
                    <a:pt x="4737" y="8439"/>
                    <a:pt x="6004" y="3302"/>
                    <a:pt x="5037" y="1667"/>
                  </a:cubicBezTo>
                  <a:cubicBezTo>
                    <a:pt x="4489" y="709"/>
                    <a:pt x="3614"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2162652" y="3144522"/>
              <a:ext cx="64752" cy="74690"/>
            </a:xfrm>
            <a:custGeom>
              <a:avLst/>
              <a:gdLst/>
              <a:ahLst/>
              <a:cxnLst/>
              <a:rect l="l" t="t" r="r" b="b"/>
              <a:pathLst>
                <a:path w="5004" h="5772" extrusionOk="0">
                  <a:moveTo>
                    <a:pt x="4537" y="0"/>
                  </a:moveTo>
                  <a:lnTo>
                    <a:pt x="4537" y="0"/>
                  </a:lnTo>
                  <a:cubicBezTo>
                    <a:pt x="2102" y="301"/>
                    <a:pt x="200" y="2302"/>
                    <a:pt x="0" y="4737"/>
                  </a:cubicBezTo>
                  <a:lnTo>
                    <a:pt x="634" y="5771"/>
                  </a:lnTo>
                  <a:lnTo>
                    <a:pt x="5004" y="267"/>
                  </a:lnTo>
                  <a:lnTo>
                    <a:pt x="4037" y="834"/>
                  </a:lnTo>
                  <a:lnTo>
                    <a:pt x="4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2009841" y="3147110"/>
              <a:ext cx="176993" cy="161452"/>
            </a:xfrm>
            <a:custGeom>
              <a:avLst/>
              <a:gdLst/>
              <a:ahLst/>
              <a:cxnLst/>
              <a:rect l="l" t="t" r="r" b="b"/>
              <a:pathLst>
                <a:path w="13678" h="12477" extrusionOk="0">
                  <a:moveTo>
                    <a:pt x="6472" y="0"/>
                  </a:moveTo>
                  <a:lnTo>
                    <a:pt x="4971" y="34"/>
                  </a:lnTo>
                  <a:cubicBezTo>
                    <a:pt x="4671" y="67"/>
                    <a:pt x="4371" y="234"/>
                    <a:pt x="4237" y="501"/>
                  </a:cubicBezTo>
                  <a:lnTo>
                    <a:pt x="2469" y="3770"/>
                  </a:lnTo>
                  <a:cubicBezTo>
                    <a:pt x="2403" y="3903"/>
                    <a:pt x="2403" y="4070"/>
                    <a:pt x="2469" y="4203"/>
                  </a:cubicBezTo>
                  <a:lnTo>
                    <a:pt x="2836" y="4837"/>
                  </a:lnTo>
                  <a:cubicBezTo>
                    <a:pt x="2903" y="4937"/>
                    <a:pt x="2903" y="5037"/>
                    <a:pt x="2836" y="5137"/>
                  </a:cubicBezTo>
                  <a:lnTo>
                    <a:pt x="234" y="9841"/>
                  </a:lnTo>
                  <a:cubicBezTo>
                    <a:pt x="1" y="10241"/>
                    <a:pt x="201" y="10742"/>
                    <a:pt x="635" y="10875"/>
                  </a:cubicBezTo>
                  <a:lnTo>
                    <a:pt x="7106" y="12476"/>
                  </a:lnTo>
                  <a:lnTo>
                    <a:pt x="13677" y="2436"/>
                  </a:lnTo>
                  <a:lnTo>
                    <a:pt x="6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2101781" y="3144522"/>
              <a:ext cx="138147" cy="164040"/>
            </a:xfrm>
            <a:custGeom>
              <a:avLst/>
              <a:gdLst/>
              <a:ahLst/>
              <a:cxnLst/>
              <a:rect l="l" t="t" r="r" b="b"/>
              <a:pathLst>
                <a:path w="10676" h="12677" extrusionOk="0">
                  <a:moveTo>
                    <a:pt x="10675" y="0"/>
                  </a:moveTo>
                  <a:lnTo>
                    <a:pt x="6572" y="2636"/>
                  </a:lnTo>
                  <a:lnTo>
                    <a:pt x="1" y="12676"/>
                  </a:lnTo>
                  <a:lnTo>
                    <a:pt x="3937" y="10041"/>
                  </a:lnTo>
                  <a:lnTo>
                    <a:pt x="1067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2101781" y="3144522"/>
              <a:ext cx="138147" cy="164040"/>
            </a:xfrm>
            <a:custGeom>
              <a:avLst/>
              <a:gdLst/>
              <a:ahLst/>
              <a:cxnLst/>
              <a:rect l="l" t="t" r="r" b="b"/>
              <a:pathLst>
                <a:path w="10676" h="12677" extrusionOk="0">
                  <a:moveTo>
                    <a:pt x="10675" y="0"/>
                  </a:moveTo>
                  <a:lnTo>
                    <a:pt x="6572" y="2636"/>
                  </a:lnTo>
                  <a:lnTo>
                    <a:pt x="1" y="12676"/>
                  </a:lnTo>
                  <a:lnTo>
                    <a:pt x="3937" y="10041"/>
                  </a:lnTo>
                  <a:lnTo>
                    <a:pt x="10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2160064" y="3218760"/>
              <a:ext cx="36698" cy="48370"/>
            </a:xfrm>
            <a:custGeom>
              <a:avLst/>
              <a:gdLst/>
              <a:ahLst/>
              <a:cxnLst/>
              <a:rect l="l" t="t" r="r" b="b"/>
              <a:pathLst>
                <a:path w="2836" h="3738" extrusionOk="0">
                  <a:moveTo>
                    <a:pt x="1034" y="1"/>
                  </a:moveTo>
                  <a:lnTo>
                    <a:pt x="0" y="2102"/>
                  </a:lnTo>
                  <a:lnTo>
                    <a:pt x="601" y="3136"/>
                  </a:lnTo>
                  <a:cubicBezTo>
                    <a:pt x="703" y="3496"/>
                    <a:pt x="1044" y="3737"/>
                    <a:pt x="1409" y="3737"/>
                  </a:cubicBezTo>
                  <a:cubicBezTo>
                    <a:pt x="1517" y="3737"/>
                    <a:pt x="1628" y="3716"/>
                    <a:pt x="1735" y="3670"/>
                  </a:cubicBezTo>
                  <a:cubicBezTo>
                    <a:pt x="2135" y="3503"/>
                    <a:pt x="2669" y="2636"/>
                    <a:pt x="2802" y="2202"/>
                  </a:cubicBezTo>
                  <a:cubicBezTo>
                    <a:pt x="2836" y="1702"/>
                    <a:pt x="2836" y="1235"/>
                    <a:pt x="2769" y="768"/>
                  </a:cubicBezTo>
                  <a:lnTo>
                    <a:pt x="1034"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2684333" y="4002335"/>
              <a:ext cx="103611" cy="1307"/>
            </a:xfrm>
            <a:custGeom>
              <a:avLst/>
              <a:gdLst/>
              <a:ahLst/>
              <a:cxnLst/>
              <a:rect l="l" t="t" r="r" b="b"/>
              <a:pathLst>
                <a:path w="8007" h="101" extrusionOk="0">
                  <a:moveTo>
                    <a:pt x="0" y="1"/>
                  </a:moveTo>
                  <a:lnTo>
                    <a:pt x="0" y="101"/>
                  </a:lnTo>
                  <a:lnTo>
                    <a:pt x="8006" y="101"/>
                  </a:lnTo>
                  <a:lnTo>
                    <a:pt x="8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2572112" y="3418181"/>
              <a:ext cx="128637" cy="277317"/>
            </a:xfrm>
            <a:custGeom>
              <a:avLst/>
              <a:gdLst/>
              <a:ahLst/>
              <a:cxnLst/>
              <a:rect l="l" t="t" r="r" b="b"/>
              <a:pathLst>
                <a:path w="9941" h="21431" extrusionOk="0">
                  <a:moveTo>
                    <a:pt x="6476" y="1"/>
                  </a:moveTo>
                  <a:cubicBezTo>
                    <a:pt x="5517" y="1"/>
                    <a:pt x="4465" y="321"/>
                    <a:pt x="3470" y="1283"/>
                  </a:cubicBezTo>
                  <a:cubicBezTo>
                    <a:pt x="601" y="4085"/>
                    <a:pt x="34" y="20697"/>
                    <a:pt x="1" y="21398"/>
                  </a:cubicBezTo>
                  <a:lnTo>
                    <a:pt x="434" y="21431"/>
                  </a:lnTo>
                  <a:cubicBezTo>
                    <a:pt x="434" y="21264"/>
                    <a:pt x="1035" y="4319"/>
                    <a:pt x="3770" y="1617"/>
                  </a:cubicBezTo>
                  <a:cubicBezTo>
                    <a:pt x="4688" y="733"/>
                    <a:pt x="5649" y="438"/>
                    <a:pt x="6522" y="438"/>
                  </a:cubicBezTo>
                  <a:cubicBezTo>
                    <a:pt x="8219" y="438"/>
                    <a:pt x="9586" y="1551"/>
                    <a:pt x="9674" y="1617"/>
                  </a:cubicBezTo>
                  <a:lnTo>
                    <a:pt x="9941" y="1283"/>
                  </a:lnTo>
                  <a:cubicBezTo>
                    <a:pt x="9919" y="1261"/>
                    <a:pt x="8379" y="1"/>
                    <a:pt x="64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2499601" y="3366154"/>
              <a:ext cx="99729" cy="372517"/>
            </a:xfrm>
            <a:custGeom>
              <a:avLst/>
              <a:gdLst/>
              <a:ahLst/>
              <a:cxnLst/>
              <a:rect l="l" t="t" r="r" b="b"/>
              <a:pathLst>
                <a:path w="7707" h="28788" extrusionOk="0">
                  <a:moveTo>
                    <a:pt x="334" y="0"/>
                  </a:moveTo>
                  <a:lnTo>
                    <a:pt x="1" y="267"/>
                  </a:lnTo>
                  <a:cubicBezTo>
                    <a:pt x="7239" y="8573"/>
                    <a:pt x="5404" y="28554"/>
                    <a:pt x="5371" y="28754"/>
                  </a:cubicBezTo>
                  <a:lnTo>
                    <a:pt x="5805" y="28788"/>
                  </a:lnTo>
                  <a:cubicBezTo>
                    <a:pt x="5838" y="28587"/>
                    <a:pt x="7706" y="8440"/>
                    <a:pt x="3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2559600" y="3345866"/>
              <a:ext cx="75544" cy="365180"/>
            </a:xfrm>
            <a:custGeom>
              <a:avLst/>
              <a:gdLst/>
              <a:ahLst/>
              <a:cxnLst/>
              <a:rect l="l" t="t" r="r" b="b"/>
              <a:pathLst>
                <a:path w="5838" h="28221" extrusionOk="0">
                  <a:moveTo>
                    <a:pt x="5537" y="1"/>
                  </a:moveTo>
                  <a:cubicBezTo>
                    <a:pt x="0" y="5104"/>
                    <a:pt x="1401" y="27287"/>
                    <a:pt x="1468" y="28221"/>
                  </a:cubicBezTo>
                  <a:lnTo>
                    <a:pt x="1868" y="28187"/>
                  </a:lnTo>
                  <a:cubicBezTo>
                    <a:pt x="1868" y="27954"/>
                    <a:pt x="434" y="5271"/>
                    <a:pt x="5838" y="301"/>
                  </a:cubicBezTo>
                  <a:lnTo>
                    <a:pt x="55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2434000" y="3475539"/>
              <a:ext cx="140722" cy="235495"/>
            </a:xfrm>
            <a:custGeom>
              <a:avLst/>
              <a:gdLst/>
              <a:ahLst/>
              <a:cxnLst/>
              <a:rect l="l" t="t" r="r" b="b"/>
              <a:pathLst>
                <a:path w="10875" h="18199" extrusionOk="0">
                  <a:moveTo>
                    <a:pt x="4908" y="1"/>
                  </a:moveTo>
                  <a:cubicBezTo>
                    <a:pt x="4537" y="1"/>
                    <a:pt x="4162" y="73"/>
                    <a:pt x="3803" y="219"/>
                  </a:cubicBezTo>
                  <a:cubicBezTo>
                    <a:pt x="1301" y="1253"/>
                    <a:pt x="34" y="5756"/>
                    <a:pt x="0" y="5923"/>
                  </a:cubicBezTo>
                  <a:lnTo>
                    <a:pt x="401" y="6057"/>
                  </a:lnTo>
                  <a:cubicBezTo>
                    <a:pt x="401" y="5990"/>
                    <a:pt x="1668" y="1553"/>
                    <a:pt x="3970" y="619"/>
                  </a:cubicBezTo>
                  <a:cubicBezTo>
                    <a:pt x="4278" y="499"/>
                    <a:pt x="4602" y="437"/>
                    <a:pt x="4926" y="437"/>
                  </a:cubicBezTo>
                  <a:cubicBezTo>
                    <a:pt x="5407" y="437"/>
                    <a:pt x="5886" y="574"/>
                    <a:pt x="6305" y="853"/>
                  </a:cubicBezTo>
                  <a:cubicBezTo>
                    <a:pt x="10274" y="3121"/>
                    <a:pt x="10441" y="18032"/>
                    <a:pt x="10441" y="18199"/>
                  </a:cubicBezTo>
                  <a:lnTo>
                    <a:pt x="10875" y="18199"/>
                  </a:lnTo>
                  <a:cubicBezTo>
                    <a:pt x="10875" y="17565"/>
                    <a:pt x="10708" y="2854"/>
                    <a:pt x="6505" y="486"/>
                  </a:cubicBezTo>
                  <a:cubicBezTo>
                    <a:pt x="6023" y="165"/>
                    <a:pt x="5469" y="1"/>
                    <a:pt x="49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2582037" y="3484338"/>
              <a:ext cx="130371" cy="226696"/>
            </a:xfrm>
            <a:custGeom>
              <a:avLst/>
              <a:gdLst/>
              <a:ahLst/>
              <a:cxnLst/>
              <a:rect l="l" t="t" r="r" b="b"/>
              <a:pathLst>
                <a:path w="10075" h="17519" extrusionOk="0">
                  <a:moveTo>
                    <a:pt x="5805" y="1"/>
                  </a:moveTo>
                  <a:cubicBezTo>
                    <a:pt x="4867" y="1"/>
                    <a:pt x="3989" y="534"/>
                    <a:pt x="3170" y="1574"/>
                  </a:cubicBezTo>
                  <a:cubicBezTo>
                    <a:pt x="1" y="5777"/>
                    <a:pt x="601" y="17018"/>
                    <a:pt x="635" y="17519"/>
                  </a:cubicBezTo>
                  <a:lnTo>
                    <a:pt x="1068" y="17485"/>
                  </a:lnTo>
                  <a:cubicBezTo>
                    <a:pt x="1068" y="17385"/>
                    <a:pt x="434" y="5877"/>
                    <a:pt x="3537" y="1841"/>
                  </a:cubicBezTo>
                  <a:cubicBezTo>
                    <a:pt x="4225" y="903"/>
                    <a:pt x="5001" y="434"/>
                    <a:pt x="5809" y="434"/>
                  </a:cubicBezTo>
                  <a:cubicBezTo>
                    <a:pt x="5863" y="434"/>
                    <a:pt x="5918" y="436"/>
                    <a:pt x="5972" y="440"/>
                  </a:cubicBezTo>
                  <a:cubicBezTo>
                    <a:pt x="8006" y="573"/>
                    <a:pt x="9708" y="3542"/>
                    <a:pt x="9708" y="3575"/>
                  </a:cubicBezTo>
                  <a:lnTo>
                    <a:pt x="10075" y="3375"/>
                  </a:lnTo>
                  <a:cubicBezTo>
                    <a:pt x="10008" y="3242"/>
                    <a:pt x="8240" y="173"/>
                    <a:pt x="5972" y="6"/>
                  </a:cubicBezTo>
                  <a:cubicBezTo>
                    <a:pt x="5916" y="2"/>
                    <a:pt x="5861" y="1"/>
                    <a:pt x="5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2559160" y="3317374"/>
              <a:ext cx="48797" cy="413964"/>
            </a:xfrm>
            <a:custGeom>
              <a:avLst/>
              <a:gdLst/>
              <a:ahLst/>
              <a:cxnLst/>
              <a:rect l="l" t="t" r="r" b="b"/>
              <a:pathLst>
                <a:path w="3771" h="31991" extrusionOk="0">
                  <a:moveTo>
                    <a:pt x="334" y="1"/>
                  </a:moveTo>
                  <a:lnTo>
                    <a:pt x="1" y="234"/>
                  </a:lnTo>
                  <a:cubicBezTo>
                    <a:pt x="3337" y="4738"/>
                    <a:pt x="1302" y="31690"/>
                    <a:pt x="1302" y="31924"/>
                  </a:cubicBezTo>
                  <a:lnTo>
                    <a:pt x="1735" y="31991"/>
                  </a:lnTo>
                  <a:cubicBezTo>
                    <a:pt x="1802" y="30856"/>
                    <a:pt x="3770" y="4604"/>
                    <a:pt x="3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2555278" y="3457943"/>
              <a:ext cx="107920" cy="125764"/>
            </a:xfrm>
            <a:custGeom>
              <a:avLst/>
              <a:gdLst/>
              <a:ahLst/>
              <a:cxnLst/>
              <a:rect l="l" t="t" r="r" b="b"/>
              <a:pathLst>
                <a:path w="8340" h="9719" extrusionOk="0">
                  <a:moveTo>
                    <a:pt x="4226" y="0"/>
                  </a:moveTo>
                  <a:cubicBezTo>
                    <a:pt x="3382" y="0"/>
                    <a:pt x="2658" y="368"/>
                    <a:pt x="2436" y="812"/>
                  </a:cubicBezTo>
                  <a:cubicBezTo>
                    <a:pt x="2436" y="812"/>
                    <a:pt x="2426" y="812"/>
                    <a:pt x="2408" y="812"/>
                  </a:cubicBezTo>
                  <a:cubicBezTo>
                    <a:pt x="2156" y="812"/>
                    <a:pt x="259" y="870"/>
                    <a:pt x="134" y="2613"/>
                  </a:cubicBezTo>
                  <a:cubicBezTo>
                    <a:pt x="1" y="4515"/>
                    <a:pt x="4871" y="9718"/>
                    <a:pt x="4871" y="9718"/>
                  </a:cubicBezTo>
                  <a:cubicBezTo>
                    <a:pt x="4871" y="9718"/>
                    <a:pt x="8340" y="8451"/>
                    <a:pt x="7606" y="3747"/>
                  </a:cubicBezTo>
                  <a:cubicBezTo>
                    <a:pt x="7139" y="886"/>
                    <a:pt x="5537" y="0"/>
                    <a:pt x="4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2592401" y="3319043"/>
              <a:ext cx="116991" cy="73460"/>
            </a:xfrm>
            <a:custGeom>
              <a:avLst/>
              <a:gdLst/>
              <a:ahLst/>
              <a:cxnLst/>
              <a:rect l="l" t="t" r="r" b="b"/>
              <a:pathLst>
                <a:path w="9041" h="5677" extrusionOk="0">
                  <a:moveTo>
                    <a:pt x="4346" y="1"/>
                  </a:moveTo>
                  <a:cubicBezTo>
                    <a:pt x="2106" y="1"/>
                    <a:pt x="178" y="999"/>
                    <a:pt x="100" y="1506"/>
                  </a:cubicBezTo>
                  <a:cubicBezTo>
                    <a:pt x="0" y="2407"/>
                    <a:pt x="1468" y="2541"/>
                    <a:pt x="1468" y="2541"/>
                  </a:cubicBezTo>
                  <a:cubicBezTo>
                    <a:pt x="1468" y="2541"/>
                    <a:pt x="907" y="5676"/>
                    <a:pt x="3889" y="5676"/>
                  </a:cubicBezTo>
                  <a:cubicBezTo>
                    <a:pt x="3905" y="5676"/>
                    <a:pt x="3921" y="5676"/>
                    <a:pt x="3936" y="5676"/>
                  </a:cubicBezTo>
                  <a:cubicBezTo>
                    <a:pt x="6972" y="5643"/>
                    <a:pt x="9040" y="2040"/>
                    <a:pt x="9040" y="2040"/>
                  </a:cubicBezTo>
                  <a:cubicBezTo>
                    <a:pt x="7683" y="503"/>
                    <a:pt x="5936" y="1"/>
                    <a:pt x="4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2494426" y="3263199"/>
              <a:ext cx="107324" cy="84731"/>
            </a:xfrm>
            <a:custGeom>
              <a:avLst/>
              <a:gdLst/>
              <a:ahLst/>
              <a:cxnLst/>
              <a:rect l="l" t="t" r="r" b="b"/>
              <a:pathLst>
                <a:path w="8294" h="6548" extrusionOk="0">
                  <a:moveTo>
                    <a:pt x="1839" y="0"/>
                  </a:moveTo>
                  <a:cubicBezTo>
                    <a:pt x="1293" y="0"/>
                    <a:pt x="723" y="77"/>
                    <a:pt x="134" y="252"/>
                  </a:cubicBezTo>
                  <a:cubicBezTo>
                    <a:pt x="134" y="252"/>
                    <a:pt x="0" y="4421"/>
                    <a:pt x="2535" y="6056"/>
                  </a:cubicBezTo>
                  <a:cubicBezTo>
                    <a:pt x="3090" y="6409"/>
                    <a:pt x="3581" y="6547"/>
                    <a:pt x="4009" y="6547"/>
                  </a:cubicBezTo>
                  <a:cubicBezTo>
                    <a:pt x="5566" y="6547"/>
                    <a:pt x="6305" y="4722"/>
                    <a:pt x="6305" y="4722"/>
                  </a:cubicBezTo>
                  <a:cubicBezTo>
                    <a:pt x="6305" y="4722"/>
                    <a:pt x="6778" y="4952"/>
                    <a:pt x="7234" y="4952"/>
                  </a:cubicBezTo>
                  <a:cubicBezTo>
                    <a:pt x="7534" y="4952"/>
                    <a:pt x="7827" y="4852"/>
                    <a:pt x="7973" y="4522"/>
                  </a:cubicBezTo>
                  <a:cubicBezTo>
                    <a:pt x="8294" y="3821"/>
                    <a:pt x="5675" y="0"/>
                    <a:pt x="1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2649799" y="3486020"/>
              <a:ext cx="100156" cy="70005"/>
            </a:xfrm>
            <a:custGeom>
              <a:avLst/>
              <a:gdLst/>
              <a:ahLst/>
              <a:cxnLst/>
              <a:rect l="l" t="t" r="r" b="b"/>
              <a:pathLst>
                <a:path w="7740" h="5410" extrusionOk="0">
                  <a:moveTo>
                    <a:pt x="2375" y="0"/>
                  </a:moveTo>
                  <a:cubicBezTo>
                    <a:pt x="1882" y="0"/>
                    <a:pt x="1486" y="61"/>
                    <a:pt x="1268" y="143"/>
                  </a:cubicBezTo>
                  <a:cubicBezTo>
                    <a:pt x="168" y="543"/>
                    <a:pt x="1202" y="1344"/>
                    <a:pt x="1202" y="1344"/>
                  </a:cubicBezTo>
                  <a:cubicBezTo>
                    <a:pt x="1202" y="1344"/>
                    <a:pt x="1" y="2144"/>
                    <a:pt x="768" y="4146"/>
                  </a:cubicBezTo>
                  <a:cubicBezTo>
                    <a:pt x="1149" y="5155"/>
                    <a:pt x="2866" y="5409"/>
                    <a:pt x="4501" y="5409"/>
                  </a:cubicBezTo>
                  <a:cubicBezTo>
                    <a:pt x="6163" y="5409"/>
                    <a:pt x="7740" y="5147"/>
                    <a:pt x="7740" y="5147"/>
                  </a:cubicBezTo>
                  <a:cubicBezTo>
                    <a:pt x="7687" y="926"/>
                    <a:pt x="4295" y="0"/>
                    <a:pt x="2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2416726" y="3332836"/>
              <a:ext cx="100156" cy="70018"/>
            </a:xfrm>
            <a:custGeom>
              <a:avLst/>
              <a:gdLst/>
              <a:ahLst/>
              <a:cxnLst/>
              <a:rect l="l" t="t" r="r" b="b"/>
              <a:pathLst>
                <a:path w="7740" h="5411" extrusionOk="0">
                  <a:moveTo>
                    <a:pt x="5376" y="1"/>
                  </a:moveTo>
                  <a:cubicBezTo>
                    <a:pt x="3452" y="1"/>
                    <a:pt x="54" y="932"/>
                    <a:pt x="1" y="5144"/>
                  </a:cubicBezTo>
                  <a:cubicBezTo>
                    <a:pt x="1" y="5144"/>
                    <a:pt x="1603" y="5411"/>
                    <a:pt x="3280" y="5411"/>
                  </a:cubicBezTo>
                  <a:cubicBezTo>
                    <a:pt x="4903" y="5411"/>
                    <a:pt x="6595" y="5161"/>
                    <a:pt x="6973" y="4176"/>
                  </a:cubicBezTo>
                  <a:cubicBezTo>
                    <a:pt x="7740" y="2175"/>
                    <a:pt x="6539" y="1341"/>
                    <a:pt x="6539" y="1341"/>
                  </a:cubicBezTo>
                  <a:cubicBezTo>
                    <a:pt x="6539" y="1341"/>
                    <a:pt x="7540" y="541"/>
                    <a:pt x="6472" y="140"/>
                  </a:cubicBezTo>
                  <a:cubicBezTo>
                    <a:pt x="6251" y="60"/>
                    <a:pt x="5860"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2488383" y="3396431"/>
              <a:ext cx="87630" cy="81522"/>
            </a:xfrm>
            <a:custGeom>
              <a:avLst/>
              <a:gdLst/>
              <a:ahLst/>
              <a:cxnLst/>
              <a:rect l="l" t="t" r="r" b="b"/>
              <a:pathLst>
                <a:path w="6772" h="6300" extrusionOk="0">
                  <a:moveTo>
                    <a:pt x="3902" y="1"/>
                  </a:moveTo>
                  <a:cubicBezTo>
                    <a:pt x="3812" y="1"/>
                    <a:pt x="3703" y="29"/>
                    <a:pt x="3569" y="95"/>
                  </a:cubicBezTo>
                  <a:cubicBezTo>
                    <a:pt x="2769" y="462"/>
                    <a:pt x="0" y="3464"/>
                    <a:pt x="2869" y="6300"/>
                  </a:cubicBezTo>
                  <a:cubicBezTo>
                    <a:pt x="2869" y="6300"/>
                    <a:pt x="6772" y="3431"/>
                    <a:pt x="6071" y="1930"/>
                  </a:cubicBezTo>
                  <a:cubicBezTo>
                    <a:pt x="5540" y="817"/>
                    <a:pt x="4797" y="682"/>
                    <a:pt x="4470" y="682"/>
                  </a:cubicBezTo>
                  <a:cubicBezTo>
                    <a:pt x="4366" y="682"/>
                    <a:pt x="4303" y="696"/>
                    <a:pt x="4303" y="696"/>
                  </a:cubicBezTo>
                  <a:cubicBezTo>
                    <a:pt x="4303" y="696"/>
                    <a:pt x="4350" y="1"/>
                    <a:pt x="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2663618" y="3411815"/>
              <a:ext cx="78520" cy="63548"/>
            </a:xfrm>
            <a:custGeom>
              <a:avLst/>
              <a:gdLst/>
              <a:ahLst/>
              <a:cxnLst/>
              <a:rect l="l" t="t" r="r" b="b"/>
              <a:pathLst>
                <a:path w="6068" h="4911" extrusionOk="0">
                  <a:moveTo>
                    <a:pt x="1425" y="1"/>
                  </a:moveTo>
                  <a:cubicBezTo>
                    <a:pt x="1379" y="1"/>
                    <a:pt x="1337" y="3"/>
                    <a:pt x="1301" y="7"/>
                  </a:cubicBezTo>
                  <a:cubicBezTo>
                    <a:pt x="401" y="107"/>
                    <a:pt x="1001" y="908"/>
                    <a:pt x="1001" y="908"/>
                  </a:cubicBezTo>
                  <a:cubicBezTo>
                    <a:pt x="1001" y="908"/>
                    <a:pt x="0" y="1275"/>
                    <a:pt x="200" y="2909"/>
                  </a:cubicBezTo>
                  <a:cubicBezTo>
                    <a:pt x="401" y="4544"/>
                    <a:pt x="5204" y="4911"/>
                    <a:pt x="5204" y="4911"/>
                  </a:cubicBezTo>
                  <a:cubicBezTo>
                    <a:pt x="6067" y="1138"/>
                    <a:pt x="2488"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2443497" y="3666544"/>
              <a:ext cx="259421" cy="233541"/>
            </a:xfrm>
            <a:custGeom>
              <a:avLst/>
              <a:gdLst/>
              <a:ahLst/>
              <a:cxnLst/>
              <a:rect l="l" t="t" r="r" b="b"/>
              <a:pathLst>
                <a:path w="20048" h="18048" extrusionOk="0">
                  <a:moveTo>
                    <a:pt x="0" y="1"/>
                  </a:moveTo>
                  <a:lnTo>
                    <a:pt x="1801" y="18047"/>
                  </a:lnTo>
                  <a:lnTo>
                    <a:pt x="18280" y="18047"/>
                  </a:lnTo>
                  <a:lnTo>
                    <a:pt x="20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2432266" y="3640653"/>
              <a:ext cx="281885" cy="51372"/>
            </a:xfrm>
            <a:custGeom>
              <a:avLst/>
              <a:gdLst/>
              <a:ahLst/>
              <a:cxnLst/>
              <a:rect l="l" t="t" r="r" b="b"/>
              <a:pathLst>
                <a:path w="21784" h="3970" extrusionOk="0">
                  <a:moveTo>
                    <a:pt x="1" y="0"/>
                  </a:moveTo>
                  <a:lnTo>
                    <a:pt x="1" y="3970"/>
                  </a:lnTo>
                  <a:lnTo>
                    <a:pt x="21783" y="3970"/>
                  </a:lnTo>
                  <a:lnTo>
                    <a:pt x="21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2404214" y="3075675"/>
              <a:ext cx="462307" cy="1070927"/>
            </a:xfrm>
            <a:custGeom>
              <a:avLst/>
              <a:gdLst/>
              <a:ahLst/>
              <a:cxnLst/>
              <a:rect l="l" t="t" r="r" b="b"/>
              <a:pathLst>
                <a:path w="35727" h="82761" extrusionOk="0">
                  <a:moveTo>
                    <a:pt x="1" y="1"/>
                  </a:moveTo>
                  <a:lnTo>
                    <a:pt x="1" y="82760"/>
                  </a:lnTo>
                  <a:lnTo>
                    <a:pt x="35726" y="82760"/>
                  </a:lnTo>
                  <a:lnTo>
                    <a:pt x="35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2404214" y="3076115"/>
              <a:ext cx="263743" cy="1070487"/>
            </a:xfrm>
            <a:custGeom>
              <a:avLst/>
              <a:gdLst/>
              <a:ahLst/>
              <a:cxnLst/>
              <a:rect l="l" t="t" r="r" b="b"/>
              <a:pathLst>
                <a:path w="20382" h="82727" extrusionOk="0">
                  <a:moveTo>
                    <a:pt x="19014" y="1501"/>
                  </a:moveTo>
                  <a:lnTo>
                    <a:pt x="19014" y="16045"/>
                  </a:lnTo>
                  <a:lnTo>
                    <a:pt x="1335" y="16045"/>
                  </a:lnTo>
                  <a:lnTo>
                    <a:pt x="1335" y="1501"/>
                  </a:lnTo>
                  <a:close/>
                  <a:moveTo>
                    <a:pt x="19014" y="17413"/>
                  </a:moveTo>
                  <a:lnTo>
                    <a:pt x="19014" y="31990"/>
                  </a:lnTo>
                  <a:lnTo>
                    <a:pt x="1335" y="31990"/>
                  </a:lnTo>
                  <a:lnTo>
                    <a:pt x="1335" y="17413"/>
                  </a:lnTo>
                  <a:close/>
                  <a:moveTo>
                    <a:pt x="19014" y="33357"/>
                  </a:moveTo>
                  <a:lnTo>
                    <a:pt x="19014" y="47935"/>
                  </a:lnTo>
                  <a:lnTo>
                    <a:pt x="1335" y="47935"/>
                  </a:lnTo>
                  <a:lnTo>
                    <a:pt x="1335" y="33357"/>
                  </a:lnTo>
                  <a:close/>
                  <a:moveTo>
                    <a:pt x="19014" y="49302"/>
                  </a:moveTo>
                  <a:lnTo>
                    <a:pt x="19014" y="63879"/>
                  </a:lnTo>
                  <a:lnTo>
                    <a:pt x="1335" y="63879"/>
                  </a:lnTo>
                  <a:lnTo>
                    <a:pt x="1335" y="49302"/>
                  </a:lnTo>
                  <a:close/>
                  <a:moveTo>
                    <a:pt x="19014" y="65214"/>
                  </a:moveTo>
                  <a:lnTo>
                    <a:pt x="19014" y="79791"/>
                  </a:lnTo>
                  <a:lnTo>
                    <a:pt x="1335" y="79791"/>
                  </a:lnTo>
                  <a:lnTo>
                    <a:pt x="1335" y="65214"/>
                  </a:lnTo>
                  <a:close/>
                  <a:moveTo>
                    <a:pt x="1" y="0"/>
                  </a:moveTo>
                  <a:lnTo>
                    <a:pt x="1" y="82726"/>
                  </a:lnTo>
                  <a:lnTo>
                    <a:pt x="20382" y="82726"/>
                  </a:lnTo>
                  <a:lnTo>
                    <a:pt x="203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2421475" y="3301407"/>
              <a:ext cx="228792" cy="106199"/>
            </a:xfrm>
            <a:custGeom>
              <a:avLst/>
              <a:gdLst/>
              <a:ahLst/>
              <a:cxnLst/>
              <a:rect l="l" t="t" r="r" b="b"/>
              <a:pathLst>
                <a:path w="17681" h="8207" extrusionOk="0">
                  <a:moveTo>
                    <a:pt x="1" y="1"/>
                  </a:moveTo>
                  <a:lnTo>
                    <a:pt x="1" y="8207"/>
                  </a:lnTo>
                  <a:lnTo>
                    <a:pt x="17680" y="8207"/>
                  </a:lnTo>
                  <a:lnTo>
                    <a:pt x="17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2490104" y="3178837"/>
              <a:ext cx="76851" cy="24612"/>
            </a:xfrm>
            <a:custGeom>
              <a:avLst/>
              <a:gdLst/>
              <a:ahLst/>
              <a:cxnLst/>
              <a:rect l="l" t="t" r="r" b="b"/>
              <a:pathLst>
                <a:path w="5939" h="1902" extrusionOk="0">
                  <a:moveTo>
                    <a:pt x="434" y="0"/>
                  </a:moveTo>
                  <a:cubicBezTo>
                    <a:pt x="201" y="0"/>
                    <a:pt x="1" y="167"/>
                    <a:pt x="1" y="401"/>
                  </a:cubicBezTo>
                  <a:lnTo>
                    <a:pt x="1" y="1902"/>
                  </a:lnTo>
                  <a:lnTo>
                    <a:pt x="434" y="1902"/>
                  </a:lnTo>
                  <a:lnTo>
                    <a:pt x="434" y="1601"/>
                  </a:lnTo>
                  <a:cubicBezTo>
                    <a:pt x="401" y="1368"/>
                    <a:pt x="601" y="1168"/>
                    <a:pt x="801" y="1168"/>
                  </a:cubicBezTo>
                  <a:lnTo>
                    <a:pt x="5104" y="1168"/>
                  </a:lnTo>
                  <a:cubicBezTo>
                    <a:pt x="5338" y="1168"/>
                    <a:pt x="5505" y="1368"/>
                    <a:pt x="5505" y="1601"/>
                  </a:cubicBezTo>
                  <a:lnTo>
                    <a:pt x="5505" y="1902"/>
                  </a:lnTo>
                  <a:lnTo>
                    <a:pt x="5938" y="1902"/>
                  </a:lnTo>
                  <a:lnTo>
                    <a:pt x="5938" y="401"/>
                  </a:lnTo>
                  <a:cubicBezTo>
                    <a:pt x="5905" y="167"/>
                    <a:pt x="5738" y="0"/>
                    <a:pt x="5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2495720" y="3137394"/>
              <a:ext cx="66486" cy="28934"/>
            </a:xfrm>
            <a:custGeom>
              <a:avLst/>
              <a:gdLst/>
              <a:ahLst/>
              <a:cxnLst/>
              <a:rect l="l" t="t" r="r" b="b"/>
              <a:pathLst>
                <a:path w="5138" h="2236" extrusionOk="0">
                  <a:moveTo>
                    <a:pt x="0" y="1"/>
                  </a:moveTo>
                  <a:lnTo>
                    <a:pt x="0" y="2236"/>
                  </a:lnTo>
                  <a:lnTo>
                    <a:pt x="5137" y="2236"/>
                  </a:lnTo>
                  <a:lnTo>
                    <a:pt x="5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2490104" y="3591446"/>
              <a:ext cx="76851" cy="24625"/>
            </a:xfrm>
            <a:custGeom>
              <a:avLst/>
              <a:gdLst/>
              <a:ahLst/>
              <a:cxnLst/>
              <a:rect l="l" t="t" r="r" b="b"/>
              <a:pathLst>
                <a:path w="5939" h="1903" extrusionOk="0">
                  <a:moveTo>
                    <a:pt x="434" y="1"/>
                  </a:moveTo>
                  <a:cubicBezTo>
                    <a:pt x="201" y="1"/>
                    <a:pt x="1" y="168"/>
                    <a:pt x="1" y="401"/>
                  </a:cubicBezTo>
                  <a:lnTo>
                    <a:pt x="1" y="1902"/>
                  </a:lnTo>
                  <a:lnTo>
                    <a:pt x="434" y="1902"/>
                  </a:lnTo>
                  <a:lnTo>
                    <a:pt x="434" y="1602"/>
                  </a:lnTo>
                  <a:cubicBezTo>
                    <a:pt x="401" y="1368"/>
                    <a:pt x="601" y="1202"/>
                    <a:pt x="801" y="1202"/>
                  </a:cubicBezTo>
                  <a:lnTo>
                    <a:pt x="5104" y="1202"/>
                  </a:lnTo>
                  <a:cubicBezTo>
                    <a:pt x="5338" y="1202"/>
                    <a:pt x="5505" y="1368"/>
                    <a:pt x="5505" y="1602"/>
                  </a:cubicBezTo>
                  <a:lnTo>
                    <a:pt x="5505" y="1902"/>
                  </a:lnTo>
                  <a:lnTo>
                    <a:pt x="5938" y="1902"/>
                  </a:lnTo>
                  <a:lnTo>
                    <a:pt x="5938" y="401"/>
                  </a:lnTo>
                  <a:cubicBezTo>
                    <a:pt x="5938" y="168"/>
                    <a:pt x="5738" y="1"/>
                    <a:pt x="5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2495720" y="3550016"/>
              <a:ext cx="66486" cy="29361"/>
            </a:xfrm>
            <a:custGeom>
              <a:avLst/>
              <a:gdLst/>
              <a:ahLst/>
              <a:cxnLst/>
              <a:rect l="l" t="t" r="r" b="b"/>
              <a:pathLst>
                <a:path w="5138" h="2269" extrusionOk="0">
                  <a:moveTo>
                    <a:pt x="0" y="0"/>
                  </a:moveTo>
                  <a:lnTo>
                    <a:pt x="0" y="2269"/>
                  </a:lnTo>
                  <a:lnTo>
                    <a:pt x="5137" y="2269"/>
                  </a:lnTo>
                  <a:lnTo>
                    <a:pt x="5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2490104" y="3796412"/>
              <a:ext cx="76851" cy="24664"/>
            </a:xfrm>
            <a:custGeom>
              <a:avLst/>
              <a:gdLst/>
              <a:ahLst/>
              <a:cxnLst/>
              <a:rect l="l" t="t" r="r" b="b"/>
              <a:pathLst>
                <a:path w="5939" h="1906" extrusionOk="0">
                  <a:moveTo>
                    <a:pt x="383" y="1"/>
                  </a:moveTo>
                  <a:cubicBezTo>
                    <a:pt x="172" y="1"/>
                    <a:pt x="1" y="186"/>
                    <a:pt x="1" y="371"/>
                  </a:cubicBezTo>
                  <a:lnTo>
                    <a:pt x="1" y="1906"/>
                  </a:lnTo>
                  <a:lnTo>
                    <a:pt x="434" y="1906"/>
                  </a:lnTo>
                  <a:lnTo>
                    <a:pt x="434" y="1606"/>
                  </a:lnTo>
                  <a:cubicBezTo>
                    <a:pt x="401" y="1372"/>
                    <a:pt x="601" y="1172"/>
                    <a:pt x="801" y="1172"/>
                  </a:cubicBezTo>
                  <a:lnTo>
                    <a:pt x="5104" y="1172"/>
                  </a:lnTo>
                  <a:cubicBezTo>
                    <a:pt x="5338" y="1172"/>
                    <a:pt x="5505" y="1372"/>
                    <a:pt x="5505" y="1606"/>
                  </a:cubicBezTo>
                  <a:lnTo>
                    <a:pt x="5505" y="1906"/>
                  </a:lnTo>
                  <a:lnTo>
                    <a:pt x="5938" y="1906"/>
                  </a:lnTo>
                  <a:lnTo>
                    <a:pt x="5938" y="405"/>
                  </a:lnTo>
                  <a:cubicBezTo>
                    <a:pt x="5905" y="171"/>
                    <a:pt x="5738" y="4"/>
                    <a:pt x="5505" y="4"/>
                  </a:cubicBezTo>
                  <a:lnTo>
                    <a:pt x="434" y="4"/>
                  </a:lnTo>
                  <a:cubicBezTo>
                    <a:pt x="417" y="2"/>
                    <a:pt x="400" y="1"/>
                    <a:pt x="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2495720" y="3755033"/>
              <a:ext cx="66486" cy="29361"/>
            </a:xfrm>
            <a:custGeom>
              <a:avLst/>
              <a:gdLst/>
              <a:ahLst/>
              <a:cxnLst/>
              <a:rect l="l" t="t" r="r" b="b"/>
              <a:pathLst>
                <a:path w="5138" h="2269" extrusionOk="0">
                  <a:moveTo>
                    <a:pt x="0" y="0"/>
                  </a:moveTo>
                  <a:lnTo>
                    <a:pt x="0" y="2268"/>
                  </a:lnTo>
                  <a:lnTo>
                    <a:pt x="5137" y="2268"/>
                  </a:lnTo>
                  <a:lnTo>
                    <a:pt x="5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2490104" y="3998026"/>
              <a:ext cx="76851" cy="25039"/>
            </a:xfrm>
            <a:custGeom>
              <a:avLst/>
              <a:gdLst/>
              <a:ahLst/>
              <a:cxnLst/>
              <a:rect l="l" t="t" r="r" b="b"/>
              <a:pathLst>
                <a:path w="5939" h="1935" extrusionOk="0">
                  <a:moveTo>
                    <a:pt x="434" y="0"/>
                  </a:moveTo>
                  <a:cubicBezTo>
                    <a:pt x="201" y="0"/>
                    <a:pt x="1" y="200"/>
                    <a:pt x="1" y="434"/>
                  </a:cubicBezTo>
                  <a:lnTo>
                    <a:pt x="1" y="1935"/>
                  </a:lnTo>
                  <a:lnTo>
                    <a:pt x="434" y="1935"/>
                  </a:lnTo>
                  <a:lnTo>
                    <a:pt x="434" y="1601"/>
                  </a:lnTo>
                  <a:cubicBezTo>
                    <a:pt x="434" y="1401"/>
                    <a:pt x="601" y="1234"/>
                    <a:pt x="801" y="1234"/>
                  </a:cubicBezTo>
                  <a:lnTo>
                    <a:pt x="5104" y="1234"/>
                  </a:lnTo>
                  <a:cubicBezTo>
                    <a:pt x="5338" y="1234"/>
                    <a:pt x="5505" y="1401"/>
                    <a:pt x="5505" y="1601"/>
                  </a:cubicBezTo>
                  <a:lnTo>
                    <a:pt x="5505" y="1935"/>
                  </a:lnTo>
                  <a:lnTo>
                    <a:pt x="5938" y="1935"/>
                  </a:lnTo>
                  <a:lnTo>
                    <a:pt x="5938" y="401"/>
                  </a:lnTo>
                  <a:cubicBezTo>
                    <a:pt x="5938" y="167"/>
                    <a:pt x="5738" y="0"/>
                    <a:pt x="5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2495720" y="3956583"/>
              <a:ext cx="66486" cy="29374"/>
            </a:xfrm>
            <a:custGeom>
              <a:avLst/>
              <a:gdLst/>
              <a:ahLst/>
              <a:cxnLst/>
              <a:rect l="l" t="t" r="r" b="b"/>
              <a:pathLst>
                <a:path w="5138" h="2270" extrusionOk="0">
                  <a:moveTo>
                    <a:pt x="0" y="1"/>
                  </a:moveTo>
                  <a:lnTo>
                    <a:pt x="0" y="2269"/>
                  </a:lnTo>
                  <a:lnTo>
                    <a:pt x="5137" y="2269"/>
                  </a:lnTo>
                  <a:lnTo>
                    <a:pt x="5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2473270" y="3310038"/>
              <a:ext cx="176993" cy="141602"/>
            </a:xfrm>
            <a:custGeom>
              <a:avLst/>
              <a:gdLst/>
              <a:ahLst/>
              <a:cxnLst/>
              <a:rect l="l" t="t" r="r" b="b"/>
              <a:pathLst>
                <a:path w="13678" h="10943" extrusionOk="0">
                  <a:moveTo>
                    <a:pt x="8807" y="1"/>
                  </a:moveTo>
                  <a:cubicBezTo>
                    <a:pt x="8707" y="1"/>
                    <a:pt x="8574" y="68"/>
                    <a:pt x="8540" y="201"/>
                  </a:cubicBezTo>
                  <a:lnTo>
                    <a:pt x="8340" y="735"/>
                  </a:lnTo>
                  <a:cubicBezTo>
                    <a:pt x="8240" y="1002"/>
                    <a:pt x="8006" y="1135"/>
                    <a:pt x="7740" y="1168"/>
                  </a:cubicBezTo>
                  <a:lnTo>
                    <a:pt x="668" y="1168"/>
                  </a:lnTo>
                  <a:cubicBezTo>
                    <a:pt x="649" y="1167"/>
                    <a:pt x="631" y="1166"/>
                    <a:pt x="612" y="1166"/>
                  </a:cubicBezTo>
                  <a:cubicBezTo>
                    <a:pt x="271" y="1166"/>
                    <a:pt x="1" y="1454"/>
                    <a:pt x="1" y="1802"/>
                  </a:cubicBezTo>
                  <a:lnTo>
                    <a:pt x="1" y="10942"/>
                  </a:lnTo>
                  <a:lnTo>
                    <a:pt x="13677" y="10942"/>
                  </a:lnTo>
                  <a:lnTo>
                    <a:pt x="13677" y="1168"/>
                  </a:lnTo>
                  <a:lnTo>
                    <a:pt x="13310" y="201"/>
                  </a:lnTo>
                  <a:cubicBezTo>
                    <a:pt x="13277" y="68"/>
                    <a:pt x="13177" y="1"/>
                    <a:pt x="13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2473270" y="3312638"/>
              <a:ext cx="162319" cy="139001"/>
            </a:xfrm>
            <a:custGeom>
              <a:avLst/>
              <a:gdLst/>
              <a:ahLst/>
              <a:cxnLst/>
              <a:rect l="l" t="t" r="r" b="b"/>
              <a:pathLst>
                <a:path w="12544" h="10742" extrusionOk="0">
                  <a:moveTo>
                    <a:pt x="8540" y="0"/>
                  </a:moveTo>
                  <a:lnTo>
                    <a:pt x="8340" y="534"/>
                  </a:lnTo>
                  <a:cubicBezTo>
                    <a:pt x="8240" y="801"/>
                    <a:pt x="8006" y="934"/>
                    <a:pt x="7740" y="967"/>
                  </a:cubicBezTo>
                  <a:lnTo>
                    <a:pt x="7039" y="967"/>
                  </a:lnTo>
                  <a:cubicBezTo>
                    <a:pt x="6939" y="1067"/>
                    <a:pt x="6772" y="1134"/>
                    <a:pt x="6572" y="1134"/>
                  </a:cubicBezTo>
                  <a:lnTo>
                    <a:pt x="201" y="1134"/>
                  </a:lnTo>
                  <a:cubicBezTo>
                    <a:pt x="67" y="1268"/>
                    <a:pt x="1" y="1434"/>
                    <a:pt x="1" y="1601"/>
                  </a:cubicBezTo>
                  <a:lnTo>
                    <a:pt x="1" y="10741"/>
                  </a:lnTo>
                  <a:lnTo>
                    <a:pt x="12543" y="10741"/>
                  </a:lnTo>
                  <a:lnTo>
                    <a:pt x="12543" y="1134"/>
                  </a:lnTo>
                  <a:lnTo>
                    <a:pt x="12176" y="200"/>
                  </a:lnTo>
                  <a:cubicBezTo>
                    <a:pt x="12143" y="67"/>
                    <a:pt x="12009" y="0"/>
                    <a:pt x="1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2447806" y="3319535"/>
              <a:ext cx="176993" cy="141162"/>
            </a:xfrm>
            <a:custGeom>
              <a:avLst/>
              <a:gdLst/>
              <a:ahLst/>
              <a:cxnLst/>
              <a:rect l="l" t="t" r="r" b="b"/>
              <a:pathLst>
                <a:path w="13678" h="10909" extrusionOk="0">
                  <a:moveTo>
                    <a:pt x="8807" y="1"/>
                  </a:moveTo>
                  <a:cubicBezTo>
                    <a:pt x="8674" y="1"/>
                    <a:pt x="8573" y="67"/>
                    <a:pt x="8540" y="168"/>
                  </a:cubicBezTo>
                  <a:lnTo>
                    <a:pt x="8340" y="668"/>
                  </a:lnTo>
                  <a:cubicBezTo>
                    <a:pt x="8240" y="935"/>
                    <a:pt x="8006" y="1102"/>
                    <a:pt x="7740" y="1102"/>
                  </a:cubicBezTo>
                  <a:lnTo>
                    <a:pt x="634" y="1102"/>
                  </a:lnTo>
                  <a:cubicBezTo>
                    <a:pt x="468" y="1102"/>
                    <a:pt x="301" y="1168"/>
                    <a:pt x="167" y="1302"/>
                  </a:cubicBezTo>
                  <a:cubicBezTo>
                    <a:pt x="67" y="1435"/>
                    <a:pt x="1" y="1602"/>
                    <a:pt x="1" y="1769"/>
                  </a:cubicBezTo>
                  <a:lnTo>
                    <a:pt x="1" y="10909"/>
                  </a:lnTo>
                  <a:lnTo>
                    <a:pt x="13677" y="10909"/>
                  </a:lnTo>
                  <a:lnTo>
                    <a:pt x="13677" y="1102"/>
                  </a:lnTo>
                  <a:lnTo>
                    <a:pt x="13310" y="168"/>
                  </a:lnTo>
                  <a:cubicBezTo>
                    <a:pt x="13243" y="67"/>
                    <a:pt x="13143" y="1"/>
                    <a:pt x="13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2447806" y="3321696"/>
              <a:ext cx="161879" cy="138574"/>
            </a:xfrm>
            <a:custGeom>
              <a:avLst/>
              <a:gdLst/>
              <a:ahLst/>
              <a:cxnLst/>
              <a:rect l="l" t="t" r="r" b="b"/>
              <a:pathLst>
                <a:path w="12510" h="10709" extrusionOk="0">
                  <a:moveTo>
                    <a:pt x="8540" y="1"/>
                  </a:moveTo>
                  <a:lnTo>
                    <a:pt x="8340" y="501"/>
                  </a:lnTo>
                  <a:cubicBezTo>
                    <a:pt x="8240" y="768"/>
                    <a:pt x="8006" y="935"/>
                    <a:pt x="7740" y="935"/>
                  </a:cubicBezTo>
                  <a:lnTo>
                    <a:pt x="7039" y="935"/>
                  </a:lnTo>
                  <a:cubicBezTo>
                    <a:pt x="6906" y="1068"/>
                    <a:pt x="6739" y="1135"/>
                    <a:pt x="6572" y="1135"/>
                  </a:cubicBezTo>
                  <a:lnTo>
                    <a:pt x="167" y="1135"/>
                  </a:lnTo>
                  <a:cubicBezTo>
                    <a:pt x="67" y="1268"/>
                    <a:pt x="1" y="1435"/>
                    <a:pt x="1" y="1602"/>
                  </a:cubicBezTo>
                  <a:lnTo>
                    <a:pt x="1" y="10708"/>
                  </a:lnTo>
                  <a:lnTo>
                    <a:pt x="12510" y="10708"/>
                  </a:lnTo>
                  <a:lnTo>
                    <a:pt x="12510" y="1135"/>
                  </a:lnTo>
                  <a:lnTo>
                    <a:pt x="12176" y="167"/>
                  </a:lnTo>
                  <a:cubicBezTo>
                    <a:pt x="12109" y="67"/>
                    <a:pt x="12009" y="1"/>
                    <a:pt x="119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2421915" y="3328165"/>
              <a:ext cx="177420" cy="141162"/>
            </a:xfrm>
            <a:custGeom>
              <a:avLst/>
              <a:gdLst/>
              <a:ahLst/>
              <a:cxnLst/>
              <a:rect l="l" t="t" r="r" b="b"/>
              <a:pathLst>
                <a:path w="13711" h="10909" extrusionOk="0">
                  <a:moveTo>
                    <a:pt x="8807" y="1"/>
                  </a:moveTo>
                  <a:cubicBezTo>
                    <a:pt x="8706" y="1"/>
                    <a:pt x="8606" y="68"/>
                    <a:pt x="8573" y="168"/>
                  </a:cubicBezTo>
                  <a:lnTo>
                    <a:pt x="8373" y="701"/>
                  </a:lnTo>
                  <a:cubicBezTo>
                    <a:pt x="8273" y="968"/>
                    <a:pt x="8006" y="1135"/>
                    <a:pt x="7739" y="1135"/>
                  </a:cubicBezTo>
                  <a:lnTo>
                    <a:pt x="667" y="1135"/>
                  </a:lnTo>
                  <a:cubicBezTo>
                    <a:pt x="501" y="1135"/>
                    <a:pt x="334" y="1202"/>
                    <a:pt x="200" y="1302"/>
                  </a:cubicBezTo>
                  <a:cubicBezTo>
                    <a:pt x="67" y="1435"/>
                    <a:pt x="0" y="1602"/>
                    <a:pt x="0" y="1769"/>
                  </a:cubicBezTo>
                  <a:lnTo>
                    <a:pt x="0" y="10909"/>
                  </a:lnTo>
                  <a:lnTo>
                    <a:pt x="13710" y="10909"/>
                  </a:lnTo>
                  <a:lnTo>
                    <a:pt x="13710" y="1135"/>
                  </a:lnTo>
                  <a:lnTo>
                    <a:pt x="13310" y="168"/>
                  </a:lnTo>
                  <a:cubicBezTo>
                    <a:pt x="13276" y="68"/>
                    <a:pt x="13176" y="1"/>
                    <a:pt x="13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2421915" y="3330326"/>
              <a:ext cx="162306" cy="139001"/>
            </a:xfrm>
            <a:custGeom>
              <a:avLst/>
              <a:gdLst/>
              <a:ahLst/>
              <a:cxnLst/>
              <a:rect l="l" t="t" r="r" b="b"/>
              <a:pathLst>
                <a:path w="12543" h="10742" extrusionOk="0">
                  <a:moveTo>
                    <a:pt x="8573" y="1"/>
                  </a:moveTo>
                  <a:lnTo>
                    <a:pt x="8373" y="534"/>
                  </a:lnTo>
                  <a:cubicBezTo>
                    <a:pt x="8273" y="801"/>
                    <a:pt x="8006" y="968"/>
                    <a:pt x="7739" y="968"/>
                  </a:cubicBezTo>
                  <a:lnTo>
                    <a:pt x="7072" y="968"/>
                  </a:lnTo>
                  <a:cubicBezTo>
                    <a:pt x="6939" y="1068"/>
                    <a:pt x="6772" y="1135"/>
                    <a:pt x="6605" y="1135"/>
                  </a:cubicBezTo>
                  <a:lnTo>
                    <a:pt x="200" y="1135"/>
                  </a:lnTo>
                  <a:cubicBezTo>
                    <a:pt x="67" y="1268"/>
                    <a:pt x="0" y="1435"/>
                    <a:pt x="0" y="1602"/>
                  </a:cubicBezTo>
                  <a:lnTo>
                    <a:pt x="0" y="10742"/>
                  </a:lnTo>
                  <a:lnTo>
                    <a:pt x="12543" y="10742"/>
                  </a:lnTo>
                  <a:lnTo>
                    <a:pt x="12543" y="1135"/>
                  </a:lnTo>
                  <a:lnTo>
                    <a:pt x="12176" y="201"/>
                  </a:lnTo>
                  <a:cubicBezTo>
                    <a:pt x="12142" y="101"/>
                    <a:pt x="12042" y="1"/>
                    <a:pt x="119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2396451" y="3336808"/>
              <a:ext cx="176980" cy="141589"/>
            </a:xfrm>
            <a:custGeom>
              <a:avLst/>
              <a:gdLst/>
              <a:ahLst/>
              <a:cxnLst/>
              <a:rect l="l" t="t" r="r" b="b"/>
              <a:pathLst>
                <a:path w="13677" h="10942" extrusionOk="0">
                  <a:moveTo>
                    <a:pt x="8806" y="0"/>
                  </a:moveTo>
                  <a:cubicBezTo>
                    <a:pt x="8706" y="0"/>
                    <a:pt x="8606" y="67"/>
                    <a:pt x="8540" y="167"/>
                  </a:cubicBezTo>
                  <a:lnTo>
                    <a:pt x="8540" y="200"/>
                  </a:lnTo>
                  <a:lnTo>
                    <a:pt x="8339" y="734"/>
                  </a:lnTo>
                  <a:cubicBezTo>
                    <a:pt x="8239" y="967"/>
                    <a:pt x="8006" y="1134"/>
                    <a:pt x="7739" y="1134"/>
                  </a:cubicBezTo>
                  <a:lnTo>
                    <a:pt x="667" y="1134"/>
                  </a:lnTo>
                  <a:cubicBezTo>
                    <a:pt x="467" y="1134"/>
                    <a:pt x="300" y="1201"/>
                    <a:pt x="200" y="1334"/>
                  </a:cubicBezTo>
                  <a:cubicBezTo>
                    <a:pt x="67" y="1468"/>
                    <a:pt x="0" y="1635"/>
                    <a:pt x="0" y="1801"/>
                  </a:cubicBezTo>
                  <a:lnTo>
                    <a:pt x="0" y="10941"/>
                  </a:lnTo>
                  <a:lnTo>
                    <a:pt x="13677" y="10941"/>
                  </a:lnTo>
                  <a:lnTo>
                    <a:pt x="13677" y="1134"/>
                  </a:lnTo>
                  <a:lnTo>
                    <a:pt x="13310" y="167"/>
                  </a:lnTo>
                  <a:cubicBezTo>
                    <a:pt x="13276" y="67"/>
                    <a:pt x="13176" y="0"/>
                    <a:pt x="1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2396451" y="3339396"/>
              <a:ext cx="162306" cy="139001"/>
            </a:xfrm>
            <a:custGeom>
              <a:avLst/>
              <a:gdLst/>
              <a:ahLst/>
              <a:cxnLst/>
              <a:rect l="l" t="t" r="r" b="b"/>
              <a:pathLst>
                <a:path w="12543" h="10742" extrusionOk="0">
                  <a:moveTo>
                    <a:pt x="8540" y="0"/>
                  </a:moveTo>
                  <a:lnTo>
                    <a:pt x="8339" y="534"/>
                  </a:lnTo>
                  <a:cubicBezTo>
                    <a:pt x="8239" y="767"/>
                    <a:pt x="8006" y="934"/>
                    <a:pt x="7739" y="934"/>
                  </a:cubicBezTo>
                  <a:lnTo>
                    <a:pt x="7039" y="934"/>
                  </a:lnTo>
                  <a:cubicBezTo>
                    <a:pt x="6938" y="1068"/>
                    <a:pt x="6772" y="1134"/>
                    <a:pt x="6605" y="1134"/>
                  </a:cubicBezTo>
                  <a:lnTo>
                    <a:pt x="200" y="1134"/>
                  </a:lnTo>
                  <a:cubicBezTo>
                    <a:pt x="67" y="1268"/>
                    <a:pt x="0" y="1435"/>
                    <a:pt x="0" y="1601"/>
                  </a:cubicBezTo>
                  <a:lnTo>
                    <a:pt x="0" y="10741"/>
                  </a:lnTo>
                  <a:lnTo>
                    <a:pt x="12542" y="10741"/>
                  </a:lnTo>
                  <a:lnTo>
                    <a:pt x="12542" y="1134"/>
                  </a:lnTo>
                  <a:lnTo>
                    <a:pt x="12176" y="167"/>
                  </a:lnTo>
                  <a:cubicBezTo>
                    <a:pt x="12142" y="67"/>
                    <a:pt x="12042" y="0"/>
                    <a:pt x="1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2370986" y="3345866"/>
              <a:ext cx="176980" cy="141589"/>
            </a:xfrm>
            <a:custGeom>
              <a:avLst/>
              <a:gdLst/>
              <a:ahLst/>
              <a:cxnLst/>
              <a:rect l="l" t="t" r="r" b="b"/>
              <a:pathLst>
                <a:path w="13677" h="10942" extrusionOk="0">
                  <a:moveTo>
                    <a:pt x="8806" y="1"/>
                  </a:moveTo>
                  <a:cubicBezTo>
                    <a:pt x="8706" y="1"/>
                    <a:pt x="8606" y="67"/>
                    <a:pt x="8573" y="167"/>
                  </a:cubicBezTo>
                  <a:lnTo>
                    <a:pt x="8573" y="201"/>
                  </a:lnTo>
                  <a:lnTo>
                    <a:pt x="8339" y="701"/>
                  </a:lnTo>
                  <a:cubicBezTo>
                    <a:pt x="8239" y="968"/>
                    <a:pt x="8006" y="1135"/>
                    <a:pt x="7739" y="1135"/>
                  </a:cubicBezTo>
                  <a:lnTo>
                    <a:pt x="634" y="1135"/>
                  </a:lnTo>
                  <a:cubicBezTo>
                    <a:pt x="467" y="1135"/>
                    <a:pt x="300" y="1201"/>
                    <a:pt x="167" y="1335"/>
                  </a:cubicBezTo>
                  <a:cubicBezTo>
                    <a:pt x="67" y="1435"/>
                    <a:pt x="0" y="1602"/>
                    <a:pt x="0" y="1802"/>
                  </a:cubicBezTo>
                  <a:lnTo>
                    <a:pt x="0" y="10942"/>
                  </a:lnTo>
                  <a:lnTo>
                    <a:pt x="13677" y="10942"/>
                  </a:lnTo>
                  <a:lnTo>
                    <a:pt x="13677" y="1135"/>
                  </a:lnTo>
                  <a:lnTo>
                    <a:pt x="13310" y="167"/>
                  </a:lnTo>
                  <a:cubicBezTo>
                    <a:pt x="13276" y="67"/>
                    <a:pt x="13176" y="1"/>
                    <a:pt x="13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2370986" y="3348453"/>
              <a:ext cx="162306" cy="138574"/>
            </a:xfrm>
            <a:custGeom>
              <a:avLst/>
              <a:gdLst/>
              <a:ahLst/>
              <a:cxnLst/>
              <a:rect l="l" t="t" r="r" b="b"/>
              <a:pathLst>
                <a:path w="12543" h="10709" extrusionOk="0">
                  <a:moveTo>
                    <a:pt x="8573" y="1"/>
                  </a:moveTo>
                  <a:lnTo>
                    <a:pt x="8339" y="501"/>
                  </a:lnTo>
                  <a:cubicBezTo>
                    <a:pt x="8239" y="768"/>
                    <a:pt x="8006" y="935"/>
                    <a:pt x="7739" y="935"/>
                  </a:cubicBezTo>
                  <a:lnTo>
                    <a:pt x="7038" y="935"/>
                  </a:lnTo>
                  <a:cubicBezTo>
                    <a:pt x="6905" y="1068"/>
                    <a:pt x="6738" y="1135"/>
                    <a:pt x="6571" y="1135"/>
                  </a:cubicBezTo>
                  <a:lnTo>
                    <a:pt x="167" y="1135"/>
                  </a:lnTo>
                  <a:cubicBezTo>
                    <a:pt x="67" y="1235"/>
                    <a:pt x="0" y="1402"/>
                    <a:pt x="0" y="1602"/>
                  </a:cubicBezTo>
                  <a:lnTo>
                    <a:pt x="0" y="10708"/>
                  </a:lnTo>
                  <a:lnTo>
                    <a:pt x="12542" y="10708"/>
                  </a:lnTo>
                  <a:lnTo>
                    <a:pt x="12542" y="1135"/>
                  </a:lnTo>
                  <a:lnTo>
                    <a:pt x="12142" y="167"/>
                  </a:lnTo>
                  <a:cubicBezTo>
                    <a:pt x="12109" y="67"/>
                    <a:pt x="12009" y="1"/>
                    <a:pt x="119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2493986" y="3364860"/>
              <a:ext cx="156276" cy="154969"/>
            </a:xfrm>
            <a:custGeom>
              <a:avLst/>
              <a:gdLst/>
              <a:ahLst/>
              <a:cxnLst/>
              <a:rect l="l" t="t" r="r" b="b"/>
              <a:pathLst>
                <a:path w="12077" h="11976" extrusionOk="0">
                  <a:moveTo>
                    <a:pt x="12076" y="0"/>
                  </a:moveTo>
                  <a:lnTo>
                    <a:pt x="1" y="4303"/>
                  </a:lnTo>
                  <a:lnTo>
                    <a:pt x="1268" y="11975"/>
                  </a:lnTo>
                  <a:lnTo>
                    <a:pt x="12076" y="7572"/>
                  </a:lnTo>
                  <a:lnTo>
                    <a:pt x="12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2285950" y="3332487"/>
              <a:ext cx="246921" cy="193815"/>
            </a:xfrm>
            <a:custGeom>
              <a:avLst/>
              <a:gdLst/>
              <a:ahLst/>
              <a:cxnLst/>
              <a:rect l="l" t="t" r="r" b="b"/>
              <a:pathLst>
                <a:path w="19082" h="14978" extrusionOk="0">
                  <a:moveTo>
                    <a:pt x="1902" y="0"/>
                  </a:moveTo>
                  <a:lnTo>
                    <a:pt x="1" y="434"/>
                  </a:lnTo>
                  <a:lnTo>
                    <a:pt x="18347" y="14978"/>
                  </a:lnTo>
                  <a:lnTo>
                    <a:pt x="19081" y="14811"/>
                  </a:lnTo>
                  <a:lnTo>
                    <a:pt x="183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2285950" y="3338102"/>
              <a:ext cx="237423" cy="188199"/>
            </a:xfrm>
            <a:custGeom>
              <a:avLst/>
              <a:gdLst/>
              <a:ahLst/>
              <a:cxnLst/>
              <a:rect l="l" t="t" r="r" b="b"/>
              <a:pathLst>
                <a:path w="18348" h="14544" extrusionOk="0">
                  <a:moveTo>
                    <a:pt x="1" y="0"/>
                  </a:moveTo>
                  <a:lnTo>
                    <a:pt x="635" y="14544"/>
                  </a:lnTo>
                  <a:lnTo>
                    <a:pt x="18347" y="14544"/>
                  </a:lnTo>
                  <a:lnTo>
                    <a:pt x="177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2349447" y="3425270"/>
              <a:ext cx="78145" cy="25479"/>
            </a:xfrm>
            <a:custGeom>
              <a:avLst/>
              <a:gdLst/>
              <a:ahLst/>
              <a:cxnLst/>
              <a:rect l="l" t="t" r="r" b="b"/>
              <a:pathLst>
                <a:path w="6039" h="1969" extrusionOk="0">
                  <a:moveTo>
                    <a:pt x="401" y="1"/>
                  </a:moveTo>
                  <a:cubicBezTo>
                    <a:pt x="167" y="1"/>
                    <a:pt x="1" y="201"/>
                    <a:pt x="34" y="435"/>
                  </a:cubicBezTo>
                  <a:lnTo>
                    <a:pt x="101" y="1969"/>
                  </a:lnTo>
                  <a:lnTo>
                    <a:pt x="501" y="1969"/>
                  </a:lnTo>
                  <a:lnTo>
                    <a:pt x="501" y="1635"/>
                  </a:lnTo>
                  <a:cubicBezTo>
                    <a:pt x="501" y="1435"/>
                    <a:pt x="668" y="1235"/>
                    <a:pt x="901" y="1235"/>
                  </a:cubicBezTo>
                  <a:lnTo>
                    <a:pt x="5204" y="1235"/>
                  </a:lnTo>
                  <a:cubicBezTo>
                    <a:pt x="5404" y="1235"/>
                    <a:pt x="5605" y="1402"/>
                    <a:pt x="5605" y="1635"/>
                  </a:cubicBezTo>
                  <a:lnTo>
                    <a:pt x="5605" y="1969"/>
                  </a:lnTo>
                  <a:lnTo>
                    <a:pt x="6038" y="1969"/>
                  </a:lnTo>
                  <a:lnTo>
                    <a:pt x="5938" y="435"/>
                  </a:lnTo>
                  <a:cubicBezTo>
                    <a:pt x="5938" y="201"/>
                    <a:pt x="5771" y="1"/>
                    <a:pt x="5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2"/>
        <p:cNvGrpSpPr/>
        <p:nvPr/>
      </p:nvGrpSpPr>
      <p:grpSpPr>
        <a:xfrm>
          <a:off x="0" y="0"/>
          <a:ext cx="0" cy="0"/>
          <a:chOff x="0" y="0"/>
          <a:chExt cx="0" cy="0"/>
        </a:xfrm>
      </p:grpSpPr>
      <p:sp>
        <p:nvSpPr>
          <p:cNvPr id="2913" name="Google Shape;2913;p75"/>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Resources</a:t>
            </a:r>
            <a:endParaRPr sz="3600">
              <a:solidFill>
                <a:schemeClr val="dk2"/>
              </a:solidFill>
              <a:latin typeface="Montserrat ExtraBold"/>
              <a:ea typeface="Montserrat ExtraBold"/>
              <a:cs typeface="Montserrat ExtraBold"/>
              <a:sym typeface="Montserrat ExtraBold"/>
            </a:endParaRPr>
          </a:p>
        </p:txBody>
      </p:sp>
      <p:sp>
        <p:nvSpPr>
          <p:cNvPr id="2914" name="Google Shape;2914;p75"/>
          <p:cNvSpPr txBox="1"/>
          <p:nvPr/>
        </p:nvSpPr>
        <p:spPr>
          <a:xfrm>
            <a:off x="715100" y="1181100"/>
            <a:ext cx="7713600" cy="342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Poppins"/>
                <a:ea typeface="Poppins"/>
                <a:cs typeface="Poppins"/>
                <a:sym typeface="Poppins"/>
              </a:rPr>
              <a:t>Did you like the resources on this template? Get them for free at our other websites:</a:t>
            </a:r>
            <a:endParaRPr sz="1600">
              <a:solidFill>
                <a:schemeClr val="dk1"/>
              </a:solidFill>
              <a:latin typeface="Poppins"/>
              <a:ea typeface="Poppins"/>
              <a:cs typeface="Poppins"/>
              <a:sym typeface="Poppins"/>
            </a:endParaRPr>
          </a:p>
          <a:p>
            <a:pPr marL="0" lvl="0" indent="0" algn="l" rtl="0">
              <a:lnSpc>
                <a:spcPct val="100000"/>
              </a:lnSpc>
              <a:spcBef>
                <a:spcPts val="0"/>
              </a:spcBef>
              <a:spcAft>
                <a:spcPts val="0"/>
              </a:spcAft>
              <a:buNone/>
            </a:pPr>
            <a:endParaRPr>
              <a:solidFill>
                <a:schemeClr val="dk1"/>
              </a:solidFill>
              <a:latin typeface="Poppins"/>
              <a:ea typeface="Poppins"/>
              <a:cs typeface="Poppins"/>
              <a:sym typeface="Poppins"/>
            </a:endParaRPr>
          </a:p>
          <a:p>
            <a:pPr marL="0" lvl="0" indent="0" algn="l" rtl="0">
              <a:lnSpc>
                <a:spcPct val="100000"/>
              </a:lnSpc>
              <a:spcBef>
                <a:spcPts val="0"/>
              </a:spcBef>
              <a:spcAft>
                <a:spcPts val="0"/>
              </a:spcAft>
              <a:buNone/>
            </a:pPr>
            <a:r>
              <a:rPr lang="en" sz="2700" b="1">
                <a:solidFill>
                  <a:schemeClr val="dk2"/>
                </a:solidFill>
                <a:latin typeface="Poppins"/>
                <a:ea typeface="Poppins"/>
                <a:cs typeface="Poppins"/>
                <a:sym typeface="Poppins"/>
              </a:rPr>
              <a:t>Photos</a:t>
            </a:r>
            <a:endParaRPr sz="2700" b="1">
              <a:solidFill>
                <a:schemeClr val="dk2"/>
              </a:solidFill>
              <a:latin typeface="Poppins"/>
              <a:ea typeface="Poppins"/>
              <a:cs typeface="Poppins"/>
              <a:sym typeface="Poppins"/>
            </a:endParaRPr>
          </a:p>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highlight>
                  <a:srgbClr val="FFFFFF"/>
                </a:highlight>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Anonymous woman paying in shop</a:t>
            </a:r>
            <a:endParaRPr sz="1600">
              <a:solidFill>
                <a:schemeClr val="dk1"/>
              </a:solidFill>
              <a:highlight>
                <a:srgbClr val="FFFFFF"/>
              </a:highlight>
              <a:latin typeface="Poppins"/>
              <a:ea typeface="Poppins"/>
              <a:cs typeface="Poppins"/>
              <a:sym typeface="Poppins"/>
            </a:endParaRPr>
          </a:p>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highlight>
                  <a:srgbClr val="FFFFFF"/>
                </a:highlight>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Side view business man calculating finance numbers</a:t>
            </a:r>
            <a:endParaRPr sz="1600">
              <a:solidFill>
                <a:schemeClr val="dk1"/>
              </a:solidFill>
              <a:latin typeface="Poppins"/>
              <a:ea typeface="Poppins"/>
              <a:cs typeface="Poppins"/>
              <a:sym typeface="Poppins"/>
            </a:endParaRPr>
          </a:p>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highlight>
                  <a:srgbClr val="FFFFFF"/>
                </a:highlight>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Medium shot woman holding pen</a:t>
            </a:r>
            <a:endParaRPr sz="1600">
              <a:solidFill>
                <a:schemeClr val="dk1"/>
              </a:solidFill>
              <a:latin typeface="Poppins"/>
              <a:ea typeface="Poppins"/>
              <a:cs typeface="Poppins"/>
              <a:sym typeface="Poppins"/>
            </a:endParaRPr>
          </a:p>
          <a:p>
            <a:pPr marL="457200" marR="50800" lvl="0" indent="-330200" algn="l" rtl="0">
              <a:lnSpc>
                <a:spcPct val="100000"/>
              </a:lnSpc>
              <a:spcBef>
                <a:spcPts val="0"/>
              </a:spcBef>
              <a:spcAft>
                <a:spcPts val="0"/>
              </a:spcAft>
              <a:buClr>
                <a:schemeClr val="dk1"/>
              </a:buClr>
              <a:buSzPts val="1600"/>
              <a:buFont typeface="Poppins"/>
              <a:buChar char="●"/>
            </a:pPr>
            <a:r>
              <a:rPr lang="en" sz="1600">
                <a:solidFill>
                  <a:schemeClr val="dk1"/>
                </a:solidFill>
                <a:highlight>
                  <a:srgbClr val="FFFFFF"/>
                </a:highlight>
                <a:uFill>
                  <a:noFill/>
                </a:uFill>
                <a:latin typeface="Poppins"/>
                <a:ea typeface="Poppins"/>
                <a:cs typeface="Poppins"/>
                <a:sym typeface="Poppins"/>
                <a:hlinkClick r:id="rId6">
                  <a:extLst>
                    <a:ext uri="{A12FA001-AC4F-418D-AE19-62706E023703}">
                      <ahyp:hlinkClr xmlns:ahyp="http://schemas.microsoft.com/office/drawing/2018/hyperlinkcolor" val="tx"/>
                    </a:ext>
                  </a:extLst>
                </a:hlinkClick>
              </a:rPr>
              <a:t>Smiling african young businessman talking on mobile phone sitting on staircase with laptop</a:t>
            </a:r>
            <a:endParaRPr sz="1600">
              <a:solidFill>
                <a:schemeClr val="dk1"/>
              </a:solidFill>
              <a:latin typeface="Poppins"/>
              <a:ea typeface="Poppins"/>
              <a:cs typeface="Poppins"/>
              <a:sym typeface="Poppins"/>
            </a:endParaRPr>
          </a:p>
          <a:p>
            <a:pPr marL="0" marR="50800" lvl="0" indent="0" algn="l" rtl="0">
              <a:lnSpc>
                <a:spcPct val="100000"/>
              </a:lnSpc>
              <a:spcBef>
                <a:spcPts val="0"/>
              </a:spcBef>
              <a:spcAft>
                <a:spcPts val="0"/>
              </a:spcAft>
              <a:buNone/>
            </a:pPr>
            <a:r>
              <a:rPr lang="en" sz="2700" b="1">
                <a:solidFill>
                  <a:schemeClr val="dk2"/>
                </a:solidFill>
                <a:latin typeface="Poppins"/>
                <a:ea typeface="Poppins"/>
                <a:cs typeface="Poppins"/>
                <a:sym typeface="Poppins"/>
              </a:rPr>
              <a:t>Icons</a:t>
            </a:r>
            <a:endParaRPr sz="2700" b="1">
              <a:solidFill>
                <a:schemeClr val="dk2"/>
              </a:solidFill>
              <a:latin typeface="Poppins"/>
              <a:ea typeface="Poppins"/>
              <a:cs typeface="Poppins"/>
              <a:sym typeface="Poppins"/>
            </a:endParaRPr>
          </a:p>
          <a:p>
            <a:pPr marL="457200" lvl="0" indent="-330200" algn="l" rtl="0">
              <a:lnSpc>
                <a:spcPct val="14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7">
                  <a:extLst>
                    <a:ext uri="{A12FA001-AC4F-418D-AE19-62706E023703}">
                      <ahyp:hlinkClr xmlns:ahyp="http://schemas.microsoft.com/office/drawing/2018/hyperlinkcolor" val="tx"/>
                    </a:ext>
                  </a:extLst>
                </a:hlinkClick>
              </a:rPr>
              <a:t>Icon Pack: Economy | Filled</a:t>
            </a:r>
            <a:endParaRPr sz="1600">
              <a:solidFill>
                <a:schemeClr val="dk1"/>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76"/>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2"/>
                </a:solidFill>
                <a:latin typeface="Montserrat ExtraBold"/>
                <a:ea typeface="Montserrat ExtraBold"/>
                <a:cs typeface="Montserrat ExtraBold"/>
                <a:sym typeface="Montserrat ExtraBold"/>
              </a:rPr>
              <a:t>Resources</a:t>
            </a:r>
            <a:endParaRPr sz="3600">
              <a:solidFill>
                <a:schemeClr val="dk2"/>
              </a:solidFill>
              <a:latin typeface="Montserrat ExtraBold"/>
              <a:ea typeface="Montserrat ExtraBold"/>
              <a:cs typeface="Montserrat ExtraBold"/>
              <a:sym typeface="Montserrat ExtraBold"/>
            </a:endParaRPr>
          </a:p>
        </p:txBody>
      </p:sp>
      <p:sp>
        <p:nvSpPr>
          <p:cNvPr id="2920" name="Google Shape;2920;p76"/>
          <p:cNvSpPr txBox="1"/>
          <p:nvPr/>
        </p:nvSpPr>
        <p:spPr>
          <a:xfrm>
            <a:off x="715100" y="1181100"/>
            <a:ext cx="7713600" cy="342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Poppins"/>
                <a:ea typeface="Poppins"/>
                <a:cs typeface="Poppins"/>
                <a:sym typeface="Poppins"/>
              </a:rPr>
              <a:t>Did you like the resources on this template? Get them for free at our other websites:</a:t>
            </a:r>
            <a:endParaRPr sz="1600">
              <a:solidFill>
                <a:schemeClr val="dk1"/>
              </a:solidFill>
              <a:latin typeface="Poppins"/>
              <a:ea typeface="Poppins"/>
              <a:cs typeface="Poppins"/>
              <a:sym typeface="Poppins"/>
            </a:endParaRPr>
          </a:p>
          <a:p>
            <a:pPr marL="0" marR="50800" lvl="0" indent="0" algn="l" rtl="0">
              <a:lnSpc>
                <a:spcPct val="100000"/>
              </a:lnSpc>
              <a:spcBef>
                <a:spcPts val="0"/>
              </a:spcBef>
              <a:spcAft>
                <a:spcPts val="0"/>
              </a:spcAft>
              <a:buNone/>
            </a:pPr>
            <a:endParaRPr>
              <a:solidFill>
                <a:schemeClr val="dk1"/>
              </a:solidFill>
              <a:latin typeface="Poppins"/>
              <a:ea typeface="Poppins"/>
              <a:cs typeface="Poppins"/>
              <a:sym typeface="Poppins"/>
            </a:endParaRPr>
          </a:p>
          <a:p>
            <a:pPr marL="0" marR="50800" lvl="0" indent="0" algn="l" rtl="0">
              <a:lnSpc>
                <a:spcPct val="100000"/>
              </a:lnSpc>
              <a:spcBef>
                <a:spcPts val="0"/>
              </a:spcBef>
              <a:spcAft>
                <a:spcPts val="0"/>
              </a:spcAft>
              <a:buNone/>
            </a:pPr>
            <a:r>
              <a:rPr lang="en" sz="2200" b="1">
                <a:solidFill>
                  <a:schemeClr val="dk2"/>
                </a:solidFill>
                <a:latin typeface="Poppins"/>
                <a:ea typeface="Poppins"/>
                <a:cs typeface="Poppins"/>
                <a:sym typeface="Poppins"/>
              </a:rPr>
              <a:t>Vectors</a:t>
            </a:r>
            <a:endParaRPr sz="2200" b="1">
              <a:solidFill>
                <a:schemeClr val="dk2"/>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Credit card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Wallet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Investment data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6">
                  <a:extLst>
                    <a:ext uri="{A12FA001-AC4F-418D-AE19-62706E023703}">
                      <ahyp:hlinkClr xmlns:ahyp="http://schemas.microsoft.com/office/drawing/2018/hyperlinkcolor" val="tx"/>
                    </a:ext>
                  </a:extLst>
                </a:hlinkClick>
              </a:rPr>
              <a:t>Personal Finance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7">
                  <a:extLst>
                    <a:ext uri="{A12FA001-AC4F-418D-AE19-62706E023703}">
                      <ahyp:hlinkClr xmlns:ahyp="http://schemas.microsoft.com/office/drawing/2018/hyperlinkcolor" val="tx"/>
                    </a:ext>
                  </a:extLst>
                </a:hlinkClick>
              </a:rPr>
              <a:t>Currency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8">
                  <a:extLst>
                    <a:ext uri="{A12FA001-AC4F-418D-AE19-62706E023703}">
                      <ahyp:hlinkClr xmlns:ahyp="http://schemas.microsoft.com/office/drawing/2018/hyperlinkcolor" val="tx"/>
                    </a:ext>
                  </a:extLst>
                </a:hlinkClick>
              </a:rPr>
              <a:t>Tax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9">
                  <a:extLst>
                    <a:ext uri="{A12FA001-AC4F-418D-AE19-62706E023703}">
                      <ahyp:hlinkClr xmlns:ahyp="http://schemas.microsoft.com/office/drawing/2018/hyperlinkcolor" val="tx"/>
                    </a:ext>
                  </a:extLst>
                </a:hlinkClick>
              </a:rPr>
              <a:t>Piggy Bank Flat Illustrations</a:t>
            </a:r>
            <a:endParaRPr sz="1600">
              <a:solidFill>
                <a:schemeClr val="dk1"/>
              </a:solidFill>
              <a:latin typeface="Poppins"/>
              <a:ea typeface="Poppins"/>
              <a:cs typeface="Poppins"/>
              <a:sym typeface="Poppins"/>
            </a:endParaRPr>
          </a:p>
          <a:p>
            <a:pPr marL="457200" lvl="0" indent="-330200" algn="l" rtl="0">
              <a:lnSpc>
                <a:spcPct val="100000"/>
              </a:lnSpc>
              <a:spcBef>
                <a:spcPts val="0"/>
              </a:spcBef>
              <a:spcAft>
                <a:spcPts val="0"/>
              </a:spcAft>
              <a:buClr>
                <a:schemeClr val="dk1"/>
              </a:buClr>
              <a:buSzPts val="1600"/>
              <a:buFont typeface="Poppins"/>
              <a:buChar char="●"/>
            </a:pPr>
            <a:r>
              <a:rPr lang="en" sz="1600">
                <a:solidFill>
                  <a:schemeClr val="dk1"/>
                </a:solidFill>
                <a:uFill>
                  <a:noFill/>
                </a:uFill>
                <a:latin typeface="Poppins"/>
                <a:ea typeface="Poppins"/>
                <a:cs typeface="Poppins"/>
                <a:sym typeface="Poppins"/>
                <a:hlinkClick r:id="rId10">
                  <a:extLst>
                    <a:ext uri="{A12FA001-AC4F-418D-AE19-62706E023703}">
                      <ahyp:hlinkClr xmlns:ahyp="http://schemas.microsoft.com/office/drawing/2018/hyperlinkcolor" val="tx"/>
                    </a:ext>
                  </a:extLst>
                </a:hlinkClick>
              </a:rPr>
              <a:t>Revenue Flat Illustrations</a:t>
            </a:r>
            <a:endParaRPr>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0" name="Google Shape;600;p41"/>
          <p:cNvGrpSpPr/>
          <p:nvPr/>
        </p:nvGrpSpPr>
        <p:grpSpPr>
          <a:xfrm>
            <a:off x="5470057" y="1509761"/>
            <a:ext cx="3339840" cy="3098742"/>
            <a:chOff x="5470057" y="1509761"/>
            <a:chExt cx="3339840" cy="3098742"/>
          </a:xfrm>
        </p:grpSpPr>
        <p:sp>
          <p:nvSpPr>
            <p:cNvPr id="601" name="Google Shape;601;p41"/>
            <p:cNvSpPr/>
            <p:nvPr/>
          </p:nvSpPr>
          <p:spPr>
            <a:xfrm>
              <a:off x="5470057" y="4413523"/>
              <a:ext cx="3339840" cy="194980"/>
            </a:xfrm>
            <a:custGeom>
              <a:avLst/>
              <a:gdLst/>
              <a:ahLst/>
              <a:cxnLst/>
              <a:rect l="l" t="t" r="r" b="b"/>
              <a:pathLst>
                <a:path w="161716" h="9441" extrusionOk="0">
                  <a:moveTo>
                    <a:pt x="80858" y="1"/>
                  </a:moveTo>
                  <a:cubicBezTo>
                    <a:pt x="36193" y="1"/>
                    <a:pt x="0" y="2102"/>
                    <a:pt x="0" y="4704"/>
                  </a:cubicBezTo>
                  <a:cubicBezTo>
                    <a:pt x="0" y="7306"/>
                    <a:pt x="36193" y="9441"/>
                    <a:pt x="80858" y="9441"/>
                  </a:cubicBezTo>
                  <a:cubicBezTo>
                    <a:pt x="125523" y="9441"/>
                    <a:pt x="161716" y="7306"/>
                    <a:pt x="161716" y="4704"/>
                  </a:cubicBezTo>
                  <a:cubicBezTo>
                    <a:pt x="161716" y="2102"/>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7144128" y="1600694"/>
              <a:ext cx="1339211" cy="1734025"/>
            </a:xfrm>
            <a:custGeom>
              <a:avLst/>
              <a:gdLst/>
              <a:ahLst/>
              <a:cxnLst/>
              <a:rect l="l" t="t" r="r" b="b"/>
              <a:pathLst>
                <a:path w="64845" h="83962" extrusionOk="0">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7144128" y="1600694"/>
              <a:ext cx="1339211" cy="1734025"/>
            </a:xfrm>
            <a:custGeom>
              <a:avLst/>
              <a:gdLst/>
              <a:ahLst/>
              <a:cxnLst/>
              <a:rect l="l" t="t" r="r" b="b"/>
              <a:pathLst>
                <a:path w="64845" h="83962" extrusionOk="0">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7202657" y="1655134"/>
              <a:ext cx="1216639" cy="1623782"/>
            </a:xfrm>
            <a:custGeom>
              <a:avLst/>
              <a:gdLst/>
              <a:ahLst/>
              <a:cxnLst/>
              <a:rect l="l" t="t" r="r" b="b"/>
              <a:pathLst>
                <a:path w="58910" h="78624" extrusionOk="0">
                  <a:moveTo>
                    <a:pt x="1" y="0"/>
                  </a:moveTo>
                  <a:lnTo>
                    <a:pt x="5505" y="78623"/>
                  </a:lnTo>
                  <a:lnTo>
                    <a:pt x="58909" y="78623"/>
                  </a:lnTo>
                  <a:lnTo>
                    <a:pt x="53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7520974" y="1509761"/>
              <a:ext cx="458795" cy="182589"/>
            </a:xfrm>
            <a:custGeom>
              <a:avLst/>
              <a:gdLst/>
              <a:ahLst/>
              <a:cxnLst/>
              <a:rect l="l" t="t" r="r" b="b"/>
              <a:pathLst>
                <a:path w="22215" h="8841" extrusionOk="0">
                  <a:moveTo>
                    <a:pt x="3544" y="1"/>
                  </a:moveTo>
                  <a:cubicBezTo>
                    <a:pt x="1570" y="1"/>
                    <a:pt x="0" y="1721"/>
                    <a:pt x="165" y="3704"/>
                  </a:cubicBezTo>
                  <a:lnTo>
                    <a:pt x="532" y="8841"/>
                  </a:lnTo>
                  <a:lnTo>
                    <a:pt x="22214" y="8841"/>
                  </a:lnTo>
                  <a:lnTo>
                    <a:pt x="21848" y="3704"/>
                  </a:lnTo>
                  <a:cubicBezTo>
                    <a:pt x="21681" y="1636"/>
                    <a:pt x="19980" y="34"/>
                    <a:pt x="17911" y="1"/>
                  </a:cubicBezTo>
                  <a:lnTo>
                    <a:pt x="3601" y="1"/>
                  </a:lnTo>
                  <a:cubicBezTo>
                    <a:pt x="3582" y="1"/>
                    <a:pt x="3563" y="1"/>
                    <a:pt x="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7292227" y="1755030"/>
              <a:ext cx="117823" cy="138496"/>
            </a:xfrm>
            <a:custGeom>
              <a:avLst/>
              <a:gdLst/>
              <a:ahLst/>
              <a:cxnLst/>
              <a:rect l="l" t="t" r="r" b="b"/>
              <a:pathLst>
                <a:path w="5705" h="6706" extrusionOk="0">
                  <a:moveTo>
                    <a:pt x="0" y="0"/>
                  </a:moveTo>
                  <a:lnTo>
                    <a:pt x="100" y="1268"/>
                  </a:lnTo>
                  <a:lnTo>
                    <a:pt x="2135" y="1268"/>
                  </a:lnTo>
                  <a:lnTo>
                    <a:pt x="2502" y="6705"/>
                  </a:lnTo>
                  <a:lnTo>
                    <a:pt x="4036" y="6705"/>
                  </a:lnTo>
                  <a:lnTo>
                    <a:pt x="3636" y="1268"/>
                  </a:lnTo>
                  <a:lnTo>
                    <a:pt x="5704" y="1268"/>
                  </a:lnTo>
                  <a:lnTo>
                    <a:pt x="5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7404515" y="1755030"/>
              <a:ext cx="151569" cy="138496"/>
            </a:xfrm>
            <a:custGeom>
              <a:avLst/>
              <a:gdLst/>
              <a:ahLst/>
              <a:cxnLst/>
              <a:rect l="l" t="t" r="r" b="b"/>
              <a:pathLst>
                <a:path w="7339" h="6706" extrusionOk="0">
                  <a:moveTo>
                    <a:pt x="3303" y="1568"/>
                  </a:moveTo>
                  <a:lnTo>
                    <a:pt x="4537" y="4170"/>
                  </a:lnTo>
                  <a:lnTo>
                    <a:pt x="2402" y="4170"/>
                  </a:lnTo>
                  <a:lnTo>
                    <a:pt x="3303" y="1568"/>
                  </a:lnTo>
                  <a:close/>
                  <a:moveTo>
                    <a:pt x="2435" y="0"/>
                  </a:moveTo>
                  <a:lnTo>
                    <a:pt x="0" y="6705"/>
                  </a:lnTo>
                  <a:lnTo>
                    <a:pt x="1568" y="6705"/>
                  </a:lnTo>
                  <a:lnTo>
                    <a:pt x="2002" y="5404"/>
                  </a:lnTo>
                  <a:lnTo>
                    <a:pt x="5104" y="5404"/>
                  </a:lnTo>
                  <a:lnTo>
                    <a:pt x="5738" y="6705"/>
                  </a:lnTo>
                  <a:lnTo>
                    <a:pt x="7339" y="6705"/>
                  </a:lnTo>
                  <a:lnTo>
                    <a:pt x="4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7550549" y="1755030"/>
              <a:ext cx="145394" cy="138496"/>
            </a:xfrm>
            <a:custGeom>
              <a:avLst/>
              <a:gdLst/>
              <a:ahLst/>
              <a:cxnLst/>
              <a:rect l="l" t="t" r="r" b="b"/>
              <a:pathLst>
                <a:path w="7040" h="6706" extrusionOk="0">
                  <a:moveTo>
                    <a:pt x="1" y="0"/>
                  </a:moveTo>
                  <a:lnTo>
                    <a:pt x="2469" y="3269"/>
                  </a:lnTo>
                  <a:lnTo>
                    <a:pt x="301" y="6705"/>
                  </a:lnTo>
                  <a:lnTo>
                    <a:pt x="2102" y="6705"/>
                  </a:lnTo>
                  <a:lnTo>
                    <a:pt x="3470" y="4470"/>
                  </a:lnTo>
                  <a:lnTo>
                    <a:pt x="5238" y="6705"/>
                  </a:lnTo>
                  <a:lnTo>
                    <a:pt x="7039" y="6705"/>
                  </a:lnTo>
                  <a:lnTo>
                    <a:pt x="4371" y="3203"/>
                  </a:lnTo>
                  <a:lnTo>
                    <a:pt x="6372" y="0"/>
                  </a:lnTo>
                  <a:lnTo>
                    <a:pt x="4571" y="0"/>
                  </a:lnTo>
                  <a:lnTo>
                    <a:pt x="3303" y="2035"/>
                  </a:lnTo>
                  <a:lnTo>
                    <a:pt x="1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7339067" y="1965149"/>
              <a:ext cx="877690" cy="36534"/>
            </a:xfrm>
            <a:custGeom>
              <a:avLst/>
              <a:gdLst/>
              <a:ahLst/>
              <a:cxnLst/>
              <a:rect l="l" t="t" r="r" b="b"/>
              <a:pathLst>
                <a:path w="42498" h="1769" extrusionOk="0">
                  <a:moveTo>
                    <a:pt x="0" y="0"/>
                  </a:moveTo>
                  <a:lnTo>
                    <a:pt x="100" y="1768"/>
                  </a:lnTo>
                  <a:lnTo>
                    <a:pt x="42497" y="1768"/>
                  </a:lnTo>
                  <a:lnTo>
                    <a:pt x="42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7378327" y="2530057"/>
              <a:ext cx="877690" cy="36534"/>
            </a:xfrm>
            <a:custGeom>
              <a:avLst/>
              <a:gdLst/>
              <a:ahLst/>
              <a:cxnLst/>
              <a:rect l="l" t="t" r="r" b="b"/>
              <a:pathLst>
                <a:path w="42498" h="1769" extrusionOk="0">
                  <a:moveTo>
                    <a:pt x="1" y="0"/>
                  </a:moveTo>
                  <a:lnTo>
                    <a:pt x="134" y="1768"/>
                  </a:lnTo>
                  <a:lnTo>
                    <a:pt x="42498" y="1768"/>
                  </a:lnTo>
                  <a:lnTo>
                    <a:pt x="42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8154035" y="2172500"/>
              <a:ext cx="84076" cy="78562"/>
            </a:xfrm>
            <a:custGeom>
              <a:avLst/>
              <a:gdLst/>
              <a:ahLst/>
              <a:cxnLst/>
              <a:rect l="l" t="t" r="r" b="b"/>
              <a:pathLst>
                <a:path w="4071" h="3804" extrusionOk="0">
                  <a:moveTo>
                    <a:pt x="3403" y="401"/>
                  </a:moveTo>
                  <a:lnTo>
                    <a:pt x="3637" y="3403"/>
                  </a:lnTo>
                  <a:lnTo>
                    <a:pt x="635" y="3403"/>
                  </a:lnTo>
                  <a:lnTo>
                    <a:pt x="434" y="401"/>
                  </a:lnTo>
                  <a:close/>
                  <a:moveTo>
                    <a:pt x="1" y="1"/>
                  </a:moveTo>
                  <a:lnTo>
                    <a:pt x="268" y="3803"/>
                  </a:lnTo>
                  <a:lnTo>
                    <a:pt x="4070" y="3803"/>
                  </a:lnTo>
                  <a:lnTo>
                    <a:pt x="3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7345263" y="2051249"/>
              <a:ext cx="874943" cy="13114"/>
            </a:xfrm>
            <a:custGeom>
              <a:avLst/>
              <a:gdLst/>
              <a:ahLst/>
              <a:cxnLst/>
              <a:rect l="l" t="t" r="r" b="b"/>
              <a:pathLst>
                <a:path w="42365" h="635" extrusionOk="0">
                  <a:moveTo>
                    <a:pt x="1" y="1"/>
                  </a:moveTo>
                  <a:lnTo>
                    <a:pt x="1" y="635"/>
                  </a:lnTo>
                  <a:lnTo>
                    <a:pt x="42364" y="635"/>
                  </a:lnTo>
                  <a:lnTo>
                    <a:pt x="423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7349393" y="2113248"/>
              <a:ext cx="874943" cy="8302"/>
            </a:xfrm>
            <a:custGeom>
              <a:avLst/>
              <a:gdLst/>
              <a:ahLst/>
              <a:cxnLst/>
              <a:rect l="l" t="t" r="r" b="b"/>
              <a:pathLst>
                <a:path w="42365" h="402" extrusionOk="0">
                  <a:moveTo>
                    <a:pt x="1" y="1"/>
                  </a:moveTo>
                  <a:lnTo>
                    <a:pt x="1" y="401"/>
                  </a:lnTo>
                  <a:lnTo>
                    <a:pt x="42364" y="401"/>
                  </a:lnTo>
                  <a:lnTo>
                    <a:pt x="423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7353524" y="2172500"/>
              <a:ext cx="322427" cy="8282"/>
            </a:xfrm>
            <a:custGeom>
              <a:avLst/>
              <a:gdLst/>
              <a:ahLst/>
              <a:cxnLst/>
              <a:rect l="l" t="t" r="r" b="b"/>
              <a:pathLst>
                <a:path w="15612" h="401" extrusionOk="0">
                  <a:moveTo>
                    <a:pt x="1" y="1"/>
                  </a:moveTo>
                  <a:lnTo>
                    <a:pt x="1" y="401"/>
                  </a:lnTo>
                  <a:lnTo>
                    <a:pt x="15612" y="401"/>
                  </a:lnTo>
                  <a:lnTo>
                    <a:pt x="156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354226" y="2226919"/>
              <a:ext cx="759888" cy="8984"/>
            </a:xfrm>
            <a:custGeom>
              <a:avLst/>
              <a:gdLst/>
              <a:ahLst/>
              <a:cxnLst/>
              <a:rect l="l" t="t" r="r" b="b"/>
              <a:pathLst>
                <a:path w="36794" h="435" extrusionOk="0">
                  <a:moveTo>
                    <a:pt x="0" y="1"/>
                  </a:moveTo>
                  <a:lnTo>
                    <a:pt x="0" y="435"/>
                  </a:lnTo>
                  <a:lnTo>
                    <a:pt x="36793" y="435"/>
                  </a:lnTo>
                  <a:lnTo>
                    <a:pt x="36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800630" y="2297200"/>
              <a:ext cx="46179" cy="43412"/>
            </a:xfrm>
            <a:custGeom>
              <a:avLst/>
              <a:gdLst/>
              <a:ahLst/>
              <a:cxnLst/>
              <a:rect l="l" t="t" r="r" b="b"/>
              <a:pathLst>
                <a:path w="2236" h="2102" extrusionOk="0">
                  <a:moveTo>
                    <a:pt x="1668" y="434"/>
                  </a:moveTo>
                  <a:lnTo>
                    <a:pt x="1769" y="1668"/>
                  </a:lnTo>
                  <a:lnTo>
                    <a:pt x="534" y="1668"/>
                  </a:lnTo>
                  <a:lnTo>
                    <a:pt x="434" y="434"/>
                  </a:lnTo>
                  <a:close/>
                  <a:moveTo>
                    <a:pt x="1" y="0"/>
                  </a:moveTo>
                  <a:lnTo>
                    <a:pt x="134" y="2102"/>
                  </a:lnTo>
                  <a:lnTo>
                    <a:pt x="2236"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7804079" y="2350235"/>
              <a:ext cx="46179" cy="43432"/>
            </a:xfrm>
            <a:custGeom>
              <a:avLst/>
              <a:gdLst/>
              <a:ahLst/>
              <a:cxnLst/>
              <a:rect l="l" t="t" r="r" b="b"/>
              <a:pathLst>
                <a:path w="2236" h="2103" extrusionOk="0">
                  <a:moveTo>
                    <a:pt x="1702" y="435"/>
                  </a:moveTo>
                  <a:lnTo>
                    <a:pt x="1802" y="1702"/>
                  </a:lnTo>
                  <a:lnTo>
                    <a:pt x="534" y="1702"/>
                  </a:lnTo>
                  <a:lnTo>
                    <a:pt x="434" y="435"/>
                  </a:lnTo>
                  <a:close/>
                  <a:moveTo>
                    <a:pt x="0" y="1"/>
                  </a:moveTo>
                  <a:lnTo>
                    <a:pt x="134" y="2102"/>
                  </a:lnTo>
                  <a:lnTo>
                    <a:pt x="2235" y="2102"/>
                  </a:lnTo>
                  <a:lnTo>
                    <a:pt x="2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7808209" y="2402610"/>
              <a:ext cx="46179" cy="43412"/>
            </a:xfrm>
            <a:custGeom>
              <a:avLst/>
              <a:gdLst/>
              <a:ahLst/>
              <a:cxnLst/>
              <a:rect l="l" t="t" r="r" b="b"/>
              <a:pathLst>
                <a:path w="2236" h="2102" extrusionOk="0">
                  <a:moveTo>
                    <a:pt x="1668" y="434"/>
                  </a:moveTo>
                  <a:lnTo>
                    <a:pt x="1768" y="1668"/>
                  </a:lnTo>
                  <a:lnTo>
                    <a:pt x="501" y="1668"/>
                  </a:lnTo>
                  <a:lnTo>
                    <a:pt x="434" y="434"/>
                  </a:lnTo>
                  <a:close/>
                  <a:moveTo>
                    <a:pt x="1" y="0"/>
                  </a:moveTo>
                  <a:lnTo>
                    <a:pt x="134" y="2102"/>
                  </a:lnTo>
                  <a:lnTo>
                    <a:pt x="2235"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7861266" y="2326815"/>
              <a:ext cx="376846" cy="8984"/>
            </a:xfrm>
            <a:custGeom>
              <a:avLst/>
              <a:gdLst/>
              <a:ahLst/>
              <a:cxnLst/>
              <a:rect l="l" t="t" r="r" b="b"/>
              <a:pathLst>
                <a:path w="18247" h="435" extrusionOk="0">
                  <a:moveTo>
                    <a:pt x="0" y="1"/>
                  </a:moveTo>
                  <a:lnTo>
                    <a:pt x="0" y="434"/>
                  </a:lnTo>
                  <a:lnTo>
                    <a:pt x="18246" y="434"/>
                  </a:lnTo>
                  <a:lnTo>
                    <a:pt x="18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7868824" y="2386067"/>
              <a:ext cx="376867" cy="8984"/>
            </a:xfrm>
            <a:custGeom>
              <a:avLst/>
              <a:gdLst/>
              <a:ahLst/>
              <a:cxnLst/>
              <a:rect l="l" t="t" r="r" b="b"/>
              <a:pathLst>
                <a:path w="18248" h="435" extrusionOk="0">
                  <a:moveTo>
                    <a:pt x="1" y="0"/>
                  </a:moveTo>
                  <a:lnTo>
                    <a:pt x="1" y="434"/>
                  </a:lnTo>
                  <a:lnTo>
                    <a:pt x="18247" y="434"/>
                  </a:lnTo>
                  <a:lnTo>
                    <a:pt x="18247" y="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7872273" y="2439103"/>
              <a:ext cx="377548" cy="9665"/>
            </a:xfrm>
            <a:custGeom>
              <a:avLst/>
              <a:gdLst/>
              <a:ahLst/>
              <a:cxnLst/>
              <a:rect l="l" t="t" r="r" b="b"/>
              <a:pathLst>
                <a:path w="18281" h="468" extrusionOk="0">
                  <a:moveTo>
                    <a:pt x="1" y="1"/>
                  </a:moveTo>
                  <a:lnTo>
                    <a:pt x="1" y="435"/>
                  </a:lnTo>
                  <a:lnTo>
                    <a:pt x="18280" y="468"/>
                  </a:lnTo>
                  <a:lnTo>
                    <a:pt x="18280" y="3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7357654" y="2297200"/>
              <a:ext cx="46881" cy="43412"/>
            </a:xfrm>
            <a:custGeom>
              <a:avLst/>
              <a:gdLst/>
              <a:ahLst/>
              <a:cxnLst/>
              <a:rect l="l" t="t" r="r" b="b"/>
              <a:pathLst>
                <a:path w="2270" h="2102" extrusionOk="0">
                  <a:moveTo>
                    <a:pt x="1702" y="434"/>
                  </a:moveTo>
                  <a:lnTo>
                    <a:pt x="1802" y="1668"/>
                  </a:lnTo>
                  <a:lnTo>
                    <a:pt x="535" y="1668"/>
                  </a:lnTo>
                  <a:lnTo>
                    <a:pt x="468" y="434"/>
                  </a:lnTo>
                  <a:close/>
                  <a:moveTo>
                    <a:pt x="1" y="0"/>
                  </a:moveTo>
                  <a:lnTo>
                    <a:pt x="168" y="2102"/>
                  </a:lnTo>
                  <a:lnTo>
                    <a:pt x="2269"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7361805" y="2350235"/>
              <a:ext cx="46179" cy="43432"/>
            </a:xfrm>
            <a:custGeom>
              <a:avLst/>
              <a:gdLst/>
              <a:ahLst/>
              <a:cxnLst/>
              <a:rect l="l" t="t" r="r" b="b"/>
              <a:pathLst>
                <a:path w="2236" h="2103" extrusionOk="0">
                  <a:moveTo>
                    <a:pt x="1701" y="435"/>
                  </a:moveTo>
                  <a:lnTo>
                    <a:pt x="1768" y="1702"/>
                  </a:lnTo>
                  <a:lnTo>
                    <a:pt x="534" y="1702"/>
                  </a:lnTo>
                  <a:lnTo>
                    <a:pt x="434" y="435"/>
                  </a:lnTo>
                  <a:close/>
                  <a:moveTo>
                    <a:pt x="0" y="1"/>
                  </a:moveTo>
                  <a:lnTo>
                    <a:pt x="167" y="2102"/>
                  </a:lnTo>
                  <a:lnTo>
                    <a:pt x="2235" y="2102"/>
                  </a:lnTo>
                  <a:lnTo>
                    <a:pt x="2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7365234" y="2402610"/>
              <a:ext cx="46179" cy="43412"/>
            </a:xfrm>
            <a:custGeom>
              <a:avLst/>
              <a:gdLst/>
              <a:ahLst/>
              <a:cxnLst/>
              <a:rect l="l" t="t" r="r" b="b"/>
              <a:pathLst>
                <a:path w="2236" h="2102" extrusionOk="0">
                  <a:moveTo>
                    <a:pt x="1702" y="434"/>
                  </a:moveTo>
                  <a:lnTo>
                    <a:pt x="1769" y="1668"/>
                  </a:lnTo>
                  <a:lnTo>
                    <a:pt x="535" y="1668"/>
                  </a:lnTo>
                  <a:lnTo>
                    <a:pt x="435" y="434"/>
                  </a:lnTo>
                  <a:close/>
                  <a:moveTo>
                    <a:pt x="1" y="0"/>
                  </a:moveTo>
                  <a:lnTo>
                    <a:pt x="168" y="2102"/>
                  </a:lnTo>
                  <a:lnTo>
                    <a:pt x="2236"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7421739" y="2328199"/>
              <a:ext cx="355491" cy="9665"/>
            </a:xfrm>
            <a:custGeom>
              <a:avLst/>
              <a:gdLst/>
              <a:ahLst/>
              <a:cxnLst/>
              <a:rect l="l" t="t" r="r" b="b"/>
              <a:pathLst>
                <a:path w="17213" h="468" extrusionOk="0">
                  <a:moveTo>
                    <a:pt x="0" y="0"/>
                  </a:moveTo>
                  <a:lnTo>
                    <a:pt x="0" y="434"/>
                  </a:lnTo>
                  <a:lnTo>
                    <a:pt x="17212" y="467"/>
                  </a:lnTo>
                  <a:lnTo>
                    <a:pt x="17212" y="3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7425870" y="2386067"/>
              <a:ext cx="355491" cy="8984"/>
            </a:xfrm>
            <a:custGeom>
              <a:avLst/>
              <a:gdLst/>
              <a:ahLst/>
              <a:cxnLst/>
              <a:rect l="l" t="t" r="r" b="b"/>
              <a:pathLst>
                <a:path w="17213" h="435" extrusionOk="0">
                  <a:moveTo>
                    <a:pt x="0" y="0"/>
                  </a:moveTo>
                  <a:lnTo>
                    <a:pt x="0" y="401"/>
                  </a:lnTo>
                  <a:lnTo>
                    <a:pt x="17213" y="434"/>
                  </a:lnTo>
                  <a:lnTo>
                    <a:pt x="172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7430000" y="2439103"/>
              <a:ext cx="354810" cy="9665"/>
            </a:xfrm>
            <a:custGeom>
              <a:avLst/>
              <a:gdLst/>
              <a:ahLst/>
              <a:cxnLst/>
              <a:rect l="l" t="t" r="r" b="b"/>
              <a:pathLst>
                <a:path w="17180" h="468" extrusionOk="0">
                  <a:moveTo>
                    <a:pt x="0" y="1"/>
                  </a:moveTo>
                  <a:lnTo>
                    <a:pt x="0" y="435"/>
                  </a:lnTo>
                  <a:lnTo>
                    <a:pt x="17179" y="468"/>
                  </a:lnTo>
                  <a:lnTo>
                    <a:pt x="17179" y="3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7815789" y="2610643"/>
              <a:ext cx="484322" cy="580790"/>
            </a:xfrm>
            <a:custGeom>
              <a:avLst/>
              <a:gdLst/>
              <a:ahLst/>
              <a:cxnLst/>
              <a:rect l="l" t="t" r="r" b="b"/>
              <a:pathLst>
                <a:path w="23451" h="28122" extrusionOk="0">
                  <a:moveTo>
                    <a:pt x="21082" y="401"/>
                  </a:moveTo>
                  <a:lnTo>
                    <a:pt x="23017" y="27721"/>
                  </a:lnTo>
                  <a:lnTo>
                    <a:pt x="2335" y="27721"/>
                  </a:lnTo>
                  <a:lnTo>
                    <a:pt x="434" y="401"/>
                  </a:lnTo>
                  <a:close/>
                  <a:moveTo>
                    <a:pt x="0" y="1"/>
                  </a:moveTo>
                  <a:lnTo>
                    <a:pt x="1969" y="28121"/>
                  </a:lnTo>
                  <a:lnTo>
                    <a:pt x="23451" y="28121"/>
                  </a:lnTo>
                  <a:lnTo>
                    <a:pt x="21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7829564" y="2687119"/>
              <a:ext cx="434714" cy="8282"/>
            </a:xfrm>
            <a:custGeom>
              <a:avLst/>
              <a:gdLst/>
              <a:ahLst/>
              <a:cxnLst/>
              <a:rect l="l" t="t" r="r" b="b"/>
              <a:pathLst>
                <a:path w="21049" h="401" extrusionOk="0">
                  <a:moveTo>
                    <a:pt x="1" y="1"/>
                  </a:moveTo>
                  <a:lnTo>
                    <a:pt x="1" y="401"/>
                  </a:lnTo>
                  <a:lnTo>
                    <a:pt x="21049" y="401"/>
                  </a:lnTo>
                  <a:lnTo>
                    <a:pt x="21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7835078" y="2771856"/>
              <a:ext cx="435417" cy="8282"/>
            </a:xfrm>
            <a:custGeom>
              <a:avLst/>
              <a:gdLst/>
              <a:ahLst/>
              <a:cxnLst/>
              <a:rect l="l" t="t" r="r" b="b"/>
              <a:pathLst>
                <a:path w="21083" h="401" extrusionOk="0">
                  <a:moveTo>
                    <a:pt x="0" y="0"/>
                  </a:moveTo>
                  <a:lnTo>
                    <a:pt x="0" y="401"/>
                  </a:lnTo>
                  <a:lnTo>
                    <a:pt x="21082" y="401"/>
                  </a:lnTo>
                  <a:lnTo>
                    <a:pt x="2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7841274" y="2856593"/>
              <a:ext cx="435417" cy="8984"/>
            </a:xfrm>
            <a:custGeom>
              <a:avLst/>
              <a:gdLst/>
              <a:ahLst/>
              <a:cxnLst/>
              <a:rect l="l" t="t" r="r" b="b"/>
              <a:pathLst>
                <a:path w="21083" h="435" extrusionOk="0">
                  <a:moveTo>
                    <a:pt x="1" y="0"/>
                  </a:moveTo>
                  <a:lnTo>
                    <a:pt x="1" y="434"/>
                  </a:lnTo>
                  <a:lnTo>
                    <a:pt x="21082" y="434"/>
                  </a:lnTo>
                  <a:lnTo>
                    <a:pt x="2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7846788" y="2941331"/>
              <a:ext cx="435417" cy="8963"/>
            </a:xfrm>
            <a:custGeom>
              <a:avLst/>
              <a:gdLst/>
              <a:ahLst/>
              <a:cxnLst/>
              <a:rect l="l" t="t" r="r" b="b"/>
              <a:pathLst>
                <a:path w="21083" h="434" extrusionOk="0">
                  <a:moveTo>
                    <a:pt x="1" y="0"/>
                  </a:moveTo>
                  <a:lnTo>
                    <a:pt x="1" y="434"/>
                  </a:lnTo>
                  <a:lnTo>
                    <a:pt x="21082" y="434"/>
                  </a:lnTo>
                  <a:lnTo>
                    <a:pt x="2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7852984" y="3026749"/>
              <a:ext cx="435417" cy="8282"/>
            </a:xfrm>
            <a:custGeom>
              <a:avLst/>
              <a:gdLst/>
              <a:ahLst/>
              <a:cxnLst/>
              <a:rect l="l" t="t" r="r" b="b"/>
              <a:pathLst>
                <a:path w="21083" h="401" extrusionOk="0">
                  <a:moveTo>
                    <a:pt x="1" y="1"/>
                  </a:moveTo>
                  <a:lnTo>
                    <a:pt x="1" y="401"/>
                  </a:lnTo>
                  <a:lnTo>
                    <a:pt x="21082" y="401"/>
                  </a:lnTo>
                  <a:lnTo>
                    <a:pt x="210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7859180" y="3111486"/>
              <a:ext cx="435417" cy="8282"/>
            </a:xfrm>
            <a:custGeom>
              <a:avLst/>
              <a:gdLst/>
              <a:ahLst/>
              <a:cxnLst/>
              <a:rect l="l" t="t" r="r" b="b"/>
              <a:pathLst>
                <a:path w="21083" h="401" extrusionOk="0">
                  <a:moveTo>
                    <a:pt x="1" y="1"/>
                  </a:moveTo>
                  <a:lnTo>
                    <a:pt x="1" y="401"/>
                  </a:lnTo>
                  <a:lnTo>
                    <a:pt x="21083" y="401"/>
                  </a:lnTo>
                  <a:lnTo>
                    <a:pt x="2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7379711" y="2610643"/>
              <a:ext cx="480873" cy="580790"/>
            </a:xfrm>
            <a:custGeom>
              <a:avLst/>
              <a:gdLst/>
              <a:ahLst/>
              <a:cxnLst/>
              <a:rect l="l" t="t" r="r" b="b"/>
              <a:pathLst>
                <a:path w="23284" h="28122" extrusionOk="0">
                  <a:moveTo>
                    <a:pt x="20915" y="401"/>
                  </a:moveTo>
                  <a:lnTo>
                    <a:pt x="22817" y="27721"/>
                  </a:lnTo>
                  <a:lnTo>
                    <a:pt x="2369" y="27721"/>
                  </a:lnTo>
                  <a:lnTo>
                    <a:pt x="434" y="401"/>
                  </a:lnTo>
                  <a:close/>
                  <a:moveTo>
                    <a:pt x="0" y="1"/>
                  </a:moveTo>
                  <a:lnTo>
                    <a:pt x="1968" y="28121"/>
                  </a:lnTo>
                  <a:lnTo>
                    <a:pt x="23284" y="28121"/>
                  </a:lnTo>
                  <a:lnTo>
                    <a:pt x="21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7393486" y="2687119"/>
              <a:ext cx="431286" cy="8282"/>
            </a:xfrm>
            <a:custGeom>
              <a:avLst/>
              <a:gdLst/>
              <a:ahLst/>
              <a:cxnLst/>
              <a:rect l="l" t="t" r="r" b="b"/>
              <a:pathLst>
                <a:path w="20883" h="401" extrusionOk="0">
                  <a:moveTo>
                    <a:pt x="1" y="1"/>
                  </a:moveTo>
                  <a:lnTo>
                    <a:pt x="1" y="401"/>
                  </a:lnTo>
                  <a:lnTo>
                    <a:pt x="20882" y="401"/>
                  </a:lnTo>
                  <a:lnTo>
                    <a:pt x="20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7399682" y="2771856"/>
              <a:ext cx="431286" cy="8282"/>
            </a:xfrm>
            <a:custGeom>
              <a:avLst/>
              <a:gdLst/>
              <a:ahLst/>
              <a:cxnLst/>
              <a:rect l="l" t="t" r="r" b="b"/>
              <a:pathLst>
                <a:path w="20883" h="401" extrusionOk="0">
                  <a:moveTo>
                    <a:pt x="1" y="0"/>
                  </a:moveTo>
                  <a:lnTo>
                    <a:pt x="1" y="401"/>
                  </a:lnTo>
                  <a:lnTo>
                    <a:pt x="20882" y="401"/>
                  </a:lnTo>
                  <a:lnTo>
                    <a:pt x="20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7405196" y="2856593"/>
              <a:ext cx="431968" cy="8984"/>
            </a:xfrm>
            <a:custGeom>
              <a:avLst/>
              <a:gdLst/>
              <a:ahLst/>
              <a:cxnLst/>
              <a:rect l="l" t="t" r="r" b="b"/>
              <a:pathLst>
                <a:path w="20916" h="435" extrusionOk="0">
                  <a:moveTo>
                    <a:pt x="1" y="0"/>
                  </a:moveTo>
                  <a:lnTo>
                    <a:pt x="1" y="434"/>
                  </a:lnTo>
                  <a:lnTo>
                    <a:pt x="20916" y="434"/>
                  </a:lnTo>
                  <a:lnTo>
                    <a:pt x="209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7411392" y="2941331"/>
              <a:ext cx="431286" cy="8963"/>
            </a:xfrm>
            <a:custGeom>
              <a:avLst/>
              <a:gdLst/>
              <a:ahLst/>
              <a:cxnLst/>
              <a:rect l="l" t="t" r="r" b="b"/>
              <a:pathLst>
                <a:path w="20883" h="434" extrusionOk="0">
                  <a:moveTo>
                    <a:pt x="1" y="0"/>
                  </a:moveTo>
                  <a:lnTo>
                    <a:pt x="1" y="434"/>
                  </a:lnTo>
                  <a:lnTo>
                    <a:pt x="20882" y="434"/>
                  </a:lnTo>
                  <a:lnTo>
                    <a:pt x="208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7416906" y="3026749"/>
              <a:ext cx="431968" cy="8282"/>
            </a:xfrm>
            <a:custGeom>
              <a:avLst/>
              <a:gdLst/>
              <a:ahLst/>
              <a:cxnLst/>
              <a:rect l="l" t="t" r="r" b="b"/>
              <a:pathLst>
                <a:path w="20916" h="401" extrusionOk="0">
                  <a:moveTo>
                    <a:pt x="1" y="1"/>
                  </a:moveTo>
                  <a:lnTo>
                    <a:pt x="1" y="401"/>
                  </a:lnTo>
                  <a:lnTo>
                    <a:pt x="20916" y="401"/>
                  </a:lnTo>
                  <a:lnTo>
                    <a:pt x="209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7423102" y="3111486"/>
              <a:ext cx="431286" cy="8282"/>
            </a:xfrm>
            <a:custGeom>
              <a:avLst/>
              <a:gdLst/>
              <a:ahLst/>
              <a:cxnLst/>
              <a:rect l="l" t="t" r="r" b="b"/>
              <a:pathLst>
                <a:path w="20883" h="401" extrusionOk="0">
                  <a:moveTo>
                    <a:pt x="1" y="1"/>
                  </a:moveTo>
                  <a:lnTo>
                    <a:pt x="1" y="401"/>
                  </a:lnTo>
                  <a:lnTo>
                    <a:pt x="20882" y="401"/>
                  </a:lnTo>
                  <a:lnTo>
                    <a:pt x="208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744322" y="1576572"/>
              <a:ext cx="514557" cy="2099843"/>
            </a:xfrm>
            <a:custGeom>
              <a:avLst/>
              <a:gdLst/>
              <a:ahLst/>
              <a:cxnLst/>
              <a:rect l="l" t="t" r="r" b="b"/>
              <a:pathLst>
                <a:path w="24915" h="101675" extrusionOk="0">
                  <a:moveTo>
                    <a:pt x="7087" y="1"/>
                  </a:moveTo>
                  <a:cubicBezTo>
                    <a:pt x="3106" y="1"/>
                    <a:pt x="1" y="3442"/>
                    <a:pt x="464" y="7407"/>
                  </a:cubicBezTo>
                  <a:lnTo>
                    <a:pt x="8036" y="94269"/>
                  </a:lnTo>
                  <a:cubicBezTo>
                    <a:pt x="8469" y="98405"/>
                    <a:pt x="11905" y="101574"/>
                    <a:pt x="16075" y="101674"/>
                  </a:cubicBezTo>
                  <a:lnTo>
                    <a:pt x="24914" y="101674"/>
                  </a:lnTo>
                  <a:lnTo>
                    <a:pt x="16008" y="2"/>
                  </a:lnTo>
                  <a:lnTo>
                    <a:pt x="7202" y="2"/>
                  </a:lnTo>
                  <a:cubicBezTo>
                    <a:pt x="7163" y="1"/>
                    <a:pt x="7125" y="1"/>
                    <a:pt x="7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781517" y="1576572"/>
              <a:ext cx="1231632" cy="2099864"/>
            </a:xfrm>
            <a:custGeom>
              <a:avLst/>
              <a:gdLst/>
              <a:ahLst/>
              <a:cxnLst/>
              <a:rect l="l" t="t" r="r" b="b"/>
              <a:pathLst>
                <a:path w="59636" h="101676" extrusionOk="0">
                  <a:moveTo>
                    <a:pt x="7087" y="1"/>
                  </a:moveTo>
                  <a:cubicBezTo>
                    <a:pt x="3106" y="1"/>
                    <a:pt x="1" y="3442"/>
                    <a:pt x="430" y="7407"/>
                  </a:cubicBezTo>
                  <a:lnTo>
                    <a:pt x="8036" y="94269"/>
                  </a:lnTo>
                  <a:cubicBezTo>
                    <a:pt x="8470" y="98405"/>
                    <a:pt x="11905" y="101574"/>
                    <a:pt x="16075" y="101674"/>
                  </a:cubicBezTo>
                  <a:lnTo>
                    <a:pt x="52434" y="101674"/>
                  </a:lnTo>
                  <a:cubicBezTo>
                    <a:pt x="52472" y="101675"/>
                    <a:pt x="52510" y="101675"/>
                    <a:pt x="52548" y="101675"/>
                  </a:cubicBezTo>
                  <a:cubicBezTo>
                    <a:pt x="56530" y="101675"/>
                    <a:pt x="59635" y="98201"/>
                    <a:pt x="59172" y="94269"/>
                  </a:cubicBezTo>
                  <a:lnTo>
                    <a:pt x="51600" y="7407"/>
                  </a:lnTo>
                  <a:cubicBezTo>
                    <a:pt x="51167" y="3237"/>
                    <a:pt x="47731" y="68"/>
                    <a:pt x="43561" y="2"/>
                  </a:cubicBezTo>
                  <a:lnTo>
                    <a:pt x="7202" y="2"/>
                  </a:lnTo>
                  <a:cubicBezTo>
                    <a:pt x="7164" y="1"/>
                    <a:pt x="7126" y="1"/>
                    <a:pt x="7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818733" y="1611702"/>
              <a:ext cx="1157242" cy="2029583"/>
            </a:xfrm>
            <a:custGeom>
              <a:avLst/>
              <a:gdLst/>
              <a:ahLst/>
              <a:cxnLst/>
              <a:rect l="l" t="t" r="r" b="b"/>
              <a:pathLst>
                <a:path w="56034" h="98273" extrusionOk="0">
                  <a:moveTo>
                    <a:pt x="32356" y="0"/>
                  </a:moveTo>
                  <a:cubicBezTo>
                    <a:pt x="31752" y="0"/>
                    <a:pt x="31285" y="457"/>
                    <a:pt x="31285" y="1069"/>
                  </a:cubicBezTo>
                  <a:lnTo>
                    <a:pt x="31285" y="1336"/>
                  </a:lnTo>
                  <a:cubicBezTo>
                    <a:pt x="31252" y="2816"/>
                    <a:pt x="30052" y="3972"/>
                    <a:pt x="28611" y="3972"/>
                  </a:cubicBezTo>
                  <a:cubicBezTo>
                    <a:pt x="28591" y="3972"/>
                    <a:pt x="28570" y="3972"/>
                    <a:pt x="28550" y="3971"/>
                  </a:cubicBezTo>
                  <a:lnTo>
                    <a:pt x="19577" y="3971"/>
                  </a:lnTo>
                  <a:cubicBezTo>
                    <a:pt x="18009" y="3938"/>
                    <a:pt x="16708" y="2871"/>
                    <a:pt x="16374" y="1336"/>
                  </a:cubicBezTo>
                  <a:lnTo>
                    <a:pt x="16308" y="1069"/>
                  </a:lnTo>
                  <a:cubicBezTo>
                    <a:pt x="16174" y="436"/>
                    <a:pt x="15607" y="2"/>
                    <a:pt x="14973" y="2"/>
                  </a:cubicBezTo>
                  <a:lnTo>
                    <a:pt x="5533" y="2"/>
                  </a:lnTo>
                  <a:cubicBezTo>
                    <a:pt x="5495" y="1"/>
                    <a:pt x="5457" y="1"/>
                    <a:pt x="5420" y="1"/>
                  </a:cubicBezTo>
                  <a:cubicBezTo>
                    <a:pt x="2372" y="1"/>
                    <a:pt x="0" y="2642"/>
                    <a:pt x="330" y="5706"/>
                  </a:cubicBezTo>
                  <a:lnTo>
                    <a:pt x="7935" y="92568"/>
                  </a:lnTo>
                  <a:cubicBezTo>
                    <a:pt x="8269" y="95737"/>
                    <a:pt x="10937" y="98206"/>
                    <a:pt x="14140" y="98272"/>
                  </a:cubicBezTo>
                  <a:lnTo>
                    <a:pt x="50465" y="98272"/>
                  </a:lnTo>
                  <a:cubicBezTo>
                    <a:pt x="50485" y="98272"/>
                    <a:pt x="50504" y="98273"/>
                    <a:pt x="50523" y="98273"/>
                  </a:cubicBezTo>
                  <a:cubicBezTo>
                    <a:pt x="53598" y="98273"/>
                    <a:pt x="56034" y="95618"/>
                    <a:pt x="55669" y="92568"/>
                  </a:cubicBezTo>
                  <a:lnTo>
                    <a:pt x="48097" y="5706"/>
                  </a:lnTo>
                  <a:cubicBezTo>
                    <a:pt x="47764" y="2504"/>
                    <a:pt x="45095" y="35"/>
                    <a:pt x="41893" y="2"/>
                  </a:cubicBezTo>
                  <a:lnTo>
                    <a:pt x="32419" y="2"/>
                  </a:lnTo>
                  <a:cubicBezTo>
                    <a:pt x="32398" y="1"/>
                    <a:pt x="32377" y="0"/>
                    <a:pt x="32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6354604" y="1616555"/>
              <a:ext cx="31722" cy="29636"/>
            </a:xfrm>
            <a:custGeom>
              <a:avLst/>
              <a:gdLst/>
              <a:ahLst/>
              <a:cxnLst/>
              <a:rect l="l" t="t" r="r" b="b"/>
              <a:pathLst>
                <a:path w="1536" h="1435" extrusionOk="0">
                  <a:moveTo>
                    <a:pt x="701" y="0"/>
                  </a:moveTo>
                  <a:cubicBezTo>
                    <a:pt x="301" y="0"/>
                    <a:pt x="1" y="334"/>
                    <a:pt x="34" y="734"/>
                  </a:cubicBezTo>
                  <a:cubicBezTo>
                    <a:pt x="101" y="1135"/>
                    <a:pt x="435" y="1435"/>
                    <a:pt x="835" y="1435"/>
                  </a:cubicBezTo>
                  <a:cubicBezTo>
                    <a:pt x="1235" y="1435"/>
                    <a:pt x="1535" y="1101"/>
                    <a:pt x="1502" y="734"/>
                  </a:cubicBezTo>
                  <a:cubicBezTo>
                    <a:pt x="1435" y="301"/>
                    <a:pt x="1102" y="0"/>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6234055" y="1616555"/>
              <a:ext cx="82693" cy="29636"/>
            </a:xfrm>
            <a:custGeom>
              <a:avLst/>
              <a:gdLst/>
              <a:ahLst/>
              <a:cxnLst/>
              <a:rect l="l" t="t" r="r" b="b"/>
              <a:pathLst>
                <a:path w="4004" h="1435" extrusionOk="0">
                  <a:moveTo>
                    <a:pt x="701" y="0"/>
                  </a:moveTo>
                  <a:cubicBezTo>
                    <a:pt x="301" y="0"/>
                    <a:pt x="0" y="334"/>
                    <a:pt x="34" y="734"/>
                  </a:cubicBezTo>
                  <a:cubicBezTo>
                    <a:pt x="101" y="1135"/>
                    <a:pt x="434" y="1435"/>
                    <a:pt x="834" y="1435"/>
                  </a:cubicBezTo>
                  <a:lnTo>
                    <a:pt x="3303" y="1435"/>
                  </a:lnTo>
                  <a:cubicBezTo>
                    <a:pt x="3703" y="1435"/>
                    <a:pt x="4003" y="1101"/>
                    <a:pt x="3970" y="734"/>
                  </a:cubicBezTo>
                  <a:cubicBezTo>
                    <a:pt x="3903" y="301"/>
                    <a:pt x="3570" y="0"/>
                    <a:pt x="31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6710095" y="1677873"/>
              <a:ext cx="17245" cy="15861"/>
            </a:xfrm>
            <a:custGeom>
              <a:avLst/>
              <a:gdLst/>
              <a:ahLst/>
              <a:cxnLst/>
              <a:rect l="l" t="t" r="r" b="b"/>
              <a:pathLst>
                <a:path w="835" h="768" extrusionOk="0">
                  <a:moveTo>
                    <a:pt x="0" y="0"/>
                  </a:moveTo>
                  <a:lnTo>
                    <a:pt x="67" y="767"/>
                  </a:lnTo>
                  <a:lnTo>
                    <a:pt x="834" y="76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6677031" y="1662032"/>
              <a:ext cx="18608" cy="31702"/>
            </a:xfrm>
            <a:custGeom>
              <a:avLst/>
              <a:gdLst/>
              <a:ahLst/>
              <a:cxnLst/>
              <a:rect l="l" t="t" r="r" b="b"/>
              <a:pathLst>
                <a:path w="901" h="1535" extrusionOk="0">
                  <a:moveTo>
                    <a:pt x="0" y="0"/>
                  </a:moveTo>
                  <a:lnTo>
                    <a:pt x="67" y="767"/>
                  </a:lnTo>
                  <a:lnTo>
                    <a:pt x="134" y="1534"/>
                  </a:lnTo>
                  <a:lnTo>
                    <a:pt x="901" y="1534"/>
                  </a:lnTo>
                  <a:lnTo>
                    <a:pt x="834" y="76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6643945" y="1646171"/>
              <a:ext cx="20012" cy="47563"/>
            </a:xfrm>
            <a:custGeom>
              <a:avLst/>
              <a:gdLst/>
              <a:ahLst/>
              <a:cxnLst/>
              <a:rect l="l" t="t" r="r" b="b"/>
              <a:pathLst>
                <a:path w="969" h="2303" extrusionOk="0">
                  <a:moveTo>
                    <a:pt x="1" y="1"/>
                  </a:moveTo>
                  <a:lnTo>
                    <a:pt x="68" y="768"/>
                  </a:lnTo>
                  <a:lnTo>
                    <a:pt x="134" y="1535"/>
                  </a:lnTo>
                  <a:lnTo>
                    <a:pt x="201" y="2302"/>
                  </a:lnTo>
                  <a:lnTo>
                    <a:pt x="968" y="2302"/>
                  </a:lnTo>
                  <a:lnTo>
                    <a:pt x="902" y="1535"/>
                  </a:lnTo>
                  <a:lnTo>
                    <a:pt x="835" y="768"/>
                  </a:lnTo>
                  <a:lnTo>
                    <a:pt x="7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911649" y="1647555"/>
              <a:ext cx="79925" cy="46179"/>
            </a:xfrm>
            <a:custGeom>
              <a:avLst/>
              <a:gdLst/>
              <a:ahLst/>
              <a:cxnLst/>
              <a:rect l="l" t="t" r="r" b="b"/>
              <a:pathLst>
                <a:path w="3870" h="2236" extrusionOk="0">
                  <a:moveTo>
                    <a:pt x="3036" y="568"/>
                  </a:moveTo>
                  <a:lnTo>
                    <a:pt x="3136" y="1668"/>
                  </a:lnTo>
                  <a:lnTo>
                    <a:pt x="2002" y="1668"/>
                  </a:lnTo>
                  <a:lnTo>
                    <a:pt x="1902" y="568"/>
                  </a:lnTo>
                  <a:close/>
                  <a:moveTo>
                    <a:pt x="0" y="1"/>
                  </a:moveTo>
                  <a:lnTo>
                    <a:pt x="200" y="2235"/>
                  </a:lnTo>
                  <a:lnTo>
                    <a:pt x="3570" y="2235"/>
                  </a:lnTo>
                  <a:lnTo>
                    <a:pt x="3503" y="1668"/>
                  </a:lnTo>
                  <a:lnTo>
                    <a:pt x="3870" y="1668"/>
                  </a:lnTo>
                  <a:lnTo>
                    <a:pt x="3770" y="568"/>
                  </a:lnTo>
                  <a:lnTo>
                    <a:pt x="3403" y="568"/>
                  </a:lnTo>
                  <a:lnTo>
                    <a:pt x="3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868939" y="2222107"/>
              <a:ext cx="1106354" cy="1419178"/>
            </a:xfrm>
            <a:custGeom>
              <a:avLst/>
              <a:gdLst/>
              <a:ahLst/>
              <a:cxnLst/>
              <a:rect l="l" t="t" r="r" b="b"/>
              <a:pathLst>
                <a:path w="53570" h="68717" extrusionOk="0">
                  <a:moveTo>
                    <a:pt x="0" y="0"/>
                  </a:moveTo>
                  <a:lnTo>
                    <a:pt x="5504" y="63012"/>
                  </a:lnTo>
                  <a:cubicBezTo>
                    <a:pt x="5838" y="66181"/>
                    <a:pt x="8506" y="68650"/>
                    <a:pt x="11709" y="68716"/>
                  </a:cubicBezTo>
                  <a:lnTo>
                    <a:pt x="48034" y="68716"/>
                  </a:lnTo>
                  <a:cubicBezTo>
                    <a:pt x="48054" y="68716"/>
                    <a:pt x="48073" y="68717"/>
                    <a:pt x="48092" y="68717"/>
                  </a:cubicBezTo>
                  <a:cubicBezTo>
                    <a:pt x="51167" y="68717"/>
                    <a:pt x="53570" y="66062"/>
                    <a:pt x="53238" y="63012"/>
                  </a:cubicBezTo>
                  <a:lnTo>
                    <a:pt x="47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5967493" y="3327801"/>
              <a:ext cx="501463" cy="232898"/>
            </a:xfrm>
            <a:custGeom>
              <a:avLst/>
              <a:gdLst/>
              <a:ahLst/>
              <a:cxnLst/>
              <a:rect l="l" t="t" r="r" b="b"/>
              <a:pathLst>
                <a:path w="24281" h="11277" extrusionOk="0">
                  <a:moveTo>
                    <a:pt x="2344" y="0"/>
                  </a:moveTo>
                  <a:cubicBezTo>
                    <a:pt x="1036" y="0"/>
                    <a:pt x="1" y="1154"/>
                    <a:pt x="165" y="2469"/>
                  </a:cubicBezTo>
                  <a:lnTo>
                    <a:pt x="732" y="8807"/>
                  </a:lnTo>
                  <a:cubicBezTo>
                    <a:pt x="866" y="10175"/>
                    <a:pt x="2000" y="11242"/>
                    <a:pt x="3401" y="11275"/>
                  </a:cubicBezTo>
                  <a:lnTo>
                    <a:pt x="21881" y="11275"/>
                  </a:lnTo>
                  <a:cubicBezTo>
                    <a:pt x="21900" y="11276"/>
                    <a:pt x="21919" y="11276"/>
                    <a:pt x="21938" y="11276"/>
                  </a:cubicBezTo>
                  <a:cubicBezTo>
                    <a:pt x="23277" y="11276"/>
                    <a:pt x="24280" y="10123"/>
                    <a:pt x="24149" y="8807"/>
                  </a:cubicBezTo>
                  <a:lnTo>
                    <a:pt x="23582" y="2469"/>
                  </a:lnTo>
                  <a:cubicBezTo>
                    <a:pt x="23448" y="1068"/>
                    <a:pt x="22314" y="34"/>
                    <a:pt x="20913" y="1"/>
                  </a:cubicBezTo>
                  <a:lnTo>
                    <a:pt x="2400" y="1"/>
                  </a:lnTo>
                  <a:cubicBezTo>
                    <a:pt x="2381" y="0"/>
                    <a:pt x="2363"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6469659" y="3327119"/>
              <a:ext cx="250742" cy="233580"/>
            </a:xfrm>
            <a:custGeom>
              <a:avLst/>
              <a:gdLst/>
              <a:ahLst/>
              <a:cxnLst/>
              <a:rect l="l" t="t" r="r" b="b"/>
              <a:pathLst>
                <a:path w="12141" h="11310" extrusionOk="0">
                  <a:moveTo>
                    <a:pt x="2402" y="0"/>
                  </a:moveTo>
                  <a:cubicBezTo>
                    <a:pt x="1035" y="0"/>
                    <a:pt x="1" y="1168"/>
                    <a:pt x="134" y="2502"/>
                  </a:cubicBezTo>
                  <a:lnTo>
                    <a:pt x="701" y="8840"/>
                  </a:lnTo>
                  <a:cubicBezTo>
                    <a:pt x="835" y="10208"/>
                    <a:pt x="2002" y="11275"/>
                    <a:pt x="3370" y="11308"/>
                  </a:cubicBezTo>
                  <a:lnTo>
                    <a:pt x="9741" y="11308"/>
                  </a:lnTo>
                  <a:cubicBezTo>
                    <a:pt x="9760" y="11309"/>
                    <a:pt x="9778" y="11309"/>
                    <a:pt x="9797" y="11309"/>
                  </a:cubicBezTo>
                  <a:cubicBezTo>
                    <a:pt x="11105" y="11309"/>
                    <a:pt x="12140" y="10156"/>
                    <a:pt x="11976" y="8840"/>
                  </a:cubicBezTo>
                  <a:lnTo>
                    <a:pt x="11442" y="2502"/>
                  </a:lnTo>
                  <a:cubicBezTo>
                    <a:pt x="11275"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6720421" y="3327119"/>
              <a:ext cx="250742" cy="233580"/>
            </a:xfrm>
            <a:custGeom>
              <a:avLst/>
              <a:gdLst/>
              <a:ahLst/>
              <a:cxnLst/>
              <a:rect l="l" t="t" r="r" b="b"/>
              <a:pathLst>
                <a:path w="12141" h="11310" extrusionOk="0">
                  <a:moveTo>
                    <a:pt x="2402" y="0"/>
                  </a:moveTo>
                  <a:cubicBezTo>
                    <a:pt x="1068" y="0"/>
                    <a:pt x="1" y="1168"/>
                    <a:pt x="167" y="2502"/>
                  </a:cubicBezTo>
                  <a:lnTo>
                    <a:pt x="701" y="8840"/>
                  </a:lnTo>
                  <a:cubicBezTo>
                    <a:pt x="835" y="10208"/>
                    <a:pt x="2002" y="11275"/>
                    <a:pt x="3403" y="11308"/>
                  </a:cubicBezTo>
                  <a:lnTo>
                    <a:pt x="9741" y="11308"/>
                  </a:lnTo>
                  <a:cubicBezTo>
                    <a:pt x="9760" y="11309"/>
                    <a:pt x="9778" y="11309"/>
                    <a:pt x="9797" y="11309"/>
                  </a:cubicBezTo>
                  <a:cubicBezTo>
                    <a:pt x="11105" y="11309"/>
                    <a:pt x="12141" y="10156"/>
                    <a:pt x="12009" y="8840"/>
                  </a:cubicBezTo>
                  <a:lnTo>
                    <a:pt x="11442" y="2502"/>
                  </a:lnTo>
                  <a:cubicBezTo>
                    <a:pt x="11309"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945457" y="3074271"/>
              <a:ext cx="250040" cy="232898"/>
            </a:xfrm>
            <a:custGeom>
              <a:avLst/>
              <a:gdLst/>
              <a:ahLst/>
              <a:cxnLst/>
              <a:rect l="l" t="t" r="r" b="b"/>
              <a:pathLst>
                <a:path w="12107" h="11277" extrusionOk="0">
                  <a:moveTo>
                    <a:pt x="2376" y="1"/>
                  </a:moveTo>
                  <a:cubicBezTo>
                    <a:pt x="1036" y="1"/>
                    <a:pt x="0" y="1154"/>
                    <a:pt x="165" y="2470"/>
                  </a:cubicBezTo>
                  <a:lnTo>
                    <a:pt x="732" y="8808"/>
                  </a:lnTo>
                  <a:cubicBezTo>
                    <a:pt x="865" y="10175"/>
                    <a:pt x="1999" y="11243"/>
                    <a:pt x="3367" y="11276"/>
                  </a:cubicBezTo>
                  <a:lnTo>
                    <a:pt x="9738" y="11276"/>
                  </a:lnTo>
                  <a:cubicBezTo>
                    <a:pt x="11072" y="11276"/>
                    <a:pt x="12106" y="10142"/>
                    <a:pt x="11973" y="8808"/>
                  </a:cubicBezTo>
                  <a:lnTo>
                    <a:pt x="11439" y="2470"/>
                  </a:lnTo>
                  <a:cubicBezTo>
                    <a:pt x="11306" y="1069"/>
                    <a:pt x="10138" y="1"/>
                    <a:pt x="8771" y="1"/>
                  </a:cubicBezTo>
                  <a:lnTo>
                    <a:pt x="2433" y="1"/>
                  </a:lnTo>
                  <a:cubicBezTo>
                    <a:pt x="2414" y="1"/>
                    <a:pt x="2395" y="1"/>
                    <a:pt x="2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6196220" y="3074271"/>
              <a:ext cx="250721" cy="232898"/>
            </a:xfrm>
            <a:custGeom>
              <a:avLst/>
              <a:gdLst/>
              <a:ahLst/>
              <a:cxnLst/>
              <a:rect l="l" t="t" r="r" b="b"/>
              <a:pathLst>
                <a:path w="12140" h="11277" extrusionOk="0">
                  <a:moveTo>
                    <a:pt x="2344" y="1"/>
                  </a:moveTo>
                  <a:cubicBezTo>
                    <a:pt x="1036" y="1"/>
                    <a:pt x="0" y="1154"/>
                    <a:pt x="165" y="2470"/>
                  </a:cubicBezTo>
                  <a:lnTo>
                    <a:pt x="698" y="8808"/>
                  </a:lnTo>
                  <a:cubicBezTo>
                    <a:pt x="865" y="10175"/>
                    <a:pt x="1999" y="11243"/>
                    <a:pt x="3400" y="11276"/>
                  </a:cubicBezTo>
                  <a:lnTo>
                    <a:pt x="9738" y="11276"/>
                  </a:lnTo>
                  <a:cubicBezTo>
                    <a:pt x="11072" y="11276"/>
                    <a:pt x="12140" y="10142"/>
                    <a:pt x="12006" y="8808"/>
                  </a:cubicBezTo>
                  <a:lnTo>
                    <a:pt x="11439" y="2470"/>
                  </a:lnTo>
                  <a:cubicBezTo>
                    <a:pt x="11306" y="1069"/>
                    <a:pt x="10138" y="1"/>
                    <a:pt x="8771" y="1"/>
                  </a:cubicBezTo>
                  <a:lnTo>
                    <a:pt x="2400" y="1"/>
                  </a:lnTo>
                  <a:cubicBezTo>
                    <a:pt x="2381" y="1"/>
                    <a:pt x="2362"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6447623" y="3073589"/>
              <a:ext cx="250081" cy="233580"/>
            </a:xfrm>
            <a:custGeom>
              <a:avLst/>
              <a:gdLst/>
              <a:ahLst/>
              <a:cxnLst/>
              <a:rect l="l" t="t" r="r" b="b"/>
              <a:pathLst>
                <a:path w="12109" h="11310" extrusionOk="0">
                  <a:moveTo>
                    <a:pt x="2402" y="1"/>
                  </a:moveTo>
                  <a:cubicBezTo>
                    <a:pt x="1034" y="1"/>
                    <a:pt x="0" y="1135"/>
                    <a:pt x="134" y="2469"/>
                  </a:cubicBezTo>
                  <a:lnTo>
                    <a:pt x="701" y="8841"/>
                  </a:lnTo>
                  <a:cubicBezTo>
                    <a:pt x="834" y="10208"/>
                    <a:pt x="1968" y="11276"/>
                    <a:pt x="3369" y="11309"/>
                  </a:cubicBezTo>
                  <a:lnTo>
                    <a:pt x="9707" y="11309"/>
                  </a:lnTo>
                  <a:cubicBezTo>
                    <a:pt x="11041" y="11309"/>
                    <a:pt x="12109" y="10175"/>
                    <a:pt x="11975" y="8841"/>
                  </a:cubicBezTo>
                  <a:lnTo>
                    <a:pt x="11408" y="2469"/>
                  </a:lnTo>
                  <a:cubicBezTo>
                    <a:pt x="11275" y="1102"/>
                    <a:pt x="10141" y="34"/>
                    <a:pt x="8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6698385" y="3073589"/>
              <a:ext cx="250783" cy="233580"/>
            </a:xfrm>
            <a:custGeom>
              <a:avLst/>
              <a:gdLst/>
              <a:ahLst/>
              <a:cxnLst/>
              <a:rect l="l" t="t" r="r" b="b"/>
              <a:pathLst>
                <a:path w="12143" h="11310" extrusionOk="0">
                  <a:moveTo>
                    <a:pt x="2402" y="1"/>
                  </a:moveTo>
                  <a:cubicBezTo>
                    <a:pt x="1068" y="1"/>
                    <a:pt x="0" y="1135"/>
                    <a:pt x="134" y="2469"/>
                  </a:cubicBezTo>
                  <a:lnTo>
                    <a:pt x="701" y="8841"/>
                  </a:lnTo>
                  <a:cubicBezTo>
                    <a:pt x="834" y="10208"/>
                    <a:pt x="2002" y="11276"/>
                    <a:pt x="3403" y="11309"/>
                  </a:cubicBezTo>
                  <a:lnTo>
                    <a:pt x="9740" y="11309"/>
                  </a:lnTo>
                  <a:cubicBezTo>
                    <a:pt x="11075" y="11309"/>
                    <a:pt x="12142" y="10175"/>
                    <a:pt x="11975" y="8841"/>
                  </a:cubicBezTo>
                  <a:lnTo>
                    <a:pt x="11442" y="2469"/>
                  </a:lnTo>
                  <a:cubicBezTo>
                    <a:pt x="11308" y="1102"/>
                    <a:pt x="10141" y="34"/>
                    <a:pt x="8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5922719" y="2820059"/>
              <a:ext cx="250701" cy="232898"/>
            </a:xfrm>
            <a:custGeom>
              <a:avLst/>
              <a:gdLst/>
              <a:ahLst/>
              <a:cxnLst/>
              <a:rect l="l" t="t" r="r" b="b"/>
              <a:pathLst>
                <a:path w="12139" h="11277" extrusionOk="0">
                  <a:moveTo>
                    <a:pt x="2344" y="1"/>
                  </a:moveTo>
                  <a:cubicBezTo>
                    <a:pt x="1036" y="1"/>
                    <a:pt x="0" y="1154"/>
                    <a:pt x="165" y="2470"/>
                  </a:cubicBezTo>
                  <a:lnTo>
                    <a:pt x="732" y="8808"/>
                  </a:lnTo>
                  <a:cubicBezTo>
                    <a:pt x="865" y="10209"/>
                    <a:pt x="1999" y="11276"/>
                    <a:pt x="3400" y="11276"/>
                  </a:cubicBezTo>
                  <a:lnTo>
                    <a:pt x="9738" y="11276"/>
                  </a:lnTo>
                  <a:cubicBezTo>
                    <a:pt x="9757" y="11277"/>
                    <a:pt x="9776" y="11277"/>
                    <a:pt x="9794" y="11277"/>
                  </a:cubicBezTo>
                  <a:cubicBezTo>
                    <a:pt x="11102" y="11277"/>
                    <a:pt x="12138" y="10123"/>
                    <a:pt x="12007" y="8808"/>
                  </a:cubicBezTo>
                  <a:lnTo>
                    <a:pt x="11440" y="2470"/>
                  </a:lnTo>
                  <a:cubicBezTo>
                    <a:pt x="11306" y="1069"/>
                    <a:pt x="10139" y="35"/>
                    <a:pt x="8738" y="1"/>
                  </a:cubicBezTo>
                  <a:lnTo>
                    <a:pt x="2400" y="1"/>
                  </a:lnTo>
                  <a:cubicBezTo>
                    <a:pt x="2381" y="1"/>
                    <a:pt x="2362"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174163" y="2820059"/>
              <a:ext cx="250701" cy="232898"/>
            </a:xfrm>
            <a:custGeom>
              <a:avLst/>
              <a:gdLst/>
              <a:ahLst/>
              <a:cxnLst/>
              <a:rect l="l" t="t" r="r" b="b"/>
              <a:pathLst>
                <a:path w="12139" h="11277" extrusionOk="0">
                  <a:moveTo>
                    <a:pt x="2344" y="1"/>
                  </a:moveTo>
                  <a:cubicBezTo>
                    <a:pt x="1036" y="1"/>
                    <a:pt x="1" y="1154"/>
                    <a:pt x="165" y="2470"/>
                  </a:cubicBezTo>
                  <a:lnTo>
                    <a:pt x="699" y="8808"/>
                  </a:lnTo>
                  <a:cubicBezTo>
                    <a:pt x="866" y="10209"/>
                    <a:pt x="2000" y="11276"/>
                    <a:pt x="3401" y="11276"/>
                  </a:cubicBezTo>
                  <a:lnTo>
                    <a:pt x="9739" y="11276"/>
                  </a:lnTo>
                  <a:cubicBezTo>
                    <a:pt x="9757" y="11277"/>
                    <a:pt x="9776" y="11277"/>
                    <a:pt x="9794" y="11277"/>
                  </a:cubicBezTo>
                  <a:cubicBezTo>
                    <a:pt x="11103" y="11277"/>
                    <a:pt x="12139" y="10123"/>
                    <a:pt x="12007" y="8808"/>
                  </a:cubicBezTo>
                  <a:lnTo>
                    <a:pt x="11440" y="2470"/>
                  </a:lnTo>
                  <a:cubicBezTo>
                    <a:pt x="11306" y="1069"/>
                    <a:pt x="10139" y="35"/>
                    <a:pt x="8771" y="1"/>
                  </a:cubicBezTo>
                  <a:lnTo>
                    <a:pt x="2400" y="1"/>
                  </a:lnTo>
                  <a:cubicBezTo>
                    <a:pt x="2381" y="1"/>
                    <a:pt x="2363"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424925" y="2820059"/>
              <a:ext cx="251382" cy="232898"/>
            </a:xfrm>
            <a:custGeom>
              <a:avLst/>
              <a:gdLst/>
              <a:ahLst/>
              <a:cxnLst/>
              <a:rect l="l" t="t" r="r" b="b"/>
              <a:pathLst>
                <a:path w="12172" h="11277" extrusionOk="0">
                  <a:moveTo>
                    <a:pt x="2344" y="1"/>
                  </a:moveTo>
                  <a:cubicBezTo>
                    <a:pt x="1036" y="1"/>
                    <a:pt x="1" y="1154"/>
                    <a:pt x="165" y="2470"/>
                  </a:cubicBezTo>
                  <a:lnTo>
                    <a:pt x="699" y="8808"/>
                  </a:lnTo>
                  <a:cubicBezTo>
                    <a:pt x="866" y="10209"/>
                    <a:pt x="2000" y="11276"/>
                    <a:pt x="3401" y="11276"/>
                  </a:cubicBezTo>
                  <a:lnTo>
                    <a:pt x="9739" y="11276"/>
                  </a:lnTo>
                  <a:cubicBezTo>
                    <a:pt x="9758" y="11277"/>
                    <a:pt x="9777" y="11277"/>
                    <a:pt x="9796" y="11277"/>
                  </a:cubicBezTo>
                  <a:cubicBezTo>
                    <a:pt x="11136" y="11277"/>
                    <a:pt x="12171" y="10123"/>
                    <a:pt x="12007" y="8808"/>
                  </a:cubicBezTo>
                  <a:lnTo>
                    <a:pt x="11473" y="2470"/>
                  </a:lnTo>
                  <a:cubicBezTo>
                    <a:pt x="11306" y="1069"/>
                    <a:pt x="10172" y="35"/>
                    <a:pt x="8771" y="1"/>
                  </a:cubicBezTo>
                  <a:lnTo>
                    <a:pt x="2400" y="1"/>
                  </a:lnTo>
                  <a:cubicBezTo>
                    <a:pt x="2381" y="1"/>
                    <a:pt x="2363"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6676370" y="2820059"/>
              <a:ext cx="250701" cy="232898"/>
            </a:xfrm>
            <a:custGeom>
              <a:avLst/>
              <a:gdLst/>
              <a:ahLst/>
              <a:cxnLst/>
              <a:rect l="l" t="t" r="r" b="b"/>
              <a:pathLst>
                <a:path w="12139" h="11277" extrusionOk="0">
                  <a:moveTo>
                    <a:pt x="2343" y="1"/>
                  </a:moveTo>
                  <a:cubicBezTo>
                    <a:pt x="1004" y="1"/>
                    <a:pt x="1" y="1154"/>
                    <a:pt x="132" y="2470"/>
                  </a:cubicBezTo>
                  <a:lnTo>
                    <a:pt x="699" y="8808"/>
                  </a:lnTo>
                  <a:cubicBezTo>
                    <a:pt x="833" y="10209"/>
                    <a:pt x="2000" y="11276"/>
                    <a:pt x="3368" y="11276"/>
                  </a:cubicBezTo>
                  <a:lnTo>
                    <a:pt x="9739" y="11276"/>
                  </a:lnTo>
                  <a:cubicBezTo>
                    <a:pt x="9758" y="11277"/>
                    <a:pt x="9776" y="11277"/>
                    <a:pt x="9795" y="11277"/>
                  </a:cubicBezTo>
                  <a:cubicBezTo>
                    <a:pt x="11103" y="11277"/>
                    <a:pt x="12138" y="10123"/>
                    <a:pt x="11974" y="8808"/>
                  </a:cubicBezTo>
                  <a:lnTo>
                    <a:pt x="11407" y="2470"/>
                  </a:lnTo>
                  <a:cubicBezTo>
                    <a:pt x="11273" y="1069"/>
                    <a:pt x="10139" y="35"/>
                    <a:pt x="8738" y="1"/>
                  </a:cubicBezTo>
                  <a:lnTo>
                    <a:pt x="2400" y="1"/>
                  </a:lnTo>
                  <a:cubicBezTo>
                    <a:pt x="2381" y="1"/>
                    <a:pt x="2362" y="1"/>
                    <a:pt x="2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5900662" y="2566550"/>
              <a:ext cx="251424" cy="233580"/>
            </a:xfrm>
            <a:custGeom>
              <a:avLst/>
              <a:gdLst/>
              <a:ahLst/>
              <a:cxnLst/>
              <a:rect l="l" t="t" r="r" b="b"/>
              <a:pathLst>
                <a:path w="12174" h="11310" extrusionOk="0">
                  <a:moveTo>
                    <a:pt x="2345" y="0"/>
                  </a:moveTo>
                  <a:cubicBezTo>
                    <a:pt x="1036" y="0"/>
                    <a:pt x="1" y="1154"/>
                    <a:pt x="165" y="2469"/>
                  </a:cubicBezTo>
                  <a:lnTo>
                    <a:pt x="699" y="8841"/>
                  </a:lnTo>
                  <a:cubicBezTo>
                    <a:pt x="866" y="10208"/>
                    <a:pt x="2000" y="11276"/>
                    <a:pt x="3401" y="11309"/>
                  </a:cubicBezTo>
                  <a:lnTo>
                    <a:pt x="9739" y="11309"/>
                  </a:lnTo>
                  <a:cubicBezTo>
                    <a:pt x="11107" y="11309"/>
                    <a:pt x="12174" y="10142"/>
                    <a:pt x="12007" y="8807"/>
                  </a:cubicBezTo>
                  <a:lnTo>
                    <a:pt x="11440" y="2469"/>
                  </a:lnTo>
                  <a:cubicBezTo>
                    <a:pt x="11307" y="1102"/>
                    <a:pt x="10139" y="34"/>
                    <a:pt x="8772" y="1"/>
                  </a:cubicBezTo>
                  <a:lnTo>
                    <a:pt x="2400" y="1"/>
                  </a:lnTo>
                  <a:cubicBezTo>
                    <a:pt x="2382" y="1"/>
                    <a:pt x="2363" y="0"/>
                    <a:pt x="2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6152106" y="2566550"/>
              <a:ext cx="250742" cy="233580"/>
            </a:xfrm>
            <a:custGeom>
              <a:avLst/>
              <a:gdLst/>
              <a:ahLst/>
              <a:cxnLst/>
              <a:rect l="l" t="t" r="r" b="b"/>
              <a:pathLst>
                <a:path w="12141" h="11310" extrusionOk="0">
                  <a:moveTo>
                    <a:pt x="2345" y="0"/>
                  </a:moveTo>
                  <a:cubicBezTo>
                    <a:pt x="1037" y="0"/>
                    <a:pt x="1" y="1154"/>
                    <a:pt x="132" y="2469"/>
                  </a:cubicBezTo>
                  <a:lnTo>
                    <a:pt x="699" y="8841"/>
                  </a:lnTo>
                  <a:cubicBezTo>
                    <a:pt x="833" y="10208"/>
                    <a:pt x="2000" y="11276"/>
                    <a:pt x="3368" y="11309"/>
                  </a:cubicBezTo>
                  <a:lnTo>
                    <a:pt x="9739" y="11309"/>
                  </a:lnTo>
                  <a:cubicBezTo>
                    <a:pt x="11074" y="11309"/>
                    <a:pt x="12141" y="10142"/>
                    <a:pt x="11974" y="8807"/>
                  </a:cubicBezTo>
                  <a:lnTo>
                    <a:pt x="11440" y="2469"/>
                  </a:lnTo>
                  <a:cubicBezTo>
                    <a:pt x="11274" y="1102"/>
                    <a:pt x="10140" y="34"/>
                    <a:pt x="8739" y="1"/>
                  </a:cubicBezTo>
                  <a:lnTo>
                    <a:pt x="2401" y="1"/>
                  </a:lnTo>
                  <a:cubicBezTo>
                    <a:pt x="2382" y="1"/>
                    <a:pt x="2363" y="0"/>
                    <a:pt x="2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6402889" y="2566550"/>
              <a:ext cx="251424" cy="233580"/>
            </a:xfrm>
            <a:custGeom>
              <a:avLst/>
              <a:gdLst/>
              <a:ahLst/>
              <a:cxnLst/>
              <a:rect l="l" t="t" r="r" b="b"/>
              <a:pathLst>
                <a:path w="12174" h="11310" extrusionOk="0">
                  <a:moveTo>
                    <a:pt x="2344" y="0"/>
                  </a:moveTo>
                  <a:cubicBezTo>
                    <a:pt x="1036" y="0"/>
                    <a:pt x="0" y="1154"/>
                    <a:pt x="165" y="2469"/>
                  </a:cubicBezTo>
                  <a:lnTo>
                    <a:pt x="698" y="8841"/>
                  </a:lnTo>
                  <a:cubicBezTo>
                    <a:pt x="832" y="10208"/>
                    <a:pt x="1999" y="11276"/>
                    <a:pt x="3400" y="11309"/>
                  </a:cubicBezTo>
                  <a:lnTo>
                    <a:pt x="9738" y="11309"/>
                  </a:lnTo>
                  <a:cubicBezTo>
                    <a:pt x="11106" y="11309"/>
                    <a:pt x="12173" y="10142"/>
                    <a:pt x="12007" y="8807"/>
                  </a:cubicBezTo>
                  <a:lnTo>
                    <a:pt x="11439" y="2469"/>
                  </a:lnTo>
                  <a:cubicBezTo>
                    <a:pt x="11306" y="1102"/>
                    <a:pt x="10139" y="34"/>
                    <a:pt x="8738" y="1"/>
                  </a:cubicBezTo>
                  <a:lnTo>
                    <a:pt x="2400" y="1"/>
                  </a:lnTo>
                  <a:cubicBezTo>
                    <a:pt x="2381" y="1"/>
                    <a:pt x="2362"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6653652" y="2566550"/>
              <a:ext cx="251424" cy="233580"/>
            </a:xfrm>
            <a:custGeom>
              <a:avLst/>
              <a:gdLst/>
              <a:ahLst/>
              <a:cxnLst/>
              <a:rect l="l" t="t" r="r" b="b"/>
              <a:pathLst>
                <a:path w="12174" h="11310" extrusionOk="0">
                  <a:moveTo>
                    <a:pt x="2376" y="0"/>
                  </a:moveTo>
                  <a:cubicBezTo>
                    <a:pt x="1036" y="0"/>
                    <a:pt x="0" y="1154"/>
                    <a:pt x="165" y="2469"/>
                  </a:cubicBezTo>
                  <a:lnTo>
                    <a:pt x="732" y="8841"/>
                  </a:lnTo>
                  <a:cubicBezTo>
                    <a:pt x="865" y="10208"/>
                    <a:pt x="1999" y="11276"/>
                    <a:pt x="3400" y="11309"/>
                  </a:cubicBezTo>
                  <a:lnTo>
                    <a:pt x="9738" y="11309"/>
                  </a:lnTo>
                  <a:cubicBezTo>
                    <a:pt x="11106" y="11309"/>
                    <a:pt x="12173" y="10142"/>
                    <a:pt x="12007" y="8807"/>
                  </a:cubicBezTo>
                  <a:lnTo>
                    <a:pt x="11439" y="2469"/>
                  </a:lnTo>
                  <a:cubicBezTo>
                    <a:pt x="11306" y="1102"/>
                    <a:pt x="10139" y="34"/>
                    <a:pt x="8771" y="1"/>
                  </a:cubicBezTo>
                  <a:lnTo>
                    <a:pt x="2433" y="1"/>
                  </a:lnTo>
                  <a:cubicBezTo>
                    <a:pt x="2414" y="1"/>
                    <a:pt x="2395"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878584" y="2312359"/>
              <a:ext cx="250742" cy="233559"/>
            </a:xfrm>
            <a:custGeom>
              <a:avLst/>
              <a:gdLst/>
              <a:ahLst/>
              <a:cxnLst/>
              <a:rect l="l" t="t" r="r" b="b"/>
              <a:pathLst>
                <a:path w="12141" h="11309" extrusionOk="0">
                  <a:moveTo>
                    <a:pt x="2402" y="0"/>
                  </a:moveTo>
                  <a:cubicBezTo>
                    <a:pt x="1068" y="0"/>
                    <a:pt x="0" y="1134"/>
                    <a:pt x="167" y="2469"/>
                  </a:cubicBezTo>
                  <a:lnTo>
                    <a:pt x="701" y="8840"/>
                  </a:lnTo>
                  <a:cubicBezTo>
                    <a:pt x="834" y="10208"/>
                    <a:pt x="2002" y="11275"/>
                    <a:pt x="3403" y="11308"/>
                  </a:cubicBezTo>
                  <a:lnTo>
                    <a:pt x="9740" y="11308"/>
                  </a:lnTo>
                  <a:cubicBezTo>
                    <a:pt x="9759" y="11309"/>
                    <a:pt x="9778" y="11309"/>
                    <a:pt x="9796" y="11309"/>
                  </a:cubicBezTo>
                  <a:cubicBezTo>
                    <a:pt x="11104" y="11309"/>
                    <a:pt x="12140" y="10156"/>
                    <a:pt x="12009" y="8840"/>
                  </a:cubicBezTo>
                  <a:lnTo>
                    <a:pt x="11442" y="2469"/>
                  </a:lnTo>
                  <a:cubicBezTo>
                    <a:pt x="11308"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6129347" y="2312359"/>
              <a:ext cx="250783" cy="233559"/>
            </a:xfrm>
            <a:custGeom>
              <a:avLst/>
              <a:gdLst/>
              <a:ahLst/>
              <a:cxnLst/>
              <a:rect l="l" t="t" r="r" b="b"/>
              <a:pathLst>
                <a:path w="12143" h="11309" extrusionOk="0">
                  <a:moveTo>
                    <a:pt x="2402" y="0"/>
                  </a:moveTo>
                  <a:cubicBezTo>
                    <a:pt x="1068" y="0"/>
                    <a:pt x="0" y="1134"/>
                    <a:pt x="167" y="2469"/>
                  </a:cubicBezTo>
                  <a:lnTo>
                    <a:pt x="734" y="8840"/>
                  </a:lnTo>
                  <a:cubicBezTo>
                    <a:pt x="867" y="10208"/>
                    <a:pt x="2002" y="11275"/>
                    <a:pt x="3403" y="11308"/>
                  </a:cubicBezTo>
                  <a:lnTo>
                    <a:pt x="9740" y="11308"/>
                  </a:lnTo>
                  <a:cubicBezTo>
                    <a:pt x="11075" y="11308"/>
                    <a:pt x="12142" y="10174"/>
                    <a:pt x="12009" y="8840"/>
                  </a:cubicBezTo>
                  <a:lnTo>
                    <a:pt x="11442" y="2469"/>
                  </a:lnTo>
                  <a:cubicBezTo>
                    <a:pt x="11308"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6380791" y="2312359"/>
              <a:ext cx="250742" cy="233559"/>
            </a:xfrm>
            <a:custGeom>
              <a:avLst/>
              <a:gdLst/>
              <a:ahLst/>
              <a:cxnLst/>
              <a:rect l="l" t="t" r="r" b="b"/>
              <a:pathLst>
                <a:path w="12141" h="11309" extrusionOk="0">
                  <a:moveTo>
                    <a:pt x="2402" y="0"/>
                  </a:moveTo>
                  <a:cubicBezTo>
                    <a:pt x="1068" y="0"/>
                    <a:pt x="1" y="1134"/>
                    <a:pt x="167" y="2469"/>
                  </a:cubicBezTo>
                  <a:lnTo>
                    <a:pt x="701" y="8840"/>
                  </a:lnTo>
                  <a:cubicBezTo>
                    <a:pt x="868" y="10208"/>
                    <a:pt x="2002" y="11275"/>
                    <a:pt x="3403" y="11308"/>
                  </a:cubicBezTo>
                  <a:lnTo>
                    <a:pt x="9741" y="11308"/>
                  </a:lnTo>
                  <a:cubicBezTo>
                    <a:pt x="9759" y="11309"/>
                    <a:pt x="9778" y="11309"/>
                    <a:pt x="9797" y="11309"/>
                  </a:cubicBezTo>
                  <a:cubicBezTo>
                    <a:pt x="11105" y="11309"/>
                    <a:pt x="12141" y="10156"/>
                    <a:pt x="12009" y="8840"/>
                  </a:cubicBezTo>
                  <a:lnTo>
                    <a:pt x="11442" y="2469"/>
                  </a:lnTo>
                  <a:cubicBezTo>
                    <a:pt x="11309" y="1101"/>
                    <a:pt x="10141" y="34"/>
                    <a:pt x="8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6631595" y="2312338"/>
              <a:ext cx="251382" cy="233580"/>
            </a:xfrm>
            <a:custGeom>
              <a:avLst/>
              <a:gdLst/>
              <a:ahLst/>
              <a:cxnLst/>
              <a:rect l="l" t="t" r="r" b="b"/>
              <a:pathLst>
                <a:path w="12172" h="11310" extrusionOk="0">
                  <a:moveTo>
                    <a:pt x="2344" y="1"/>
                  </a:moveTo>
                  <a:cubicBezTo>
                    <a:pt x="1036" y="1"/>
                    <a:pt x="1" y="1154"/>
                    <a:pt x="165" y="2470"/>
                  </a:cubicBezTo>
                  <a:lnTo>
                    <a:pt x="699" y="8841"/>
                  </a:lnTo>
                  <a:cubicBezTo>
                    <a:pt x="866" y="10209"/>
                    <a:pt x="2000" y="11276"/>
                    <a:pt x="3401" y="11309"/>
                  </a:cubicBezTo>
                  <a:lnTo>
                    <a:pt x="9739" y="11309"/>
                  </a:lnTo>
                  <a:cubicBezTo>
                    <a:pt x="9758" y="11310"/>
                    <a:pt x="9777" y="11310"/>
                    <a:pt x="9796" y="11310"/>
                  </a:cubicBezTo>
                  <a:cubicBezTo>
                    <a:pt x="11136" y="11310"/>
                    <a:pt x="12172" y="10157"/>
                    <a:pt x="12007" y="8841"/>
                  </a:cubicBezTo>
                  <a:lnTo>
                    <a:pt x="11473" y="2470"/>
                  </a:lnTo>
                  <a:cubicBezTo>
                    <a:pt x="11307" y="1102"/>
                    <a:pt x="10172" y="35"/>
                    <a:pt x="8771" y="1"/>
                  </a:cubicBezTo>
                  <a:lnTo>
                    <a:pt x="2400" y="1"/>
                  </a:lnTo>
                  <a:cubicBezTo>
                    <a:pt x="2382" y="1"/>
                    <a:pt x="2363"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6347045" y="2020952"/>
              <a:ext cx="67534" cy="140540"/>
            </a:xfrm>
            <a:custGeom>
              <a:avLst/>
              <a:gdLst/>
              <a:ahLst/>
              <a:cxnLst/>
              <a:rect l="l" t="t" r="r" b="b"/>
              <a:pathLst>
                <a:path w="3270" h="6805" extrusionOk="0">
                  <a:moveTo>
                    <a:pt x="0" y="0"/>
                  </a:moveTo>
                  <a:lnTo>
                    <a:pt x="67" y="1034"/>
                  </a:lnTo>
                  <a:lnTo>
                    <a:pt x="1501" y="1034"/>
                  </a:lnTo>
                  <a:lnTo>
                    <a:pt x="2001" y="6805"/>
                  </a:lnTo>
                  <a:lnTo>
                    <a:pt x="3269" y="6805"/>
                  </a:lnTo>
                  <a:lnTo>
                    <a:pt x="2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6438659" y="2129109"/>
              <a:ext cx="35853" cy="33767"/>
            </a:xfrm>
            <a:custGeom>
              <a:avLst/>
              <a:gdLst/>
              <a:ahLst/>
              <a:cxnLst/>
              <a:rect l="l" t="t" r="r" b="b"/>
              <a:pathLst>
                <a:path w="1736" h="1635" extrusionOk="0">
                  <a:moveTo>
                    <a:pt x="801" y="0"/>
                  </a:moveTo>
                  <a:cubicBezTo>
                    <a:pt x="367" y="0"/>
                    <a:pt x="1" y="367"/>
                    <a:pt x="67" y="834"/>
                  </a:cubicBezTo>
                  <a:cubicBezTo>
                    <a:pt x="101" y="1268"/>
                    <a:pt x="501" y="1635"/>
                    <a:pt x="935" y="1635"/>
                  </a:cubicBezTo>
                  <a:cubicBezTo>
                    <a:pt x="1368" y="1635"/>
                    <a:pt x="1735" y="1268"/>
                    <a:pt x="1668" y="834"/>
                  </a:cubicBezTo>
                  <a:cubicBezTo>
                    <a:pt x="1635" y="367"/>
                    <a:pt x="1268"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6473108" y="2020952"/>
              <a:ext cx="110243" cy="139859"/>
            </a:xfrm>
            <a:custGeom>
              <a:avLst/>
              <a:gdLst/>
              <a:ahLst/>
              <a:cxnLst/>
              <a:rect l="l" t="t" r="r" b="b"/>
              <a:pathLst>
                <a:path w="5338" h="6772" extrusionOk="0">
                  <a:moveTo>
                    <a:pt x="0" y="0"/>
                  </a:moveTo>
                  <a:lnTo>
                    <a:pt x="201" y="2235"/>
                  </a:lnTo>
                  <a:lnTo>
                    <a:pt x="1368" y="2235"/>
                  </a:lnTo>
                  <a:lnTo>
                    <a:pt x="1268" y="1068"/>
                  </a:lnTo>
                  <a:lnTo>
                    <a:pt x="3937" y="1068"/>
                  </a:lnTo>
                  <a:lnTo>
                    <a:pt x="1868" y="6772"/>
                  </a:lnTo>
                  <a:lnTo>
                    <a:pt x="3236" y="6772"/>
                  </a:lnTo>
                  <a:lnTo>
                    <a:pt x="5338" y="834"/>
                  </a:lnTo>
                  <a:lnTo>
                    <a:pt x="5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6595040" y="2020250"/>
              <a:ext cx="110243" cy="140561"/>
            </a:xfrm>
            <a:custGeom>
              <a:avLst/>
              <a:gdLst/>
              <a:ahLst/>
              <a:cxnLst/>
              <a:rect l="l" t="t" r="r" b="b"/>
              <a:pathLst>
                <a:path w="5338" h="6806" extrusionOk="0">
                  <a:moveTo>
                    <a:pt x="1" y="1"/>
                  </a:moveTo>
                  <a:lnTo>
                    <a:pt x="201" y="2236"/>
                  </a:lnTo>
                  <a:lnTo>
                    <a:pt x="1368" y="2236"/>
                  </a:lnTo>
                  <a:lnTo>
                    <a:pt x="1268" y="1068"/>
                  </a:lnTo>
                  <a:lnTo>
                    <a:pt x="3937" y="1068"/>
                  </a:lnTo>
                  <a:lnTo>
                    <a:pt x="1869" y="6806"/>
                  </a:lnTo>
                  <a:lnTo>
                    <a:pt x="3236" y="6806"/>
                  </a:lnTo>
                  <a:lnTo>
                    <a:pt x="5338" y="868"/>
                  </a:lnTo>
                  <a:lnTo>
                    <a:pt x="5271" y="3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6716972" y="2020250"/>
              <a:ext cx="110945" cy="140561"/>
            </a:xfrm>
            <a:custGeom>
              <a:avLst/>
              <a:gdLst/>
              <a:ahLst/>
              <a:cxnLst/>
              <a:rect l="l" t="t" r="r" b="b"/>
              <a:pathLst>
                <a:path w="5372" h="6806" extrusionOk="0">
                  <a:moveTo>
                    <a:pt x="1" y="1"/>
                  </a:moveTo>
                  <a:lnTo>
                    <a:pt x="201" y="2236"/>
                  </a:lnTo>
                  <a:lnTo>
                    <a:pt x="1368" y="2236"/>
                  </a:lnTo>
                  <a:lnTo>
                    <a:pt x="1268" y="1068"/>
                  </a:lnTo>
                  <a:lnTo>
                    <a:pt x="3937" y="1068"/>
                  </a:lnTo>
                  <a:lnTo>
                    <a:pt x="1869" y="6806"/>
                  </a:lnTo>
                  <a:lnTo>
                    <a:pt x="3236" y="6806"/>
                  </a:lnTo>
                  <a:lnTo>
                    <a:pt x="5371" y="868"/>
                  </a:lnTo>
                  <a:lnTo>
                    <a:pt x="5271" y="3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6191346" y="3401510"/>
              <a:ext cx="64085" cy="74432"/>
            </a:xfrm>
            <a:custGeom>
              <a:avLst/>
              <a:gdLst/>
              <a:ahLst/>
              <a:cxnLst/>
              <a:rect l="l" t="t" r="r" b="b"/>
              <a:pathLst>
                <a:path w="3103" h="3604" extrusionOk="0">
                  <a:moveTo>
                    <a:pt x="1435" y="535"/>
                  </a:moveTo>
                  <a:cubicBezTo>
                    <a:pt x="1935" y="535"/>
                    <a:pt x="2269" y="968"/>
                    <a:pt x="2369" y="1802"/>
                  </a:cubicBezTo>
                  <a:cubicBezTo>
                    <a:pt x="2435" y="2636"/>
                    <a:pt x="2169" y="3036"/>
                    <a:pt x="1668" y="3036"/>
                  </a:cubicBezTo>
                  <a:cubicBezTo>
                    <a:pt x="1168" y="3036"/>
                    <a:pt x="834" y="2670"/>
                    <a:pt x="734" y="1802"/>
                  </a:cubicBezTo>
                  <a:cubicBezTo>
                    <a:pt x="667" y="935"/>
                    <a:pt x="968" y="535"/>
                    <a:pt x="1435" y="535"/>
                  </a:cubicBezTo>
                  <a:close/>
                  <a:moveTo>
                    <a:pt x="1401" y="1"/>
                  </a:moveTo>
                  <a:cubicBezTo>
                    <a:pt x="567" y="1"/>
                    <a:pt x="0" y="635"/>
                    <a:pt x="100" y="1802"/>
                  </a:cubicBezTo>
                  <a:cubicBezTo>
                    <a:pt x="200" y="2936"/>
                    <a:pt x="868" y="3604"/>
                    <a:pt x="1702" y="3604"/>
                  </a:cubicBezTo>
                  <a:cubicBezTo>
                    <a:pt x="2535" y="3604"/>
                    <a:pt x="3103" y="2936"/>
                    <a:pt x="3002" y="1802"/>
                  </a:cubicBezTo>
                  <a:cubicBezTo>
                    <a:pt x="2902" y="635"/>
                    <a:pt x="2235"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6034965" y="3154196"/>
              <a:ext cx="35151" cy="72366"/>
            </a:xfrm>
            <a:custGeom>
              <a:avLst/>
              <a:gdLst/>
              <a:ahLst/>
              <a:cxnLst/>
              <a:rect l="l" t="t" r="r" b="b"/>
              <a:pathLst>
                <a:path w="1702" h="3504" extrusionOk="0">
                  <a:moveTo>
                    <a:pt x="0" y="1"/>
                  </a:moveTo>
                  <a:lnTo>
                    <a:pt x="34" y="568"/>
                  </a:lnTo>
                  <a:lnTo>
                    <a:pt x="767" y="568"/>
                  </a:lnTo>
                  <a:lnTo>
                    <a:pt x="1034" y="3503"/>
                  </a:lnTo>
                  <a:lnTo>
                    <a:pt x="1701" y="3503"/>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6285025" y="3153452"/>
              <a:ext cx="62040" cy="73110"/>
            </a:xfrm>
            <a:custGeom>
              <a:avLst/>
              <a:gdLst/>
              <a:ahLst/>
              <a:cxnLst/>
              <a:rect l="l" t="t" r="r" b="b"/>
              <a:pathLst>
                <a:path w="3004" h="3540" extrusionOk="0">
                  <a:moveTo>
                    <a:pt x="1207" y="0"/>
                  </a:moveTo>
                  <a:cubicBezTo>
                    <a:pt x="739" y="0"/>
                    <a:pt x="282" y="229"/>
                    <a:pt x="1" y="604"/>
                  </a:cubicBezTo>
                  <a:lnTo>
                    <a:pt x="501" y="937"/>
                  </a:lnTo>
                  <a:cubicBezTo>
                    <a:pt x="668" y="704"/>
                    <a:pt x="968" y="570"/>
                    <a:pt x="1302" y="570"/>
                  </a:cubicBezTo>
                  <a:cubicBezTo>
                    <a:pt x="1702" y="570"/>
                    <a:pt x="1936" y="771"/>
                    <a:pt x="1969" y="1071"/>
                  </a:cubicBezTo>
                  <a:cubicBezTo>
                    <a:pt x="2002" y="1371"/>
                    <a:pt x="1869" y="1638"/>
                    <a:pt x="1635" y="1805"/>
                  </a:cubicBezTo>
                  <a:lnTo>
                    <a:pt x="368" y="3139"/>
                  </a:lnTo>
                  <a:lnTo>
                    <a:pt x="401" y="3539"/>
                  </a:lnTo>
                  <a:lnTo>
                    <a:pt x="3003" y="3539"/>
                  </a:lnTo>
                  <a:lnTo>
                    <a:pt x="2936" y="3006"/>
                  </a:lnTo>
                  <a:lnTo>
                    <a:pt x="1302" y="3006"/>
                  </a:lnTo>
                  <a:lnTo>
                    <a:pt x="2136" y="2138"/>
                  </a:lnTo>
                  <a:cubicBezTo>
                    <a:pt x="2469" y="1871"/>
                    <a:pt x="2669" y="1438"/>
                    <a:pt x="2636" y="1037"/>
                  </a:cubicBezTo>
                  <a:cubicBezTo>
                    <a:pt x="2569" y="404"/>
                    <a:pt x="2036" y="3"/>
                    <a:pt x="1302" y="3"/>
                  </a:cubicBezTo>
                  <a:cubicBezTo>
                    <a:pt x="1270" y="1"/>
                    <a:pt x="1239" y="0"/>
                    <a:pt x="1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6542004" y="3154196"/>
              <a:ext cx="57889" cy="73729"/>
            </a:xfrm>
            <a:custGeom>
              <a:avLst/>
              <a:gdLst/>
              <a:ahLst/>
              <a:cxnLst/>
              <a:rect l="l" t="t" r="r" b="b"/>
              <a:pathLst>
                <a:path w="2803" h="3570" extrusionOk="0">
                  <a:moveTo>
                    <a:pt x="0" y="1"/>
                  </a:moveTo>
                  <a:lnTo>
                    <a:pt x="33" y="534"/>
                  </a:lnTo>
                  <a:lnTo>
                    <a:pt x="1635" y="534"/>
                  </a:lnTo>
                  <a:lnTo>
                    <a:pt x="934" y="1502"/>
                  </a:lnTo>
                  <a:lnTo>
                    <a:pt x="967" y="1935"/>
                  </a:lnTo>
                  <a:lnTo>
                    <a:pt x="1268" y="1935"/>
                  </a:lnTo>
                  <a:cubicBezTo>
                    <a:pt x="1801" y="1935"/>
                    <a:pt x="2068" y="2136"/>
                    <a:pt x="2102" y="2469"/>
                  </a:cubicBezTo>
                  <a:cubicBezTo>
                    <a:pt x="2102" y="2769"/>
                    <a:pt x="1868" y="3003"/>
                    <a:pt x="1401" y="3003"/>
                  </a:cubicBezTo>
                  <a:cubicBezTo>
                    <a:pt x="1034" y="3003"/>
                    <a:pt x="634" y="2869"/>
                    <a:pt x="334" y="2636"/>
                  </a:cubicBezTo>
                  <a:lnTo>
                    <a:pt x="100" y="3136"/>
                  </a:lnTo>
                  <a:cubicBezTo>
                    <a:pt x="500" y="3437"/>
                    <a:pt x="967" y="3570"/>
                    <a:pt x="1468" y="3570"/>
                  </a:cubicBezTo>
                  <a:cubicBezTo>
                    <a:pt x="2402" y="3570"/>
                    <a:pt x="2802" y="3070"/>
                    <a:pt x="2735" y="2469"/>
                  </a:cubicBezTo>
                  <a:cubicBezTo>
                    <a:pt x="2702" y="1902"/>
                    <a:pt x="2235" y="1468"/>
                    <a:pt x="1668" y="1435"/>
                  </a:cubicBezTo>
                  <a:lnTo>
                    <a:pt x="2435" y="434"/>
                  </a:lnTo>
                  <a:lnTo>
                    <a:pt x="23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6018422" y="2897919"/>
              <a:ext cx="66852" cy="71664"/>
            </a:xfrm>
            <a:custGeom>
              <a:avLst/>
              <a:gdLst/>
              <a:ahLst/>
              <a:cxnLst/>
              <a:rect l="l" t="t" r="r" b="b"/>
              <a:pathLst>
                <a:path w="3237" h="3470" extrusionOk="0">
                  <a:moveTo>
                    <a:pt x="1535" y="1"/>
                  </a:moveTo>
                  <a:lnTo>
                    <a:pt x="1" y="2236"/>
                  </a:lnTo>
                  <a:lnTo>
                    <a:pt x="67" y="2703"/>
                  </a:lnTo>
                  <a:lnTo>
                    <a:pt x="1969" y="2703"/>
                  </a:lnTo>
                  <a:lnTo>
                    <a:pt x="2035" y="3470"/>
                  </a:lnTo>
                  <a:lnTo>
                    <a:pt x="2669" y="3470"/>
                  </a:lnTo>
                  <a:lnTo>
                    <a:pt x="2603" y="2703"/>
                  </a:lnTo>
                  <a:lnTo>
                    <a:pt x="3236" y="2703"/>
                  </a:lnTo>
                  <a:lnTo>
                    <a:pt x="3170" y="2136"/>
                  </a:lnTo>
                  <a:lnTo>
                    <a:pt x="2536" y="2136"/>
                  </a:lnTo>
                  <a:lnTo>
                    <a:pt x="2502" y="1435"/>
                  </a:lnTo>
                  <a:lnTo>
                    <a:pt x="1869" y="1435"/>
                  </a:lnTo>
                  <a:lnTo>
                    <a:pt x="1935" y="2136"/>
                  </a:lnTo>
                  <a:lnTo>
                    <a:pt x="801" y="2136"/>
                  </a:lnTo>
                  <a:lnTo>
                    <a:pt x="2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6267801" y="2897237"/>
              <a:ext cx="55824" cy="73729"/>
            </a:xfrm>
            <a:custGeom>
              <a:avLst/>
              <a:gdLst/>
              <a:ahLst/>
              <a:cxnLst/>
              <a:rect l="l" t="t" r="r" b="b"/>
              <a:pathLst>
                <a:path w="2703" h="3570" extrusionOk="0">
                  <a:moveTo>
                    <a:pt x="168" y="0"/>
                  </a:moveTo>
                  <a:lnTo>
                    <a:pt x="168" y="1902"/>
                  </a:lnTo>
                  <a:lnTo>
                    <a:pt x="1002" y="1902"/>
                  </a:lnTo>
                  <a:cubicBezTo>
                    <a:pt x="1736" y="1902"/>
                    <a:pt x="1969" y="2135"/>
                    <a:pt x="2002" y="2469"/>
                  </a:cubicBezTo>
                  <a:cubicBezTo>
                    <a:pt x="2036" y="2802"/>
                    <a:pt x="1769" y="3003"/>
                    <a:pt x="1302" y="3003"/>
                  </a:cubicBezTo>
                  <a:cubicBezTo>
                    <a:pt x="935" y="3003"/>
                    <a:pt x="535" y="2869"/>
                    <a:pt x="234" y="2636"/>
                  </a:cubicBezTo>
                  <a:lnTo>
                    <a:pt x="1" y="3169"/>
                  </a:lnTo>
                  <a:cubicBezTo>
                    <a:pt x="401" y="3436"/>
                    <a:pt x="868" y="3570"/>
                    <a:pt x="1369" y="3570"/>
                  </a:cubicBezTo>
                  <a:cubicBezTo>
                    <a:pt x="2303" y="3570"/>
                    <a:pt x="2703" y="3069"/>
                    <a:pt x="2636" y="2436"/>
                  </a:cubicBezTo>
                  <a:cubicBezTo>
                    <a:pt x="2603" y="1835"/>
                    <a:pt x="2136" y="1368"/>
                    <a:pt x="1102" y="1368"/>
                  </a:cubicBezTo>
                  <a:lnTo>
                    <a:pt x="768" y="1368"/>
                  </a:lnTo>
                  <a:lnTo>
                    <a:pt x="768" y="568"/>
                  </a:lnTo>
                  <a:lnTo>
                    <a:pt x="2269" y="568"/>
                  </a:lnTo>
                  <a:lnTo>
                    <a:pt x="22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6521331" y="2896556"/>
              <a:ext cx="62701" cy="74411"/>
            </a:xfrm>
            <a:custGeom>
              <a:avLst/>
              <a:gdLst/>
              <a:ahLst/>
              <a:cxnLst/>
              <a:rect l="l" t="t" r="r" b="b"/>
              <a:pathLst>
                <a:path w="3036" h="3603" extrusionOk="0">
                  <a:moveTo>
                    <a:pt x="1663" y="1899"/>
                  </a:moveTo>
                  <a:cubicBezTo>
                    <a:pt x="2005" y="1899"/>
                    <a:pt x="2304" y="2156"/>
                    <a:pt x="2335" y="2502"/>
                  </a:cubicBezTo>
                  <a:cubicBezTo>
                    <a:pt x="2369" y="2869"/>
                    <a:pt x="2102" y="3102"/>
                    <a:pt x="1702" y="3102"/>
                  </a:cubicBezTo>
                  <a:cubicBezTo>
                    <a:pt x="1681" y="3104"/>
                    <a:pt x="1660" y="3105"/>
                    <a:pt x="1639" y="3105"/>
                  </a:cubicBezTo>
                  <a:cubicBezTo>
                    <a:pt x="1294" y="3105"/>
                    <a:pt x="966" y="2848"/>
                    <a:pt x="934" y="2502"/>
                  </a:cubicBezTo>
                  <a:cubicBezTo>
                    <a:pt x="901" y="2168"/>
                    <a:pt x="1168" y="1901"/>
                    <a:pt x="1602" y="1901"/>
                  </a:cubicBezTo>
                  <a:cubicBezTo>
                    <a:pt x="1622" y="1900"/>
                    <a:pt x="1643" y="1899"/>
                    <a:pt x="1663" y="1899"/>
                  </a:cubicBezTo>
                  <a:close/>
                  <a:moveTo>
                    <a:pt x="1668" y="0"/>
                  </a:moveTo>
                  <a:cubicBezTo>
                    <a:pt x="668" y="0"/>
                    <a:pt x="0" y="667"/>
                    <a:pt x="134" y="1868"/>
                  </a:cubicBezTo>
                  <a:cubicBezTo>
                    <a:pt x="201" y="3002"/>
                    <a:pt x="834" y="3603"/>
                    <a:pt x="1802" y="3603"/>
                  </a:cubicBezTo>
                  <a:cubicBezTo>
                    <a:pt x="2502" y="3603"/>
                    <a:pt x="3036" y="3169"/>
                    <a:pt x="2969" y="2469"/>
                  </a:cubicBezTo>
                  <a:cubicBezTo>
                    <a:pt x="2905" y="1824"/>
                    <a:pt x="2342" y="1366"/>
                    <a:pt x="1732" y="1366"/>
                  </a:cubicBezTo>
                  <a:cubicBezTo>
                    <a:pt x="1711" y="1366"/>
                    <a:pt x="1690" y="1367"/>
                    <a:pt x="1668" y="1368"/>
                  </a:cubicBezTo>
                  <a:cubicBezTo>
                    <a:pt x="1335" y="1368"/>
                    <a:pt x="1001" y="1501"/>
                    <a:pt x="768" y="1735"/>
                  </a:cubicBezTo>
                  <a:cubicBezTo>
                    <a:pt x="701" y="967"/>
                    <a:pt x="1068" y="534"/>
                    <a:pt x="1735" y="534"/>
                  </a:cubicBezTo>
                  <a:cubicBezTo>
                    <a:pt x="1968" y="534"/>
                    <a:pt x="2202" y="601"/>
                    <a:pt x="2402" y="701"/>
                  </a:cubicBezTo>
                  <a:lnTo>
                    <a:pt x="2602" y="234"/>
                  </a:lnTo>
                  <a:cubicBezTo>
                    <a:pt x="2335" y="67"/>
                    <a:pt x="2002" y="0"/>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991553" y="2640279"/>
              <a:ext cx="57207" cy="72346"/>
            </a:xfrm>
            <a:custGeom>
              <a:avLst/>
              <a:gdLst/>
              <a:ahLst/>
              <a:cxnLst/>
              <a:rect l="l" t="t" r="r" b="b"/>
              <a:pathLst>
                <a:path w="2770" h="3503" extrusionOk="0">
                  <a:moveTo>
                    <a:pt x="1" y="0"/>
                  </a:moveTo>
                  <a:lnTo>
                    <a:pt x="101" y="1134"/>
                  </a:lnTo>
                  <a:lnTo>
                    <a:pt x="735" y="1134"/>
                  </a:lnTo>
                  <a:lnTo>
                    <a:pt x="668" y="534"/>
                  </a:lnTo>
                  <a:lnTo>
                    <a:pt x="2036" y="534"/>
                  </a:lnTo>
                  <a:lnTo>
                    <a:pt x="1001" y="3503"/>
                  </a:lnTo>
                  <a:lnTo>
                    <a:pt x="1669" y="3503"/>
                  </a:lnTo>
                  <a:lnTo>
                    <a:pt x="2769" y="434"/>
                  </a:lnTo>
                  <a:lnTo>
                    <a:pt x="2736" y="3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6245765" y="2639577"/>
              <a:ext cx="61338" cy="74432"/>
            </a:xfrm>
            <a:custGeom>
              <a:avLst/>
              <a:gdLst/>
              <a:ahLst/>
              <a:cxnLst/>
              <a:rect l="l" t="t" r="r" b="b"/>
              <a:pathLst>
                <a:path w="2970" h="3604" extrusionOk="0">
                  <a:moveTo>
                    <a:pt x="1301" y="535"/>
                  </a:moveTo>
                  <a:cubicBezTo>
                    <a:pt x="1702" y="535"/>
                    <a:pt x="2002" y="735"/>
                    <a:pt x="2035" y="1035"/>
                  </a:cubicBezTo>
                  <a:cubicBezTo>
                    <a:pt x="2035" y="1335"/>
                    <a:pt x="1802" y="1535"/>
                    <a:pt x="1402" y="1535"/>
                  </a:cubicBezTo>
                  <a:cubicBezTo>
                    <a:pt x="1001" y="1535"/>
                    <a:pt x="734" y="1335"/>
                    <a:pt x="701" y="1035"/>
                  </a:cubicBezTo>
                  <a:lnTo>
                    <a:pt x="701" y="1002"/>
                  </a:lnTo>
                  <a:cubicBezTo>
                    <a:pt x="668" y="701"/>
                    <a:pt x="901" y="535"/>
                    <a:pt x="1301" y="535"/>
                  </a:cubicBezTo>
                  <a:close/>
                  <a:moveTo>
                    <a:pt x="1435" y="2002"/>
                  </a:moveTo>
                  <a:cubicBezTo>
                    <a:pt x="1935" y="2002"/>
                    <a:pt x="2235" y="2202"/>
                    <a:pt x="2269" y="2536"/>
                  </a:cubicBezTo>
                  <a:cubicBezTo>
                    <a:pt x="2302" y="2870"/>
                    <a:pt x="2035" y="3103"/>
                    <a:pt x="1535" y="3103"/>
                  </a:cubicBezTo>
                  <a:cubicBezTo>
                    <a:pt x="1068" y="3103"/>
                    <a:pt x="734" y="2903"/>
                    <a:pt x="701" y="2536"/>
                  </a:cubicBezTo>
                  <a:cubicBezTo>
                    <a:pt x="668" y="2202"/>
                    <a:pt x="935" y="2002"/>
                    <a:pt x="1435" y="2002"/>
                  </a:cubicBezTo>
                  <a:close/>
                  <a:moveTo>
                    <a:pt x="1268" y="1"/>
                  </a:moveTo>
                  <a:cubicBezTo>
                    <a:pt x="501" y="1"/>
                    <a:pt x="1" y="368"/>
                    <a:pt x="67" y="968"/>
                  </a:cubicBezTo>
                  <a:cubicBezTo>
                    <a:pt x="67" y="1302"/>
                    <a:pt x="267" y="1569"/>
                    <a:pt x="568" y="1702"/>
                  </a:cubicBezTo>
                  <a:cubicBezTo>
                    <a:pt x="234" y="1836"/>
                    <a:pt x="34" y="2202"/>
                    <a:pt x="67" y="2536"/>
                  </a:cubicBezTo>
                  <a:cubicBezTo>
                    <a:pt x="134" y="3203"/>
                    <a:pt x="734" y="3603"/>
                    <a:pt x="1602" y="3603"/>
                  </a:cubicBezTo>
                  <a:cubicBezTo>
                    <a:pt x="2469" y="3603"/>
                    <a:pt x="2969" y="3203"/>
                    <a:pt x="2936" y="2536"/>
                  </a:cubicBezTo>
                  <a:cubicBezTo>
                    <a:pt x="2903" y="2169"/>
                    <a:pt x="2636" y="1836"/>
                    <a:pt x="2302" y="1702"/>
                  </a:cubicBezTo>
                  <a:cubicBezTo>
                    <a:pt x="2569" y="1569"/>
                    <a:pt x="2702" y="1268"/>
                    <a:pt x="2669" y="968"/>
                  </a:cubicBezTo>
                  <a:cubicBezTo>
                    <a:pt x="2602" y="368"/>
                    <a:pt x="2035"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6496528" y="2639577"/>
              <a:ext cx="62722" cy="74432"/>
            </a:xfrm>
            <a:custGeom>
              <a:avLst/>
              <a:gdLst/>
              <a:ahLst/>
              <a:cxnLst/>
              <a:rect l="l" t="t" r="r" b="b"/>
              <a:pathLst>
                <a:path w="3037" h="3604" extrusionOk="0">
                  <a:moveTo>
                    <a:pt x="1364" y="498"/>
                  </a:moveTo>
                  <a:cubicBezTo>
                    <a:pt x="1709" y="498"/>
                    <a:pt x="2037" y="756"/>
                    <a:pt x="2069" y="1102"/>
                  </a:cubicBezTo>
                  <a:lnTo>
                    <a:pt x="2102" y="1102"/>
                  </a:lnTo>
                  <a:cubicBezTo>
                    <a:pt x="2135" y="1435"/>
                    <a:pt x="1869" y="1702"/>
                    <a:pt x="1435" y="1702"/>
                  </a:cubicBezTo>
                  <a:cubicBezTo>
                    <a:pt x="1412" y="1704"/>
                    <a:pt x="1390" y="1705"/>
                    <a:pt x="1368" y="1705"/>
                  </a:cubicBezTo>
                  <a:cubicBezTo>
                    <a:pt x="998" y="1705"/>
                    <a:pt x="699" y="1448"/>
                    <a:pt x="668" y="1102"/>
                  </a:cubicBezTo>
                  <a:cubicBezTo>
                    <a:pt x="634" y="735"/>
                    <a:pt x="901" y="501"/>
                    <a:pt x="1301" y="501"/>
                  </a:cubicBezTo>
                  <a:cubicBezTo>
                    <a:pt x="1322" y="499"/>
                    <a:pt x="1343" y="498"/>
                    <a:pt x="1364" y="498"/>
                  </a:cubicBezTo>
                  <a:close/>
                  <a:moveTo>
                    <a:pt x="1235" y="1"/>
                  </a:moveTo>
                  <a:cubicBezTo>
                    <a:pt x="534" y="1"/>
                    <a:pt x="1" y="435"/>
                    <a:pt x="67" y="1135"/>
                  </a:cubicBezTo>
                  <a:cubicBezTo>
                    <a:pt x="132" y="1780"/>
                    <a:pt x="663" y="2237"/>
                    <a:pt x="1301" y="2237"/>
                  </a:cubicBezTo>
                  <a:cubicBezTo>
                    <a:pt x="1323" y="2237"/>
                    <a:pt x="1346" y="2237"/>
                    <a:pt x="1368" y="2236"/>
                  </a:cubicBezTo>
                  <a:cubicBezTo>
                    <a:pt x="1702" y="2236"/>
                    <a:pt x="2035" y="2102"/>
                    <a:pt x="2269" y="1869"/>
                  </a:cubicBezTo>
                  <a:lnTo>
                    <a:pt x="2269" y="1869"/>
                  </a:lnTo>
                  <a:cubicBezTo>
                    <a:pt x="2336" y="2636"/>
                    <a:pt x="1969" y="3070"/>
                    <a:pt x="1301" y="3070"/>
                  </a:cubicBezTo>
                  <a:cubicBezTo>
                    <a:pt x="1068" y="3070"/>
                    <a:pt x="834" y="3003"/>
                    <a:pt x="634" y="2903"/>
                  </a:cubicBezTo>
                  <a:lnTo>
                    <a:pt x="434" y="3370"/>
                  </a:lnTo>
                  <a:cubicBezTo>
                    <a:pt x="701" y="3537"/>
                    <a:pt x="1035" y="3603"/>
                    <a:pt x="1368" y="3603"/>
                  </a:cubicBezTo>
                  <a:cubicBezTo>
                    <a:pt x="2369" y="3603"/>
                    <a:pt x="3036" y="2936"/>
                    <a:pt x="2903" y="1735"/>
                  </a:cubicBezTo>
                  <a:cubicBezTo>
                    <a:pt x="2803" y="635"/>
                    <a:pt x="2202"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6590269" y="3445541"/>
              <a:ext cx="17885" cy="31784"/>
            </a:xfrm>
            <a:custGeom>
              <a:avLst/>
              <a:gdLst/>
              <a:ahLst/>
              <a:cxnLst/>
              <a:rect l="l" t="t" r="r" b="b"/>
              <a:pathLst>
                <a:path w="866" h="1539" extrusionOk="0">
                  <a:moveTo>
                    <a:pt x="348" y="0"/>
                  </a:moveTo>
                  <a:cubicBezTo>
                    <a:pt x="141" y="0"/>
                    <a:pt x="1" y="188"/>
                    <a:pt x="31" y="404"/>
                  </a:cubicBezTo>
                  <a:cubicBezTo>
                    <a:pt x="31" y="571"/>
                    <a:pt x="165" y="738"/>
                    <a:pt x="298" y="771"/>
                  </a:cubicBezTo>
                  <a:lnTo>
                    <a:pt x="165" y="1538"/>
                  </a:lnTo>
                  <a:lnTo>
                    <a:pt x="599" y="1538"/>
                  </a:lnTo>
                  <a:lnTo>
                    <a:pt x="799" y="838"/>
                  </a:lnTo>
                  <a:cubicBezTo>
                    <a:pt x="832" y="704"/>
                    <a:pt x="865" y="571"/>
                    <a:pt x="865" y="437"/>
                  </a:cubicBezTo>
                  <a:cubicBezTo>
                    <a:pt x="865" y="190"/>
                    <a:pt x="694" y="0"/>
                    <a:pt x="456" y="0"/>
                  </a:cubicBezTo>
                  <a:cubicBezTo>
                    <a:pt x="437" y="0"/>
                    <a:pt x="418" y="1"/>
                    <a:pt x="398" y="4"/>
                  </a:cubicBezTo>
                  <a:cubicBezTo>
                    <a:pt x="381" y="1"/>
                    <a:pt x="364"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6820999" y="3420799"/>
              <a:ext cx="50309" cy="35171"/>
            </a:xfrm>
            <a:custGeom>
              <a:avLst/>
              <a:gdLst/>
              <a:ahLst/>
              <a:cxnLst/>
              <a:rect l="l" t="t" r="r" b="b"/>
              <a:pathLst>
                <a:path w="2436" h="1703" extrusionOk="0">
                  <a:moveTo>
                    <a:pt x="1" y="1"/>
                  </a:moveTo>
                  <a:lnTo>
                    <a:pt x="34" y="501"/>
                  </a:lnTo>
                  <a:lnTo>
                    <a:pt x="2336" y="501"/>
                  </a:lnTo>
                  <a:lnTo>
                    <a:pt x="2302" y="1"/>
                  </a:lnTo>
                  <a:close/>
                  <a:moveTo>
                    <a:pt x="101" y="1202"/>
                  </a:moveTo>
                  <a:lnTo>
                    <a:pt x="134" y="1702"/>
                  </a:lnTo>
                  <a:lnTo>
                    <a:pt x="2436" y="1702"/>
                  </a:lnTo>
                  <a:lnTo>
                    <a:pt x="2402" y="1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6803093" y="3162477"/>
              <a:ext cx="48926" cy="46158"/>
            </a:xfrm>
            <a:custGeom>
              <a:avLst/>
              <a:gdLst/>
              <a:ahLst/>
              <a:cxnLst/>
              <a:rect l="l" t="t" r="r" b="b"/>
              <a:pathLst>
                <a:path w="2369" h="2235" extrusionOk="0">
                  <a:moveTo>
                    <a:pt x="801" y="0"/>
                  </a:moveTo>
                  <a:lnTo>
                    <a:pt x="901" y="867"/>
                  </a:lnTo>
                  <a:lnTo>
                    <a:pt x="0" y="867"/>
                  </a:lnTo>
                  <a:lnTo>
                    <a:pt x="67" y="1368"/>
                  </a:lnTo>
                  <a:lnTo>
                    <a:pt x="934" y="1368"/>
                  </a:lnTo>
                  <a:lnTo>
                    <a:pt x="1001" y="2235"/>
                  </a:lnTo>
                  <a:lnTo>
                    <a:pt x="1535" y="2235"/>
                  </a:lnTo>
                  <a:lnTo>
                    <a:pt x="1468" y="1368"/>
                  </a:lnTo>
                  <a:lnTo>
                    <a:pt x="2369" y="1368"/>
                  </a:lnTo>
                  <a:lnTo>
                    <a:pt x="2302" y="867"/>
                  </a:lnTo>
                  <a:lnTo>
                    <a:pt x="1435" y="867"/>
                  </a:lnTo>
                  <a:lnTo>
                    <a:pt x="1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6765898" y="2658185"/>
              <a:ext cx="42730" cy="40665"/>
            </a:xfrm>
            <a:custGeom>
              <a:avLst/>
              <a:gdLst/>
              <a:ahLst/>
              <a:cxnLst/>
              <a:rect l="l" t="t" r="r" b="b"/>
              <a:pathLst>
                <a:path w="2069" h="1969" extrusionOk="0">
                  <a:moveTo>
                    <a:pt x="300" y="1"/>
                  </a:moveTo>
                  <a:lnTo>
                    <a:pt x="0" y="334"/>
                  </a:lnTo>
                  <a:lnTo>
                    <a:pt x="667" y="968"/>
                  </a:lnTo>
                  <a:lnTo>
                    <a:pt x="100" y="1568"/>
                  </a:lnTo>
                  <a:lnTo>
                    <a:pt x="534" y="1969"/>
                  </a:lnTo>
                  <a:lnTo>
                    <a:pt x="1068" y="1335"/>
                  </a:lnTo>
                  <a:lnTo>
                    <a:pt x="1768" y="1969"/>
                  </a:lnTo>
                  <a:lnTo>
                    <a:pt x="2068" y="1602"/>
                  </a:lnTo>
                  <a:lnTo>
                    <a:pt x="1401" y="1001"/>
                  </a:lnTo>
                  <a:lnTo>
                    <a:pt x="1968" y="367"/>
                  </a:lnTo>
                  <a:lnTo>
                    <a:pt x="1568" y="1"/>
                  </a:lnTo>
                  <a:lnTo>
                    <a:pt x="1001" y="601"/>
                  </a:lnTo>
                  <a:lnTo>
                    <a:pt x="3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6798261" y="2935816"/>
              <a:ext cx="28955" cy="11049"/>
            </a:xfrm>
            <a:custGeom>
              <a:avLst/>
              <a:gdLst/>
              <a:ahLst/>
              <a:cxnLst/>
              <a:rect l="l" t="t" r="r" b="b"/>
              <a:pathLst>
                <a:path w="1402" h="535" extrusionOk="0">
                  <a:moveTo>
                    <a:pt x="1" y="0"/>
                  </a:moveTo>
                  <a:lnTo>
                    <a:pt x="34" y="534"/>
                  </a:lnTo>
                  <a:lnTo>
                    <a:pt x="1402" y="534"/>
                  </a:lnTo>
                  <a:lnTo>
                    <a:pt x="1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6729385" y="2428095"/>
              <a:ext cx="55824" cy="6898"/>
            </a:xfrm>
            <a:custGeom>
              <a:avLst/>
              <a:gdLst/>
              <a:ahLst/>
              <a:cxnLst/>
              <a:rect l="l" t="t" r="r" b="b"/>
              <a:pathLst>
                <a:path w="2703" h="334" extrusionOk="0">
                  <a:moveTo>
                    <a:pt x="0" y="0"/>
                  </a:moveTo>
                  <a:lnTo>
                    <a:pt x="34" y="334"/>
                  </a:lnTo>
                  <a:lnTo>
                    <a:pt x="2702" y="334"/>
                  </a:lnTo>
                  <a:lnTo>
                    <a:pt x="2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6747972" y="2399843"/>
              <a:ext cx="14498" cy="13796"/>
            </a:xfrm>
            <a:custGeom>
              <a:avLst/>
              <a:gdLst/>
              <a:ahLst/>
              <a:cxnLst/>
              <a:rect l="l" t="t" r="r" b="b"/>
              <a:pathLst>
                <a:path w="702" h="668" extrusionOk="0">
                  <a:moveTo>
                    <a:pt x="301" y="1"/>
                  </a:moveTo>
                  <a:cubicBezTo>
                    <a:pt x="134" y="1"/>
                    <a:pt x="1" y="134"/>
                    <a:pt x="1" y="334"/>
                  </a:cubicBezTo>
                  <a:cubicBezTo>
                    <a:pt x="34" y="501"/>
                    <a:pt x="201" y="668"/>
                    <a:pt x="368" y="668"/>
                  </a:cubicBezTo>
                  <a:cubicBezTo>
                    <a:pt x="535" y="668"/>
                    <a:pt x="701" y="501"/>
                    <a:pt x="668" y="334"/>
                  </a:cubicBezTo>
                  <a:cubicBezTo>
                    <a:pt x="668" y="134"/>
                    <a:pt x="501"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6752123" y="2449450"/>
              <a:ext cx="14477" cy="13114"/>
            </a:xfrm>
            <a:custGeom>
              <a:avLst/>
              <a:gdLst/>
              <a:ahLst/>
              <a:cxnLst/>
              <a:rect l="l" t="t" r="r" b="b"/>
              <a:pathLst>
                <a:path w="701" h="635" extrusionOk="0">
                  <a:moveTo>
                    <a:pt x="334" y="0"/>
                  </a:moveTo>
                  <a:cubicBezTo>
                    <a:pt x="133" y="0"/>
                    <a:pt x="0" y="134"/>
                    <a:pt x="33" y="334"/>
                  </a:cubicBezTo>
                  <a:cubicBezTo>
                    <a:pt x="33" y="501"/>
                    <a:pt x="200" y="634"/>
                    <a:pt x="400" y="634"/>
                  </a:cubicBezTo>
                  <a:cubicBezTo>
                    <a:pt x="567" y="634"/>
                    <a:pt x="701" y="501"/>
                    <a:pt x="701" y="334"/>
                  </a:cubicBezTo>
                  <a:cubicBezTo>
                    <a:pt x="667" y="134"/>
                    <a:pt x="500"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6468977" y="2389516"/>
              <a:ext cx="86823" cy="74411"/>
            </a:xfrm>
            <a:custGeom>
              <a:avLst/>
              <a:gdLst/>
              <a:ahLst/>
              <a:cxnLst/>
              <a:rect l="l" t="t" r="r" b="b"/>
              <a:pathLst>
                <a:path w="4204" h="3603" extrusionOk="0">
                  <a:moveTo>
                    <a:pt x="801" y="367"/>
                  </a:moveTo>
                  <a:cubicBezTo>
                    <a:pt x="1068" y="367"/>
                    <a:pt x="1268" y="601"/>
                    <a:pt x="1301" y="968"/>
                  </a:cubicBezTo>
                  <a:cubicBezTo>
                    <a:pt x="1335" y="1368"/>
                    <a:pt x="1168" y="1601"/>
                    <a:pt x="901" y="1601"/>
                  </a:cubicBezTo>
                  <a:cubicBezTo>
                    <a:pt x="667" y="1601"/>
                    <a:pt x="467" y="1368"/>
                    <a:pt x="434" y="968"/>
                  </a:cubicBezTo>
                  <a:cubicBezTo>
                    <a:pt x="401" y="601"/>
                    <a:pt x="534" y="367"/>
                    <a:pt x="801" y="367"/>
                  </a:cubicBezTo>
                  <a:close/>
                  <a:moveTo>
                    <a:pt x="801" y="0"/>
                  </a:moveTo>
                  <a:cubicBezTo>
                    <a:pt x="300" y="0"/>
                    <a:pt x="0" y="401"/>
                    <a:pt x="34" y="968"/>
                  </a:cubicBezTo>
                  <a:cubicBezTo>
                    <a:pt x="34" y="1501"/>
                    <a:pt x="434" y="1935"/>
                    <a:pt x="968" y="1935"/>
                  </a:cubicBezTo>
                  <a:cubicBezTo>
                    <a:pt x="1468" y="1935"/>
                    <a:pt x="1768" y="1568"/>
                    <a:pt x="1701" y="968"/>
                  </a:cubicBezTo>
                  <a:cubicBezTo>
                    <a:pt x="1735" y="467"/>
                    <a:pt x="1301" y="34"/>
                    <a:pt x="801" y="0"/>
                  </a:cubicBezTo>
                  <a:close/>
                  <a:moveTo>
                    <a:pt x="3236" y="2002"/>
                  </a:moveTo>
                  <a:cubicBezTo>
                    <a:pt x="3503" y="2002"/>
                    <a:pt x="3670" y="2235"/>
                    <a:pt x="3703" y="2635"/>
                  </a:cubicBezTo>
                  <a:lnTo>
                    <a:pt x="3736" y="2635"/>
                  </a:lnTo>
                  <a:cubicBezTo>
                    <a:pt x="3770" y="3002"/>
                    <a:pt x="3603" y="3236"/>
                    <a:pt x="3336" y="3236"/>
                  </a:cubicBezTo>
                  <a:cubicBezTo>
                    <a:pt x="3069" y="3236"/>
                    <a:pt x="2902" y="3036"/>
                    <a:pt x="2869" y="2635"/>
                  </a:cubicBezTo>
                  <a:cubicBezTo>
                    <a:pt x="2802" y="2235"/>
                    <a:pt x="2969" y="2002"/>
                    <a:pt x="3236" y="2002"/>
                  </a:cubicBezTo>
                  <a:close/>
                  <a:moveTo>
                    <a:pt x="2869" y="67"/>
                  </a:moveTo>
                  <a:lnTo>
                    <a:pt x="801" y="3536"/>
                  </a:lnTo>
                  <a:lnTo>
                    <a:pt x="1301" y="3536"/>
                  </a:lnTo>
                  <a:lnTo>
                    <a:pt x="3369" y="67"/>
                  </a:lnTo>
                  <a:close/>
                  <a:moveTo>
                    <a:pt x="3203" y="1668"/>
                  </a:moveTo>
                  <a:cubicBezTo>
                    <a:pt x="2702" y="1668"/>
                    <a:pt x="2402" y="2068"/>
                    <a:pt x="2469" y="2635"/>
                  </a:cubicBezTo>
                  <a:cubicBezTo>
                    <a:pt x="2469" y="3136"/>
                    <a:pt x="2869" y="3569"/>
                    <a:pt x="3369" y="3603"/>
                  </a:cubicBezTo>
                  <a:cubicBezTo>
                    <a:pt x="3870" y="3603"/>
                    <a:pt x="4203" y="3203"/>
                    <a:pt x="4137" y="2635"/>
                  </a:cubicBezTo>
                  <a:cubicBezTo>
                    <a:pt x="4137" y="2102"/>
                    <a:pt x="3736" y="1668"/>
                    <a:pt x="3203" y="1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5973049" y="2406637"/>
              <a:ext cx="56423" cy="56815"/>
            </a:xfrm>
            <a:custGeom>
              <a:avLst/>
              <a:gdLst/>
              <a:ahLst/>
              <a:cxnLst/>
              <a:rect l="l" t="t" r="r" b="b"/>
              <a:pathLst>
                <a:path w="2732" h="2751" extrusionOk="0">
                  <a:moveTo>
                    <a:pt x="1291" y="1"/>
                  </a:moveTo>
                  <a:cubicBezTo>
                    <a:pt x="573" y="1"/>
                    <a:pt x="1" y="641"/>
                    <a:pt x="96" y="1373"/>
                  </a:cubicBezTo>
                  <a:cubicBezTo>
                    <a:pt x="160" y="2135"/>
                    <a:pt x="767" y="2745"/>
                    <a:pt x="1544" y="2745"/>
                  </a:cubicBezTo>
                  <a:cubicBezTo>
                    <a:pt x="1583" y="2745"/>
                    <a:pt x="1623" y="2744"/>
                    <a:pt x="1664" y="2740"/>
                  </a:cubicBezTo>
                  <a:cubicBezTo>
                    <a:pt x="1709" y="2747"/>
                    <a:pt x="1753" y="2751"/>
                    <a:pt x="1798" y="2751"/>
                  </a:cubicBezTo>
                  <a:cubicBezTo>
                    <a:pt x="2185" y="2751"/>
                    <a:pt x="2552" y="2499"/>
                    <a:pt x="2731" y="2140"/>
                  </a:cubicBezTo>
                  <a:lnTo>
                    <a:pt x="2231" y="1840"/>
                  </a:lnTo>
                  <a:cubicBezTo>
                    <a:pt x="2109" y="2053"/>
                    <a:pt x="1903" y="2211"/>
                    <a:pt x="1665" y="2211"/>
                  </a:cubicBezTo>
                  <a:cubicBezTo>
                    <a:pt x="1643" y="2211"/>
                    <a:pt x="1620" y="2210"/>
                    <a:pt x="1597" y="2207"/>
                  </a:cubicBezTo>
                  <a:cubicBezTo>
                    <a:pt x="1577" y="2208"/>
                    <a:pt x="1558" y="2209"/>
                    <a:pt x="1538" y="2209"/>
                  </a:cubicBezTo>
                  <a:cubicBezTo>
                    <a:pt x="1097" y="2209"/>
                    <a:pt x="730" y="1852"/>
                    <a:pt x="730" y="1373"/>
                  </a:cubicBezTo>
                  <a:cubicBezTo>
                    <a:pt x="630" y="939"/>
                    <a:pt x="997" y="539"/>
                    <a:pt x="1464" y="539"/>
                  </a:cubicBezTo>
                  <a:cubicBezTo>
                    <a:pt x="1731" y="539"/>
                    <a:pt x="1998" y="706"/>
                    <a:pt x="2164" y="906"/>
                  </a:cubicBezTo>
                  <a:lnTo>
                    <a:pt x="2598" y="639"/>
                  </a:lnTo>
                  <a:cubicBezTo>
                    <a:pt x="2364" y="239"/>
                    <a:pt x="1897" y="5"/>
                    <a:pt x="1397" y="5"/>
                  </a:cubicBezTo>
                  <a:cubicBezTo>
                    <a:pt x="1362" y="2"/>
                    <a:pt x="1326" y="1"/>
                    <a:pt x="1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6207186" y="2399843"/>
              <a:ext cx="88207" cy="56505"/>
            </a:xfrm>
            <a:custGeom>
              <a:avLst/>
              <a:gdLst/>
              <a:ahLst/>
              <a:cxnLst/>
              <a:rect l="l" t="t" r="r" b="b"/>
              <a:pathLst>
                <a:path w="4271" h="2736" extrusionOk="0">
                  <a:moveTo>
                    <a:pt x="1168" y="1"/>
                  </a:moveTo>
                  <a:lnTo>
                    <a:pt x="1" y="1368"/>
                  </a:lnTo>
                  <a:lnTo>
                    <a:pt x="1402" y="2736"/>
                  </a:lnTo>
                  <a:lnTo>
                    <a:pt x="4270" y="2736"/>
                  </a:ln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6242316" y="2410169"/>
              <a:ext cx="39983" cy="38600"/>
            </a:xfrm>
            <a:custGeom>
              <a:avLst/>
              <a:gdLst/>
              <a:ahLst/>
              <a:cxnLst/>
              <a:rect l="l" t="t" r="r" b="b"/>
              <a:pathLst>
                <a:path w="1936" h="1869" extrusionOk="0">
                  <a:moveTo>
                    <a:pt x="1635" y="1"/>
                  </a:moveTo>
                  <a:lnTo>
                    <a:pt x="968" y="735"/>
                  </a:lnTo>
                  <a:lnTo>
                    <a:pt x="201" y="34"/>
                  </a:lnTo>
                  <a:lnTo>
                    <a:pt x="1" y="234"/>
                  </a:lnTo>
                  <a:lnTo>
                    <a:pt x="768" y="935"/>
                  </a:lnTo>
                  <a:lnTo>
                    <a:pt x="101" y="1669"/>
                  </a:lnTo>
                  <a:lnTo>
                    <a:pt x="334" y="1869"/>
                  </a:lnTo>
                  <a:lnTo>
                    <a:pt x="1001" y="1135"/>
                  </a:lnTo>
                  <a:lnTo>
                    <a:pt x="1769" y="1836"/>
                  </a:lnTo>
                  <a:lnTo>
                    <a:pt x="1935" y="1635"/>
                  </a:lnTo>
                  <a:lnTo>
                    <a:pt x="1168" y="935"/>
                  </a:lnTo>
                  <a:lnTo>
                    <a:pt x="1835" y="168"/>
                  </a:lnTo>
                  <a:lnTo>
                    <a:pt x="16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6003966" y="3977425"/>
              <a:ext cx="97790" cy="580790"/>
            </a:xfrm>
            <a:custGeom>
              <a:avLst/>
              <a:gdLst/>
              <a:ahLst/>
              <a:cxnLst/>
              <a:rect l="l" t="t" r="r" b="b"/>
              <a:pathLst>
                <a:path w="4735" h="28122" extrusionOk="0">
                  <a:moveTo>
                    <a:pt x="3522" y="0"/>
                  </a:moveTo>
                  <a:cubicBezTo>
                    <a:pt x="3505" y="0"/>
                    <a:pt x="3487" y="1"/>
                    <a:pt x="3469" y="2"/>
                  </a:cubicBezTo>
                  <a:lnTo>
                    <a:pt x="1168" y="35"/>
                  </a:lnTo>
                  <a:cubicBezTo>
                    <a:pt x="534" y="35"/>
                    <a:pt x="0" y="569"/>
                    <a:pt x="34" y="1202"/>
                  </a:cubicBezTo>
                  <a:lnTo>
                    <a:pt x="34" y="26954"/>
                  </a:lnTo>
                  <a:cubicBezTo>
                    <a:pt x="34" y="27588"/>
                    <a:pt x="534" y="28122"/>
                    <a:pt x="1168" y="28122"/>
                  </a:cubicBezTo>
                  <a:cubicBezTo>
                    <a:pt x="1768" y="28122"/>
                    <a:pt x="2235" y="27688"/>
                    <a:pt x="2335" y="27121"/>
                  </a:cubicBezTo>
                  <a:lnTo>
                    <a:pt x="4637" y="1303"/>
                  </a:lnTo>
                  <a:cubicBezTo>
                    <a:pt x="4734" y="620"/>
                    <a:pt x="4198" y="0"/>
                    <a:pt x="3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6602682" y="3977425"/>
              <a:ext cx="97087" cy="580790"/>
            </a:xfrm>
            <a:custGeom>
              <a:avLst/>
              <a:gdLst/>
              <a:ahLst/>
              <a:cxnLst/>
              <a:rect l="l" t="t" r="r" b="b"/>
              <a:pathLst>
                <a:path w="4701" h="28122" extrusionOk="0">
                  <a:moveTo>
                    <a:pt x="1210" y="0"/>
                  </a:moveTo>
                  <a:cubicBezTo>
                    <a:pt x="505" y="0"/>
                    <a:pt x="0" y="620"/>
                    <a:pt x="98" y="1303"/>
                  </a:cubicBezTo>
                  <a:lnTo>
                    <a:pt x="2399" y="27121"/>
                  </a:lnTo>
                  <a:cubicBezTo>
                    <a:pt x="2466" y="27688"/>
                    <a:pt x="2966" y="28122"/>
                    <a:pt x="3533" y="28122"/>
                  </a:cubicBezTo>
                  <a:cubicBezTo>
                    <a:pt x="4167" y="28122"/>
                    <a:pt x="4701" y="27588"/>
                    <a:pt x="4701" y="26954"/>
                  </a:cubicBezTo>
                  <a:lnTo>
                    <a:pt x="4701" y="1202"/>
                  </a:lnTo>
                  <a:cubicBezTo>
                    <a:pt x="4701" y="569"/>
                    <a:pt x="4201" y="35"/>
                    <a:pt x="3567" y="35"/>
                  </a:cubicBezTo>
                  <a:lnTo>
                    <a:pt x="1265" y="2"/>
                  </a:lnTo>
                  <a:cubicBezTo>
                    <a:pt x="1247" y="1"/>
                    <a:pt x="1228" y="0"/>
                    <a:pt x="1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5917163" y="3927157"/>
              <a:ext cx="861147" cy="79925"/>
            </a:xfrm>
            <a:custGeom>
              <a:avLst/>
              <a:gdLst/>
              <a:ahLst/>
              <a:cxnLst/>
              <a:rect l="l" t="t" r="r" b="b"/>
              <a:pathLst>
                <a:path w="41697" h="3870" extrusionOk="0">
                  <a:moveTo>
                    <a:pt x="1935" y="1"/>
                  </a:moveTo>
                  <a:cubicBezTo>
                    <a:pt x="867" y="1"/>
                    <a:pt x="0" y="868"/>
                    <a:pt x="0" y="1935"/>
                  </a:cubicBezTo>
                  <a:cubicBezTo>
                    <a:pt x="0" y="3003"/>
                    <a:pt x="867" y="3870"/>
                    <a:pt x="1935" y="3870"/>
                  </a:cubicBezTo>
                  <a:lnTo>
                    <a:pt x="39762" y="3870"/>
                  </a:lnTo>
                  <a:cubicBezTo>
                    <a:pt x="40829" y="3870"/>
                    <a:pt x="41697" y="3003"/>
                    <a:pt x="41697" y="1935"/>
                  </a:cubicBezTo>
                  <a:cubicBezTo>
                    <a:pt x="41697" y="868"/>
                    <a:pt x="40829" y="1"/>
                    <a:pt x="39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6030834" y="3693618"/>
              <a:ext cx="38600" cy="236306"/>
            </a:xfrm>
            <a:custGeom>
              <a:avLst/>
              <a:gdLst/>
              <a:ahLst/>
              <a:cxnLst/>
              <a:rect l="l" t="t" r="r" b="b"/>
              <a:pathLst>
                <a:path w="1869" h="11442" extrusionOk="0">
                  <a:moveTo>
                    <a:pt x="1134" y="0"/>
                  </a:moveTo>
                  <a:lnTo>
                    <a:pt x="0" y="11442"/>
                  </a:lnTo>
                  <a:lnTo>
                    <a:pt x="1868" y="11442"/>
                  </a:ln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6052189" y="3692235"/>
              <a:ext cx="287297" cy="237690"/>
            </a:xfrm>
            <a:custGeom>
              <a:avLst/>
              <a:gdLst/>
              <a:ahLst/>
              <a:cxnLst/>
              <a:rect l="l" t="t" r="r" b="b"/>
              <a:pathLst>
                <a:path w="13911" h="11509" extrusionOk="0">
                  <a:moveTo>
                    <a:pt x="13243" y="1"/>
                  </a:moveTo>
                  <a:lnTo>
                    <a:pt x="0" y="67"/>
                  </a:lnTo>
                  <a:lnTo>
                    <a:pt x="634" y="11509"/>
                  </a:lnTo>
                  <a:lnTo>
                    <a:pt x="13910" y="11442"/>
                  </a:lnTo>
                  <a:lnTo>
                    <a:pt x="132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6052189" y="3692235"/>
              <a:ext cx="287297" cy="237690"/>
            </a:xfrm>
            <a:custGeom>
              <a:avLst/>
              <a:gdLst/>
              <a:ahLst/>
              <a:cxnLst/>
              <a:rect l="l" t="t" r="r" b="b"/>
              <a:pathLst>
                <a:path w="13911" h="11509" extrusionOk="0">
                  <a:moveTo>
                    <a:pt x="13243" y="1"/>
                  </a:moveTo>
                  <a:lnTo>
                    <a:pt x="0" y="67"/>
                  </a:lnTo>
                  <a:lnTo>
                    <a:pt x="634" y="11509"/>
                  </a:lnTo>
                  <a:lnTo>
                    <a:pt x="13910" y="11442"/>
                  </a:lnTo>
                  <a:lnTo>
                    <a:pt x="13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6049422" y="3648142"/>
              <a:ext cx="276268" cy="45497"/>
            </a:xfrm>
            <a:custGeom>
              <a:avLst/>
              <a:gdLst/>
              <a:ahLst/>
              <a:cxnLst/>
              <a:rect l="l" t="t" r="r" b="b"/>
              <a:pathLst>
                <a:path w="13377" h="2203" extrusionOk="0">
                  <a:moveTo>
                    <a:pt x="13244" y="1"/>
                  </a:moveTo>
                  <a:lnTo>
                    <a:pt x="1" y="68"/>
                  </a:lnTo>
                  <a:lnTo>
                    <a:pt x="134" y="2202"/>
                  </a:lnTo>
                  <a:lnTo>
                    <a:pt x="13377" y="2136"/>
                  </a:lnTo>
                  <a:lnTo>
                    <a:pt x="1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6075609" y="3627386"/>
              <a:ext cx="16543" cy="43515"/>
            </a:xfrm>
            <a:custGeom>
              <a:avLst/>
              <a:gdLst/>
              <a:ahLst/>
              <a:cxnLst/>
              <a:rect l="l" t="t" r="r" b="b"/>
              <a:pathLst>
                <a:path w="801" h="2107" extrusionOk="0">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6127963" y="3626787"/>
              <a:ext cx="17245" cy="44114"/>
            </a:xfrm>
            <a:custGeom>
              <a:avLst/>
              <a:gdLst/>
              <a:ahLst/>
              <a:cxnLst/>
              <a:rect l="l" t="t" r="r" b="b"/>
              <a:pathLst>
                <a:path w="835" h="2136" extrusionOk="0">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6180999" y="3626787"/>
              <a:ext cx="16563" cy="43432"/>
            </a:xfrm>
            <a:custGeom>
              <a:avLst/>
              <a:gdLst/>
              <a:ahLst/>
              <a:cxnLst/>
              <a:rect l="l" t="t" r="r" b="b"/>
              <a:pathLst>
                <a:path w="802" h="2103" extrusionOk="0">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233415" y="3626704"/>
              <a:ext cx="17204" cy="43515"/>
            </a:xfrm>
            <a:custGeom>
              <a:avLst/>
              <a:gdLst/>
              <a:ahLst/>
              <a:cxnLst/>
              <a:rect l="l" t="t" r="r" b="b"/>
              <a:pathLst>
                <a:path w="833" h="2107" extrusionOk="0">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86409" y="3626105"/>
              <a:ext cx="16563" cy="44114"/>
            </a:xfrm>
            <a:custGeom>
              <a:avLst/>
              <a:gdLst/>
              <a:ahLst/>
              <a:cxnLst/>
              <a:rect l="l" t="t" r="r" b="b"/>
              <a:pathLst>
                <a:path w="802" h="2136" extrusionOk="0">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075609" y="3627386"/>
              <a:ext cx="16543" cy="43515"/>
            </a:xfrm>
            <a:custGeom>
              <a:avLst/>
              <a:gdLst/>
              <a:ahLst/>
              <a:cxnLst/>
              <a:rect l="l" t="t" r="r" b="b"/>
              <a:pathLst>
                <a:path w="801" h="2107" extrusionOk="0">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127963" y="3626787"/>
              <a:ext cx="17245" cy="44114"/>
            </a:xfrm>
            <a:custGeom>
              <a:avLst/>
              <a:gdLst/>
              <a:ahLst/>
              <a:cxnLst/>
              <a:rect l="l" t="t" r="r" b="b"/>
              <a:pathLst>
                <a:path w="835" h="2136" extrusionOk="0">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6180999" y="3626787"/>
              <a:ext cx="16563" cy="43432"/>
            </a:xfrm>
            <a:custGeom>
              <a:avLst/>
              <a:gdLst/>
              <a:ahLst/>
              <a:cxnLst/>
              <a:rect l="l" t="t" r="r" b="b"/>
              <a:pathLst>
                <a:path w="802" h="2103" extrusionOk="0">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6233415" y="3626704"/>
              <a:ext cx="17204" cy="43515"/>
            </a:xfrm>
            <a:custGeom>
              <a:avLst/>
              <a:gdLst/>
              <a:ahLst/>
              <a:cxnLst/>
              <a:rect l="l" t="t" r="r" b="b"/>
              <a:pathLst>
                <a:path w="833" h="2107" extrusionOk="0">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286409" y="3626105"/>
              <a:ext cx="16563" cy="44114"/>
            </a:xfrm>
            <a:custGeom>
              <a:avLst/>
              <a:gdLst/>
              <a:ahLst/>
              <a:cxnLst/>
              <a:rect l="l" t="t" r="r" b="b"/>
              <a:pathLst>
                <a:path w="802" h="2136" extrusionOk="0">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52189" y="3692235"/>
              <a:ext cx="294876" cy="230812"/>
            </a:xfrm>
            <a:custGeom>
              <a:avLst/>
              <a:gdLst/>
              <a:ahLst/>
              <a:cxnLst/>
              <a:rect l="l" t="t" r="r" b="b"/>
              <a:pathLst>
                <a:path w="14278" h="11176" extrusionOk="0">
                  <a:moveTo>
                    <a:pt x="13243" y="1"/>
                  </a:moveTo>
                  <a:lnTo>
                    <a:pt x="0" y="67"/>
                  </a:lnTo>
                  <a:lnTo>
                    <a:pt x="1001" y="11175"/>
                  </a:lnTo>
                  <a:lnTo>
                    <a:pt x="14277" y="11142"/>
                  </a:lnTo>
                  <a:lnTo>
                    <a:pt x="132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6052189" y="3692235"/>
              <a:ext cx="294876" cy="230812"/>
            </a:xfrm>
            <a:custGeom>
              <a:avLst/>
              <a:gdLst/>
              <a:ahLst/>
              <a:cxnLst/>
              <a:rect l="l" t="t" r="r" b="b"/>
              <a:pathLst>
                <a:path w="14278" h="11176" extrusionOk="0">
                  <a:moveTo>
                    <a:pt x="13243" y="1"/>
                  </a:moveTo>
                  <a:lnTo>
                    <a:pt x="0" y="67"/>
                  </a:lnTo>
                  <a:lnTo>
                    <a:pt x="1001" y="11175"/>
                  </a:lnTo>
                  <a:lnTo>
                    <a:pt x="14277" y="11142"/>
                  </a:lnTo>
                  <a:lnTo>
                    <a:pt x="13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6128645" y="3708777"/>
              <a:ext cx="139177" cy="40665"/>
            </a:xfrm>
            <a:custGeom>
              <a:avLst/>
              <a:gdLst/>
              <a:ahLst/>
              <a:cxnLst/>
              <a:rect l="l" t="t" r="r" b="b"/>
              <a:pathLst>
                <a:path w="6739" h="1969" extrusionOk="0">
                  <a:moveTo>
                    <a:pt x="6572" y="0"/>
                  </a:moveTo>
                  <a:lnTo>
                    <a:pt x="1" y="34"/>
                  </a:lnTo>
                  <a:lnTo>
                    <a:pt x="168" y="1968"/>
                  </a:lnTo>
                  <a:lnTo>
                    <a:pt x="6739" y="1935"/>
                  </a:lnTo>
                  <a:lnTo>
                    <a:pt x="657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128645" y="3708777"/>
              <a:ext cx="139177" cy="40665"/>
            </a:xfrm>
            <a:custGeom>
              <a:avLst/>
              <a:gdLst/>
              <a:ahLst/>
              <a:cxnLst/>
              <a:rect l="l" t="t" r="r" b="b"/>
              <a:pathLst>
                <a:path w="6739" h="1969" extrusionOk="0">
                  <a:moveTo>
                    <a:pt x="6572" y="0"/>
                  </a:moveTo>
                  <a:lnTo>
                    <a:pt x="1" y="34"/>
                  </a:lnTo>
                  <a:lnTo>
                    <a:pt x="168" y="1968"/>
                  </a:lnTo>
                  <a:lnTo>
                    <a:pt x="6739" y="1935"/>
                  </a:lnTo>
                  <a:lnTo>
                    <a:pt x="6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074907" y="3765944"/>
              <a:ext cx="39302" cy="35853"/>
            </a:xfrm>
            <a:custGeom>
              <a:avLst/>
              <a:gdLst/>
              <a:ahLst/>
              <a:cxnLst/>
              <a:rect l="l" t="t" r="r" b="b"/>
              <a:pathLst>
                <a:path w="1903" h="1736" extrusionOk="0">
                  <a:moveTo>
                    <a:pt x="1" y="1"/>
                  </a:moveTo>
                  <a:lnTo>
                    <a:pt x="134" y="1736"/>
                  </a:lnTo>
                  <a:lnTo>
                    <a:pt x="1902" y="1736"/>
                  </a:lnTo>
                  <a:lnTo>
                    <a:pt x="1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125898" y="3765262"/>
              <a:ext cx="39281" cy="36534"/>
            </a:xfrm>
            <a:custGeom>
              <a:avLst/>
              <a:gdLst/>
              <a:ahLst/>
              <a:cxnLst/>
              <a:rect l="l" t="t" r="r" b="b"/>
              <a:pathLst>
                <a:path w="1902" h="1769" extrusionOk="0">
                  <a:moveTo>
                    <a:pt x="0" y="1"/>
                  </a:moveTo>
                  <a:lnTo>
                    <a:pt x="167" y="1769"/>
                  </a:lnTo>
                  <a:lnTo>
                    <a:pt x="1902" y="1769"/>
                  </a:lnTo>
                  <a:lnTo>
                    <a:pt x="17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079058" y="3814167"/>
              <a:ext cx="39281" cy="36534"/>
            </a:xfrm>
            <a:custGeom>
              <a:avLst/>
              <a:gdLst/>
              <a:ahLst/>
              <a:cxnLst/>
              <a:rect l="l" t="t" r="r" b="b"/>
              <a:pathLst>
                <a:path w="1902" h="1769" extrusionOk="0">
                  <a:moveTo>
                    <a:pt x="1768" y="1"/>
                  </a:moveTo>
                  <a:lnTo>
                    <a:pt x="0" y="34"/>
                  </a:lnTo>
                  <a:lnTo>
                    <a:pt x="167" y="1769"/>
                  </a:lnTo>
                  <a:lnTo>
                    <a:pt x="1901" y="1769"/>
                  </a:lnTo>
                  <a:lnTo>
                    <a:pt x="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083189" y="3863093"/>
              <a:ext cx="39963" cy="36534"/>
            </a:xfrm>
            <a:custGeom>
              <a:avLst/>
              <a:gdLst/>
              <a:ahLst/>
              <a:cxnLst/>
              <a:rect l="l" t="t" r="r" b="b"/>
              <a:pathLst>
                <a:path w="1935" h="1769" extrusionOk="0">
                  <a:moveTo>
                    <a:pt x="1768" y="0"/>
                  </a:moveTo>
                  <a:lnTo>
                    <a:pt x="0" y="34"/>
                  </a:lnTo>
                  <a:lnTo>
                    <a:pt x="167" y="1768"/>
                  </a:lnTo>
                  <a:lnTo>
                    <a:pt x="1935" y="1768"/>
                  </a:lnTo>
                  <a:lnTo>
                    <a:pt x="1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130710" y="3814167"/>
              <a:ext cx="39302" cy="36534"/>
            </a:xfrm>
            <a:custGeom>
              <a:avLst/>
              <a:gdLst/>
              <a:ahLst/>
              <a:cxnLst/>
              <a:rect l="l" t="t" r="r" b="b"/>
              <a:pathLst>
                <a:path w="1903" h="1769" extrusionOk="0">
                  <a:moveTo>
                    <a:pt x="1" y="1"/>
                  </a:moveTo>
                  <a:lnTo>
                    <a:pt x="134" y="1769"/>
                  </a:lnTo>
                  <a:lnTo>
                    <a:pt x="1902" y="1769"/>
                  </a:lnTo>
                  <a:lnTo>
                    <a:pt x="17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6130710" y="3814167"/>
              <a:ext cx="39302" cy="36534"/>
            </a:xfrm>
            <a:custGeom>
              <a:avLst/>
              <a:gdLst/>
              <a:ahLst/>
              <a:cxnLst/>
              <a:rect l="l" t="t" r="r" b="b"/>
              <a:pathLst>
                <a:path w="1903" h="1769" extrusionOk="0">
                  <a:moveTo>
                    <a:pt x="1" y="1"/>
                  </a:moveTo>
                  <a:lnTo>
                    <a:pt x="134" y="1769"/>
                  </a:lnTo>
                  <a:lnTo>
                    <a:pt x="1902" y="1769"/>
                  </a:lnTo>
                  <a:lnTo>
                    <a:pt x="1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6181701" y="3814167"/>
              <a:ext cx="39983" cy="36534"/>
            </a:xfrm>
            <a:custGeom>
              <a:avLst/>
              <a:gdLst/>
              <a:ahLst/>
              <a:cxnLst/>
              <a:rect l="l" t="t" r="r" b="b"/>
              <a:pathLst>
                <a:path w="1936" h="1769" extrusionOk="0">
                  <a:moveTo>
                    <a:pt x="0" y="1"/>
                  </a:moveTo>
                  <a:lnTo>
                    <a:pt x="167" y="1769"/>
                  </a:lnTo>
                  <a:lnTo>
                    <a:pt x="1935" y="1736"/>
                  </a:lnTo>
                  <a:lnTo>
                    <a:pt x="17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181701" y="3814167"/>
              <a:ext cx="39983" cy="36534"/>
            </a:xfrm>
            <a:custGeom>
              <a:avLst/>
              <a:gdLst/>
              <a:ahLst/>
              <a:cxnLst/>
              <a:rect l="l" t="t" r="r" b="b"/>
              <a:pathLst>
                <a:path w="1936" h="1769" extrusionOk="0">
                  <a:moveTo>
                    <a:pt x="0" y="1"/>
                  </a:moveTo>
                  <a:lnTo>
                    <a:pt x="167" y="1769"/>
                  </a:lnTo>
                  <a:lnTo>
                    <a:pt x="1935" y="1736"/>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233374" y="3814167"/>
              <a:ext cx="39281" cy="35853"/>
            </a:xfrm>
            <a:custGeom>
              <a:avLst/>
              <a:gdLst/>
              <a:ahLst/>
              <a:cxnLst/>
              <a:rect l="l" t="t" r="r" b="b"/>
              <a:pathLst>
                <a:path w="1902" h="1736" extrusionOk="0">
                  <a:moveTo>
                    <a:pt x="0" y="1"/>
                  </a:moveTo>
                  <a:lnTo>
                    <a:pt x="167" y="1736"/>
                  </a:lnTo>
                  <a:lnTo>
                    <a:pt x="1901" y="1736"/>
                  </a:lnTo>
                  <a:lnTo>
                    <a:pt x="17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6233374" y="3814167"/>
              <a:ext cx="39281" cy="35853"/>
            </a:xfrm>
            <a:custGeom>
              <a:avLst/>
              <a:gdLst/>
              <a:ahLst/>
              <a:cxnLst/>
              <a:rect l="l" t="t" r="r" b="b"/>
              <a:pathLst>
                <a:path w="1902" h="1736" extrusionOk="0">
                  <a:moveTo>
                    <a:pt x="0" y="1"/>
                  </a:moveTo>
                  <a:lnTo>
                    <a:pt x="167" y="1736"/>
                  </a:lnTo>
                  <a:lnTo>
                    <a:pt x="1901" y="1736"/>
                  </a:lnTo>
                  <a:lnTo>
                    <a:pt x="1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6284344" y="3813486"/>
              <a:ext cx="39983" cy="36534"/>
            </a:xfrm>
            <a:custGeom>
              <a:avLst/>
              <a:gdLst/>
              <a:ahLst/>
              <a:cxnLst/>
              <a:rect l="l" t="t" r="r" b="b"/>
              <a:pathLst>
                <a:path w="1936" h="1769" extrusionOk="0">
                  <a:moveTo>
                    <a:pt x="1" y="1"/>
                  </a:moveTo>
                  <a:lnTo>
                    <a:pt x="167" y="1769"/>
                  </a:lnTo>
                  <a:lnTo>
                    <a:pt x="1935" y="1769"/>
                  </a:lnTo>
                  <a:lnTo>
                    <a:pt x="17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6284344" y="3813486"/>
              <a:ext cx="39983" cy="36534"/>
            </a:xfrm>
            <a:custGeom>
              <a:avLst/>
              <a:gdLst/>
              <a:ahLst/>
              <a:cxnLst/>
              <a:rect l="l" t="t" r="r" b="b"/>
              <a:pathLst>
                <a:path w="1936" h="1769" extrusionOk="0">
                  <a:moveTo>
                    <a:pt x="1" y="1"/>
                  </a:moveTo>
                  <a:lnTo>
                    <a:pt x="167" y="1769"/>
                  </a:lnTo>
                  <a:lnTo>
                    <a:pt x="1935" y="1769"/>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6134861" y="3863093"/>
              <a:ext cx="39281" cy="36534"/>
            </a:xfrm>
            <a:custGeom>
              <a:avLst/>
              <a:gdLst/>
              <a:ahLst/>
              <a:cxnLst/>
              <a:rect l="l" t="t" r="r" b="b"/>
              <a:pathLst>
                <a:path w="1902" h="1769" extrusionOk="0">
                  <a:moveTo>
                    <a:pt x="0" y="0"/>
                  </a:moveTo>
                  <a:lnTo>
                    <a:pt x="167" y="1768"/>
                  </a:lnTo>
                  <a:lnTo>
                    <a:pt x="1901" y="1768"/>
                  </a:lnTo>
                  <a:lnTo>
                    <a:pt x="17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6134861" y="3863093"/>
              <a:ext cx="39281" cy="36534"/>
            </a:xfrm>
            <a:custGeom>
              <a:avLst/>
              <a:gdLst/>
              <a:ahLst/>
              <a:cxnLst/>
              <a:rect l="l" t="t" r="r" b="b"/>
              <a:pathLst>
                <a:path w="1902" h="1769" extrusionOk="0">
                  <a:moveTo>
                    <a:pt x="0" y="0"/>
                  </a:moveTo>
                  <a:lnTo>
                    <a:pt x="167" y="1768"/>
                  </a:lnTo>
                  <a:lnTo>
                    <a:pt x="1901" y="1768"/>
                  </a:ln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6186513" y="3863093"/>
              <a:ext cx="39302" cy="36534"/>
            </a:xfrm>
            <a:custGeom>
              <a:avLst/>
              <a:gdLst/>
              <a:ahLst/>
              <a:cxnLst/>
              <a:rect l="l" t="t" r="r" b="b"/>
              <a:pathLst>
                <a:path w="1903" h="1769" extrusionOk="0">
                  <a:moveTo>
                    <a:pt x="1" y="0"/>
                  </a:moveTo>
                  <a:lnTo>
                    <a:pt x="134" y="1768"/>
                  </a:lnTo>
                  <a:lnTo>
                    <a:pt x="1902" y="1735"/>
                  </a:lnTo>
                  <a:lnTo>
                    <a:pt x="17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6186513" y="3863093"/>
              <a:ext cx="39302" cy="36534"/>
            </a:xfrm>
            <a:custGeom>
              <a:avLst/>
              <a:gdLst/>
              <a:ahLst/>
              <a:cxnLst/>
              <a:rect l="l" t="t" r="r" b="b"/>
              <a:pathLst>
                <a:path w="1903" h="1769" extrusionOk="0">
                  <a:moveTo>
                    <a:pt x="1" y="0"/>
                  </a:moveTo>
                  <a:lnTo>
                    <a:pt x="134" y="1768"/>
                  </a:lnTo>
                  <a:lnTo>
                    <a:pt x="1902" y="1735"/>
                  </a:ln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6237504" y="3862391"/>
              <a:ext cx="39963" cy="36534"/>
            </a:xfrm>
            <a:custGeom>
              <a:avLst/>
              <a:gdLst/>
              <a:ahLst/>
              <a:cxnLst/>
              <a:rect l="l" t="t" r="r" b="b"/>
              <a:pathLst>
                <a:path w="1935" h="1769" extrusionOk="0">
                  <a:moveTo>
                    <a:pt x="1768" y="1"/>
                  </a:moveTo>
                  <a:lnTo>
                    <a:pt x="0" y="34"/>
                  </a:lnTo>
                  <a:lnTo>
                    <a:pt x="167" y="1769"/>
                  </a:lnTo>
                  <a:lnTo>
                    <a:pt x="1935" y="1769"/>
                  </a:lnTo>
                  <a:lnTo>
                    <a:pt x="17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6237504" y="3862391"/>
              <a:ext cx="39963" cy="36534"/>
            </a:xfrm>
            <a:custGeom>
              <a:avLst/>
              <a:gdLst/>
              <a:ahLst/>
              <a:cxnLst/>
              <a:rect l="l" t="t" r="r" b="b"/>
              <a:pathLst>
                <a:path w="1935" h="1769" extrusionOk="0">
                  <a:moveTo>
                    <a:pt x="1768" y="1"/>
                  </a:moveTo>
                  <a:lnTo>
                    <a:pt x="0" y="34"/>
                  </a:lnTo>
                  <a:lnTo>
                    <a:pt x="167" y="1769"/>
                  </a:lnTo>
                  <a:lnTo>
                    <a:pt x="1935" y="1769"/>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6177570" y="3765262"/>
              <a:ext cx="39281" cy="36534"/>
            </a:xfrm>
            <a:custGeom>
              <a:avLst/>
              <a:gdLst/>
              <a:ahLst/>
              <a:cxnLst/>
              <a:rect l="l" t="t" r="r" b="b"/>
              <a:pathLst>
                <a:path w="1902" h="1769" extrusionOk="0">
                  <a:moveTo>
                    <a:pt x="0" y="1"/>
                  </a:moveTo>
                  <a:lnTo>
                    <a:pt x="134" y="1769"/>
                  </a:lnTo>
                  <a:lnTo>
                    <a:pt x="1902" y="1735"/>
                  </a:lnTo>
                  <a:lnTo>
                    <a:pt x="17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6177570" y="3765262"/>
              <a:ext cx="39281" cy="36534"/>
            </a:xfrm>
            <a:custGeom>
              <a:avLst/>
              <a:gdLst/>
              <a:ahLst/>
              <a:cxnLst/>
              <a:rect l="l" t="t" r="r" b="b"/>
              <a:pathLst>
                <a:path w="1902" h="1769" extrusionOk="0">
                  <a:moveTo>
                    <a:pt x="0" y="1"/>
                  </a:moveTo>
                  <a:lnTo>
                    <a:pt x="134" y="1769"/>
                  </a:lnTo>
                  <a:lnTo>
                    <a:pt x="1902" y="1735"/>
                  </a:lnTo>
                  <a:lnTo>
                    <a:pt x="1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6228541" y="3765262"/>
              <a:ext cx="39983" cy="35853"/>
            </a:xfrm>
            <a:custGeom>
              <a:avLst/>
              <a:gdLst/>
              <a:ahLst/>
              <a:cxnLst/>
              <a:rect l="l" t="t" r="r" b="b"/>
              <a:pathLst>
                <a:path w="1936" h="1736" extrusionOk="0">
                  <a:moveTo>
                    <a:pt x="1" y="1"/>
                  </a:moveTo>
                  <a:lnTo>
                    <a:pt x="167" y="1735"/>
                  </a:lnTo>
                  <a:lnTo>
                    <a:pt x="1935" y="1735"/>
                  </a:lnTo>
                  <a:lnTo>
                    <a:pt x="17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6228541" y="3765262"/>
              <a:ext cx="39983" cy="35853"/>
            </a:xfrm>
            <a:custGeom>
              <a:avLst/>
              <a:gdLst/>
              <a:ahLst/>
              <a:cxnLst/>
              <a:rect l="l" t="t" r="r" b="b"/>
              <a:pathLst>
                <a:path w="1936" h="1736" extrusionOk="0">
                  <a:moveTo>
                    <a:pt x="1" y="1"/>
                  </a:moveTo>
                  <a:lnTo>
                    <a:pt x="167" y="1735"/>
                  </a:lnTo>
                  <a:lnTo>
                    <a:pt x="1935" y="1735"/>
                  </a:lnTo>
                  <a:lnTo>
                    <a:pt x="1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6280213" y="3764580"/>
              <a:ext cx="39281" cy="36534"/>
            </a:xfrm>
            <a:custGeom>
              <a:avLst/>
              <a:gdLst/>
              <a:ahLst/>
              <a:cxnLst/>
              <a:rect l="l" t="t" r="r" b="b"/>
              <a:pathLst>
                <a:path w="1902" h="1769" extrusionOk="0">
                  <a:moveTo>
                    <a:pt x="1735" y="0"/>
                  </a:moveTo>
                  <a:lnTo>
                    <a:pt x="0" y="34"/>
                  </a:lnTo>
                  <a:lnTo>
                    <a:pt x="167" y="1768"/>
                  </a:lnTo>
                  <a:lnTo>
                    <a:pt x="1902" y="1768"/>
                  </a:lnTo>
                  <a:lnTo>
                    <a:pt x="17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6280213" y="3764580"/>
              <a:ext cx="39281" cy="36534"/>
            </a:xfrm>
            <a:custGeom>
              <a:avLst/>
              <a:gdLst/>
              <a:ahLst/>
              <a:cxnLst/>
              <a:rect l="l" t="t" r="r" b="b"/>
              <a:pathLst>
                <a:path w="1902" h="1769" extrusionOk="0">
                  <a:moveTo>
                    <a:pt x="1735" y="0"/>
                  </a:moveTo>
                  <a:lnTo>
                    <a:pt x="0" y="34"/>
                  </a:lnTo>
                  <a:lnTo>
                    <a:pt x="167" y="1768"/>
                  </a:lnTo>
                  <a:lnTo>
                    <a:pt x="1902" y="1768"/>
                  </a:ln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6289177" y="3862391"/>
              <a:ext cx="39281" cy="36534"/>
            </a:xfrm>
            <a:custGeom>
              <a:avLst/>
              <a:gdLst/>
              <a:ahLst/>
              <a:cxnLst/>
              <a:rect l="l" t="t" r="r" b="b"/>
              <a:pathLst>
                <a:path w="1902" h="1769" extrusionOk="0">
                  <a:moveTo>
                    <a:pt x="0" y="1"/>
                  </a:moveTo>
                  <a:lnTo>
                    <a:pt x="167" y="1769"/>
                  </a:lnTo>
                  <a:lnTo>
                    <a:pt x="1901" y="1769"/>
                  </a:lnTo>
                  <a:lnTo>
                    <a:pt x="17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565424" y="3852064"/>
              <a:ext cx="70280" cy="76497"/>
            </a:xfrm>
            <a:custGeom>
              <a:avLst/>
              <a:gdLst/>
              <a:ahLst/>
              <a:cxnLst/>
              <a:rect l="l" t="t" r="r" b="b"/>
              <a:pathLst>
                <a:path w="3403" h="3704" extrusionOk="0">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6565424" y="3852064"/>
              <a:ext cx="70280" cy="76497"/>
            </a:xfrm>
            <a:custGeom>
              <a:avLst/>
              <a:gdLst/>
              <a:ahLst/>
              <a:cxnLst/>
              <a:rect l="l" t="t" r="r" b="b"/>
              <a:pathLst>
                <a:path w="3403" h="3704" extrusionOk="0">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6579200" y="3863093"/>
              <a:ext cx="48926" cy="54440"/>
            </a:xfrm>
            <a:custGeom>
              <a:avLst/>
              <a:gdLst/>
              <a:ahLst/>
              <a:cxnLst/>
              <a:rect l="l" t="t" r="r" b="b"/>
              <a:pathLst>
                <a:path w="2369" h="2636" extrusionOk="0">
                  <a:moveTo>
                    <a:pt x="0" y="0"/>
                  </a:moveTo>
                  <a:lnTo>
                    <a:pt x="0" y="2636"/>
                  </a:lnTo>
                  <a:lnTo>
                    <a:pt x="2369" y="2636"/>
                  </a:lnTo>
                  <a:lnTo>
                    <a:pt x="236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6579200" y="3863093"/>
              <a:ext cx="48926" cy="54440"/>
            </a:xfrm>
            <a:custGeom>
              <a:avLst/>
              <a:gdLst/>
              <a:ahLst/>
              <a:cxnLst/>
              <a:rect l="l" t="t" r="r" b="b"/>
              <a:pathLst>
                <a:path w="2369" h="2636" extrusionOk="0">
                  <a:moveTo>
                    <a:pt x="0" y="0"/>
                  </a:moveTo>
                  <a:lnTo>
                    <a:pt x="0" y="2636"/>
                  </a:lnTo>
                  <a:lnTo>
                    <a:pt x="2369" y="2636"/>
                  </a:lnTo>
                  <a:lnTo>
                    <a:pt x="2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6300184" y="3857579"/>
              <a:ext cx="289362" cy="65468"/>
            </a:xfrm>
            <a:custGeom>
              <a:avLst/>
              <a:gdLst/>
              <a:ahLst/>
              <a:cxnLst/>
              <a:rect l="l" t="t" r="r" b="b"/>
              <a:pathLst>
                <a:path w="14011" h="3170" extrusionOk="0">
                  <a:moveTo>
                    <a:pt x="1001" y="0"/>
                  </a:moveTo>
                  <a:cubicBezTo>
                    <a:pt x="468" y="0"/>
                    <a:pt x="1" y="734"/>
                    <a:pt x="1" y="1602"/>
                  </a:cubicBezTo>
                  <a:cubicBezTo>
                    <a:pt x="1" y="2469"/>
                    <a:pt x="468" y="3169"/>
                    <a:pt x="1001" y="3169"/>
                  </a:cubicBezTo>
                  <a:lnTo>
                    <a:pt x="14011" y="3169"/>
                  </a:lnTo>
                  <a:lnTo>
                    <a:pt x="140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6300184" y="3857579"/>
              <a:ext cx="289362" cy="65468"/>
            </a:xfrm>
            <a:custGeom>
              <a:avLst/>
              <a:gdLst/>
              <a:ahLst/>
              <a:cxnLst/>
              <a:rect l="l" t="t" r="r" b="b"/>
              <a:pathLst>
                <a:path w="14011" h="3170" extrusionOk="0">
                  <a:moveTo>
                    <a:pt x="1001" y="0"/>
                  </a:moveTo>
                  <a:cubicBezTo>
                    <a:pt x="468" y="0"/>
                    <a:pt x="1" y="734"/>
                    <a:pt x="1" y="1602"/>
                  </a:cubicBezTo>
                  <a:cubicBezTo>
                    <a:pt x="1" y="2469"/>
                    <a:pt x="468" y="3169"/>
                    <a:pt x="1001" y="3169"/>
                  </a:cubicBezTo>
                  <a:lnTo>
                    <a:pt x="14011" y="3169"/>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6284344" y="3851445"/>
              <a:ext cx="312782" cy="77034"/>
            </a:xfrm>
            <a:custGeom>
              <a:avLst/>
              <a:gdLst/>
              <a:ahLst/>
              <a:cxnLst/>
              <a:rect l="l" t="t" r="r" b="b"/>
              <a:pathLst>
                <a:path w="15145" h="3730" extrusionOk="0">
                  <a:moveTo>
                    <a:pt x="3055" y="1"/>
                  </a:moveTo>
                  <a:cubicBezTo>
                    <a:pt x="2632" y="1"/>
                    <a:pt x="2213" y="8"/>
                    <a:pt x="1802" y="31"/>
                  </a:cubicBezTo>
                  <a:cubicBezTo>
                    <a:pt x="1" y="164"/>
                    <a:pt x="101" y="3667"/>
                    <a:pt x="1935" y="3700"/>
                  </a:cubicBezTo>
                  <a:cubicBezTo>
                    <a:pt x="2825" y="3722"/>
                    <a:pt x="4252" y="3730"/>
                    <a:pt x="5858" y="3730"/>
                  </a:cubicBezTo>
                  <a:cubicBezTo>
                    <a:pt x="9070" y="3730"/>
                    <a:pt x="12999" y="3700"/>
                    <a:pt x="14778" y="3700"/>
                  </a:cubicBezTo>
                  <a:cubicBezTo>
                    <a:pt x="15078" y="3667"/>
                    <a:pt x="15078" y="3233"/>
                    <a:pt x="14778" y="3200"/>
                  </a:cubicBezTo>
                  <a:lnTo>
                    <a:pt x="1768" y="3200"/>
                  </a:lnTo>
                  <a:cubicBezTo>
                    <a:pt x="968" y="3066"/>
                    <a:pt x="901" y="1832"/>
                    <a:pt x="1101" y="1231"/>
                  </a:cubicBezTo>
                  <a:cubicBezTo>
                    <a:pt x="1335" y="531"/>
                    <a:pt x="1768" y="531"/>
                    <a:pt x="2369" y="531"/>
                  </a:cubicBezTo>
                  <a:lnTo>
                    <a:pt x="14778" y="531"/>
                  </a:lnTo>
                  <a:cubicBezTo>
                    <a:pt x="15145" y="531"/>
                    <a:pt x="15145" y="31"/>
                    <a:pt x="14778" y="31"/>
                  </a:cubicBezTo>
                  <a:lnTo>
                    <a:pt x="5605" y="31"/>
                  </a:lnTo>
                  <a:cubicBezTo>
                    <a:pt x="4759" y="31"/>
                    <a:pt x="3900" y="1"/>
                    <a:pt x="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6566787" y="3825196"/>
              <a:ext cx="44114" cy="26890"/>
            </a:xfrm>
            <a:custGeom>
              <a:avLst/>
              <a:gdLst/>
              <a:ahLst/>
              <a:cxnLst/>
              <a:rect l="l" t="t" r="r" b="b"/>
              <a:pathLst>
                <a:path w="2136" h="1302" extrusionOk="0">
                  <a:moveTo>
                    <a:pt x="935" y="1"/>
                  </a:moveTo>
                  <a:cubicBezTo>
                    <a:pt x="802" y="34"/>
                    <a:pt x="701" y="67"/>
                    <a:pt x="568" y="167"/>
                  </a:cubicBezTo>
                  <a:cubicBezTo>
                    <a:pt x="234" y="434"/>
                    <a:pt x="1" y="835"/>
                    <a:pt x="1" y="1302"/>
                  </a:cubicBezTo>
                  <a:lnTo>
                    <a:pt x="2136" y="1268"/>
                  </a:lnTo>
                  <a:cubicBezTo>
                    <a:pt x="2002" y="1235"/>
                    <a:pt x="1902" y="1135"/>
                    <a:pt x="1836" y="1035"/>
                  </a:cubicBezTo>
                  <a:cubicBezTo>
                    <a:pt x="1736" y="801"/>
                    <a:pt x="1635" y="601"/>
                    <a:pt x="1502" y="401"/>
                  </a:cubicBezTo>
                  <a:cubicBezTo>
                    <a:pt x="1369" y="201"/>
                    <a:pt x="1168" y="67"/>
                    <a:pt x="9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6567490" y="3825196"/>
              <a:ext cx="43412" cy="26208"/>
            </a:xfrm>
            <a:custGeom>
              <a:avLst/>
              <a:gdLst/>
              <a:ahLst/>
              <a:cxnLst/>
              <a:rect l="l" t="t" r="r" b="b"/>
              <a:pathLst>
                <a:path w="2102" h="1269" extrusionOk="0">
                  <a:moveTo>
                    <a:pt x="901" y="1"/>
                  </a:moveTo>
                  <a:cubicBezTo>
                    <a:pt x="768" y="34"/>
                    <a:pt x="634" y="67"/>
                    <a:pt x="534" y="167"/>
                  </a:cubicBezTo>
                  <a:cubicBezTo>
                    <a:pt x="167" y="401"/>
                    <a:pt x="0" y="801"/>
                    <a:pt x="0" y="1235"/>
                  </a:cubicBezTo>
                  <a:lnTo>
                    <a:pt x="2102" y="1268"/>
                  </a:lnTo>
                  <a:cubicBezTo>
                    <a:pt x="1968" y="1235"/>
                    <a:pt x="1835" y="1135"/>
                    <a:pt x="1768" y="1035"/>
                  </a:cubicBezTo>
                  <a:cubicBezTo>
                    <a:pt x="1668" y="801"/>
                    <a:pt x="1568" y="601"/>
                    <a:pt x="1435" y="401"/>
                  </a:cubicBezTo>
                  <a:cubicBezTo>
                    <a:pt x="1301" y="201"/>
                    <a:pt x="1101" y="67"/>
                    <a:pt x="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6490332" y="3801776"/>
              <a:ext cx="47542" cy="49628"/>
            </a:xfrm>
            <a:custGeom>
              <a:avLst/>
              <a:gdLst/>
              <a:ahLst/>
              <a:cxnLst/>
              <a:rect l="l" t="t" r="r" b="b"/>
              <a:pathLst>
                <a:path w="2302" h="2403" extrusionOk="0">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6537172" y="3824514"/>
              <a:ext cx="48244" cy="26187"/>
            </a:xfrm>
            <a:custGeom>
              <a:avLst/>
              <a:gdLst/>
              <a:ahLst/>
              <a:cxnLst/>
              <a:rect l="l" t="t" r="r" b="b"/>
              <a:pathLst>
                <a:path w="2336" h="1268" extrusionOk="0">
                  <a:moveTo>
                    <a:pt x="601" y="0"/>
                  </a:moveTo>
                  <a:lnTo>
                    <a:pt x="601" y="34"/>
                  </a:lnTo>
                  <a:cubicBezTo>
                    <a:pt x="559" y="20"/>
                    <a:pt x="521" y="13"/>
                    <a:pt x="485" y="13"/>
                  </a:cubicBezTo>
                  <a:cubicBezTo>
                    <a:pt x="14" y="13"/>
                    <a:pt x="94" y="1168"/>
                    <a:pt x="1" y="1168"/>
                  </a:cubicBezTo>
                  <a:lnTo>
                    <a:pt x="1" y="1268"/>
                  </a:lnTo>
                  <a:lnTo>
                    <a:pt x="1502" y="1268"/>
                  </a:lnTo>
                  <a:cubicBezTo>
                    <a:pt x="1502" y="1235"/>
                    <a:pt x="1502" y="1235"/>
                    <a:pt x="1502" y="1201"/>
                  </a:cubicBezTo>
                  <a:cubicBezTo>
                    <a:pt x="1502" y="801"/>
                    <a:pt x="1702" y="434"/>
                    <a:pt x="2002" y="200"/>
                  </a:cubicBezTo>
                  <a:cubicBezTo>
                    <a:pt x="2102" y="134"/>
                    <a:pt x="2236" y="67"/>
                    <a:pt x="2336" y="34"/>
                  </a:cubicBezTo>
                  <a:lnTo>
                    <a:pt x="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6352538" y="3800578"/>
              <a:ext cx="3470" cy="537"/>
            </a:xfrm>
            <a:custGeom>
              <a:avLst/>
              <a:gdLst/>
              <a:ahLst/>
              <a:cxnLst/>
              <a:rect l="l" t="t" r="r" b="b"/>
              <a:pathLst>
                <a:path w="168" h="26" extrusionOk="0">
                  <a:moveTo>
                    <a:pt x="72" y="0"/>
                  </a:moveTo>
                  <a:cubicBezTo>
                    <a:pt x="43" y="0"/>
                    <a:pt x="18" y="8"/>
                    <a:pt x="1" y="25"/>
                  </a:cubicBezTo>
                  <a:lnTo>
                    <a:pt x="168" y="25"/>
                  </a:lnTo>
                  <a:cubicBezTo>
                    <a:pt x="134" y="8"/>
                    <a:pt x="101" y="0"/>
                    <a:pt x="7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6490332" y="3801776"/>
              <a:ext cx="47542" cy="49628"/>
            </a:xfrm>
            <a:custGeom>
              <a:avLst/>
              <a:gdLst/>
              <a:ahLst/>
              <a:cxnLst/>
              <a:rect l="l" t="t" r="r" b="b"/>
              <a:pathLst>
                <a:path w="2302" h="2403" extrusionOk="0">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6490332" y="3801776"/>
              <a:ext cx="78562" cy="49628"/>
            </a:xfrm>
            <a:custGeom>
              <a:avLst/>
              <a:gdLst/>
              <a:ahLst/>
              <a:cxnLst/>
              <a:rect l="l" t="t" r="r" b="b"/>
              <a:pathLst>
                <a:path w="3804" h="2403" extrusionOk="0">
                  <a:moveTo>
                    <a:pt x="1735" y="1"/>
                  </a:moveTo>
                  <a:cubicBezTo>
                    <a:pt x="1501" y="67"/>
                    <a:pt x="1268" y="167"/>
                    <a:pt x="1034" y="301"/>
                  </a:cubicBezTo>
                  <a:cubicBezTo>
                    <a:pt x="734" y="534"/>
                    <a:pt x="501" y="801"/>
                    <a:pt x="334" y="1135"/>
                  </a:cubicBezTo>
                  <a:cubicBezTo>
                    <a:pt x="167" y="1535"/>
                    <a:pt x="34" y="1969"/>
                    <a:pt x="0" y="2402"/>
                  </a:cubicBezTo>
                  <a:lnTo>
                    <a:pt x="3803" y="2402"/>
                  </a:lnTo>
                  <a:cubicBezTo>
                    <a:pt x="3736" y="2369"/>
                    <a:pt x="3703" y="2336"/>
                    <a:pt x="3670" y="2302"/>
                  </a:cubicBezTo>
                  <a:cubicBezTo>
                    <a:pt x="3618" y="2271"/>
                    <a:pt x="3476" y="2262"/>
                    <a:pt x="3301" y="2262"/>
                  </a:cubicBezTo>
                  <a:cubicBezTo>
                    <a:pt x="3089" y="2262"/>
                    <a:pt x="2830" y="2275"/>
                    <a:pt x="2628" y="2275"/>
                  </a:cubicBezTo>
                  <a:cubicBezTo>
                    <a:pt x="2461" y="2275"/>
                    <a:pt x="2333" y="2267"/>
                    <a:pt x="2302" y="2235"/>
                  </a:cubicBezTo>
                  <a:cubicBezTo>
                    <a:pt x="2068" y="2035"/>
                    <a:pt x="2135" y="201"/>
                    <a:pt x="1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6568171" y="3850681"/>
              <a:ext cx="21" cy="21"/>
            </a:xfrm>
            <a:custGeom>
              <a:avLst/>
              <a:gdLst/>
              <a:ahLst/>
              <a:cxnLst/>
              <a:rect l="l" t="t" r="r" b="b"/>
              <a:pathLst>
                <a:path w="1" h="1" extrusionOk="0">
                  <a:moveTo>
                    <a:pt x="1" y="1"/>
                  </a:move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6315343" y="3801776"/>
              <a:ext cx="212204" cy="81309"/>
            </a:xfrm>
            <a:custGeom>
              <a:avLst/>
              <a:gdLst/>
              <a:ahLst/>
              <a:cxnLst/>
              <a:rect l="l" t="t" r="r" b="b"/>
              <a:pathLst>
                <a:path w="10275" h="3937" extrusionOk="0">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6315343" y="3801776"/>
              <a:ext cx="212204" cy="81309"/>
            </a:xfrm>
            <a:custGeom>
              <a:avLst/>
              <a:gdLst/>
              <a:ahLst/>
              <a:cxnLst/>
              <a:rect l="l" t="t" r="r" b="b"/>
              <a:pathLst>
                <a:path w="10275" h="3937" extrusionOk="0">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296358" y="2992301"/>
              <a:ext cx="1096751" cy="1415047"/>
            </a:xfrm>
            <a:custGeom>
              <a:avLst/>
              <a:gdLst/>
              <a:ahLst/>
              <a:cxnLst/>
              <a:rect l="l" t="t" r="r" b="b"/>
              <a:pathLst>
                <a:path w="53105" h="68517" extrusionOk="0">
                  <a:moveTo>
                    <a:pt x="27353" y="1"/>
                  </a:moveTo>
                  <a:cubicBezTo>
                    <a:pt x="14177" y="1"/>
                    <a:pt x="3269" y="10308"/>
                    <a:pt x="2535" y="23484"/>
                  </a:cubicBezTo>
                  <a:lnTo>
                    <a:pt x="0" y="68516"/>
                  </a:lnTo>
                  <a:lnTo>
                    <a:pt x="46033" y="68516"/>
                  </a:lnTo>
                  <a:cubicBezTo>
                    <a:pt x="48001" y="68516"/>
                    <a:pt x="49636" y="66982"/>
                    <a:pt x="49769" y="65014"/>
                  </a:cubicBezTo>
                  <a:lnTo>
                    <a:pt x="52204" y="26453"/>
                  </a:lnTo>
                  <a:cubicBezTo>
                    <a:pt x="53105" y="12109"/>
                    <a:pt x="41730" y="1"/>
                    <a:pt x="2735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296358" y="2993003"/>
              <a:ext cx="1096751" cy="1415027"/>
            </a:xfrm>
            <a:custGeom>
              <a:avLst/>
              <a:gdLst/>
              <a:ahLst/>
              <a:cxnLst/>
              <a:rect l="l" t="t" r="r" b="b"/>
              <a:pathLst>
                <a:path w="53105" h="68516" extrusionOk="0">
                  <a:moveTo>
                    <a:pt x="27353" y="0"/>
                  </a:moveTo>
                  <a:cubicBezTo>
                    <a:pt x="14177" y="0"/>
                    <a:pt x="3269" y="10308"/>
                    <a:pt x="2535" y="23484"/>
                  </a:cubicBezTo>
                  <a:lnTo>
                    <a:pt x="0" y="68516"/>
                  </a:lnTo>
                  <a:lnTo>
                    <a:pt x="44632" y="68516"/>
                  </a:lnTo>
                  <a:cubicBezTo>
                    <a:pt x="47401" y="68516"/>
                    <a:pt x="49669" y="66381"/>
                    <a:pt x="49869" y="63612"/>
                  </a:cubicBezTo>
                  <a:lnTo>
                    <a:pt x="52204" y="26452"/>
                  </a:lnTo>
                  <a:cubicBezTo>
                    <a:pt x="53105" y="12109"/>
                    <a:pt x="41730" y="0"/>
                    <a:pt x="273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146854" y="2992301"/>
              <a:ext cx="1096772" cy="1415729"/>
            </a:xfrm>
            <a:custGeom>
              <a:avLst/>
              <a:gdLst/>
              <a:ahLst/>
              <a:cxnLst/>
              <a:rect l="l" t="t" r="r" b="b"/>
              <a:pathLst>
                <a:path w="53106" h="68550" extrusionOk="0">
                  <a:moveTo>
                    <a:pt x="27387" y="1"/>
                  </a:moveTo>
                  <a:cubicBezTo>
                    <a:pt x="14177" y="1"/>
                    <a:pt x="3270" y="10308"/>
                    <a:pt x="2536" y="23484"/>
                  </a:cubicBezTo>
                  <a:lnTo>
                    <a:pt x="1" y="68516"/>
                  </a:lnTo>
                  <a:lnTo>
                    <a:pt x="49536" y="68550"/>
                  </a:lnTo>
                  <a:lnTo>
                    <a:pt x="52205" y="26453"/>
                  </a:lnTo>
                  <a:cubicBezTo>
                    <a:pt x="53105" y="12109"/>
                    <a:pt x="41730" y="1"/>
                    <a:pt x="27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8152672" y="4408009"/>
              <a:ext cx="79925" cy="149524"/>
            </a:xfrm>
            <a:custGeom>
              <a:avLst/>
              <a:gdLst/>
              <a:ahLst/>
              <a:cxnLst/>
              <a:rect l="l" t="t" r="r" b="b"/>
              <a:pathLst>
                <a:path w="3870" h="7240" extrusionOk="0">
                  <a:moveTo>
                    <a:pt x="0" y="1"/>
                  </a:moveTo>
                  <a:lnTo>
                    <a:pt x="934" y="6606"/>
                  </a:lnTo>
                  <a:cubicBezTo>
                    <a:pt x="967" y="6939"/>
                    <a:pt x="1268" y="7239"/>
                    <a:pt x="1635" y="7239"/>
                  </a:cubicBezTo>
                  <a:lnTo>
                    <a:pt x="2268" y="7239"/>
                  </a:lnTo>
                  <a:cubicBezTo>
                    <a:pt x="2602" y="7206"/>
                    <a:pt x="2902" y="6939"/>
                    <a:pt x="2936" y="6606"/>
                  </a:cubicBezTo>
                  <a:lnTo>
                    <a:pt x="38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6868541" y="4408009"/>
              <a:ext cx="72346" cy="149524"/>
            </a:xfrm>
            <a:custGeom>
              <a:avLst/>
              <a:gdLst/>
              <a:ahLst/>
              <a:cxnLst/>
              <a:rect l="l" t="t" r="r" b="b"/>
              <a:pathLst>
                <a:path w="3503" h="7240" extrusionOk="0">
                  <a:moveTo>
                    <a:pt x="0" y="1"/>
                  </a:moveTo>
                  <a:lnTo>
                    <a:pt x="834" y="6606"/>
                  </a:lnTo>
                  <a:cubicBezTo>
                    <a:pt x="834" y="6939"/>
                    <a:pt x="1135" y="7206"/>
                    <a:pt x="1468" y="7239"/>
                  </a:cubicBezTo>
                  <a:lnTo>
                    <a:pt x="2035" y="7239"/>
                  </a:lnTo>
                  <a:cubicBezTo>
                    <a:pt x="2369" y="7206"/>
                    <a:pt x="2636" y="6939"/>
                    <a:pt x="2669" y="6606"/>
                  </a:cubicBezTo>
                  <a:lnTo>
                    <a:pt x="3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7239171" y="4408009"/>
              <a:ext cx="72366" cy="149524"/>
            </a:xfrm>
            <a:custGeom>
              <a:avLst/>
              <a:gdLst/>
              <a:ahLst/>
              <a:cxnLst/>
              <a:rect l="l" t="t" r="r" b="b"/>
              <a:pathLst>
                <a:path w="3504" h="7240" extrusionOk="0">
                  <a:moveTo>
                    <a:pt x="1" y="1"/>
                  </a:moveTo>
                  <a:lnTo>
                    <a:pt x="834" y="6606"/>
                  </a:lnTo>
                  <a:cubicBezTo>
                    <a:pt x="868" y="6939"/>
                    <a:pt x="1135" y="7206"/>
                    <a:pt x="1468" y="7239"/>
                  </a:cubicBezTo>
                  <a:lnTo>
                    <a:pt x="2069" y="7239"/>
                  </a:lnTo>
                  <a:cubicBezTo>
                    <a:pt x="2402" y="7206"/>
                    <a:pt x="2669" y="6939"/>
                    <a:pt x="2669" y="6606"/>
                  </a:cubicBezTo>
                  <a:lnTo>
                    <a:pt x="3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7753790" y="4408009"/>
              <a:ext cx="79925" cy="149524"/>
            </a:xfrm>
            <a:custGeom>
              <a:avLst/>
              <a:gdLst/>
              <a:ahLst/>
              <a:cxnLst/>
              <a:rect l="l" t="t" r="r" b="b"/>
              <a:pathLst>
                <a:path w="3870" h="7240" extrusionOk="0">
                  <a:moveTo>
                    <a:pt x="0" y="1"/>
                  </a:moveTo>
                  <a:lnTo>
                    <a:pt x="934" y="6606"/>
                  </a:lnTo>
                  <a:cubicBezTo>
                    <a:pt x="1001" y="6939"/>
                    <a:pt x="1268" y="7206"/>
                    <a:pt x="1635" y="7239"/>
                  </a:cubicBezTo>
                  <a:lnTo>
                    <a:pt x="2269" y="7239"/>
                  </a:lnTo>
                  <a:cubicBezTo>
                    <a:pt x="2602" y="7206"/>
                    <a:pt x="2902" y="6939"/>
                    <a:pt x="2936" y="6606"/>
                  </a:cubicBezTo>
                  <a:lnTo>
                    <a:pt x="38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6804477" y="3460080"/>
              <a:ext cx="549067" cy="619348"/>
            </a:xfrm>
            <a:custGeom>
              <a:avLst/>
              <a:gdLst/>
              <a:ahLst/>
              <a:cxnLst/>
              <a:rect l="l" t="t" r="r" b="b"/>
              <a:pathLst>
                <a:path w="26586" h="29989" extrusionOk="0">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6804477" y="3460080"/>
              <a:ext cx="549067" cy="619348"/>
            </a:xfrm>
            <a:custGeom>
              <a:avLst/>
              <a:gdLst/>
              <a:ahLst/>
              <a:cxnLst/>
              <a:rect l="l" t="t" r="r" b="b"/>
              <a:pathLst>
                <a:path w="26586" h="29989" extrusionOk="0">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631155" y="3899607"/>
              <a:ext cx="202560" cy="179821"/>
            </a:xfrm>
            <a:custGeom>
              <a:avLst/>
              <a:gdLst/>
              <a:ahLst/>
              <a:cxnLst/>
              <a:rect l="l" t="t" r="r" b="b"/>
              <a:pathLst>
                <a:path w="9808" h="8707" extrusionOk="0">
                  <a:moveTo>
                    <a:pt x="1" y="0"/>
                  </a:moveTo>
                  <a:lnTo>
                    <a:pt x="1" y="8706"/>
                  </a:lnTo>
                  <a:lnTo>
                    <a:pt x="6806" y="8706"/>
                  </a:lnTo>
                  <a:cubicBezTo>
                    <a:pt x="8473" y="8706"/>
                    <a:pt x="9808" y="7672"/>
                    <a:pt x="9808" y="6371"/>
                  </a:cubicBezTo>
                  <a:lnTo>
                    <a:pt x="9808" y="2335"/>
                  </a:lnTo>
                  <a:cubicBezTo>
                    <a:pt x="9808" y="1068"/>
                    <a:pt x="8473" y="0"/>
                    <a:pt x="6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003567" y="3899607"/>
              <a:ext cx="726121" cy="179821"/>
            </a:xfrm>
            <a:custGeom>
              <a:avLst/>
              <a:gdLst/>
              <a:ahLst/>
              <a:cxnLst/>
              <a:rect l="l" t="t" r="r" b="b"/>
              <a:pathLst>
                <a:path w="35159" h="8707" extrusionOk="0">
                  <a:moveTo>
                    <a:pt x="2235" y="0"/>
                  </a:moveTo>
                  <a:cubicBezTo>
                    <a:pt x="1001" y="0"/>
                    <a:pt x="0" y="1001"/>
                    <a:pt x="0" y="2269"/>
                  </a:cubicBezTo>
                  <a:lnTo>
                    <a:pt x="0" y="6472"/>
                  </a:lnTo>
                  <a:cubicBezTo>
                    <a:pt x="0" y="7706"/>
                    <a:pt x="1001" y="8706"/>
                    <a:pt x="2235" y="8706"/>
                  </a:cubicBezTo>
                  <a:lnTo>
                    <a:pt x="32891" y="8706"/>
                  </a:lnTo>
                  <a:cubicBezTo>
                    <a:pt x="34158" y="8706"/>
                    <a:pt x="35159" y="7706"/>
                    <a:pt x="35159" y="6472"/>
                  </a:cubicBezTo>
                  <a:lnTo>
                    <a:pt x="35159" y="2269"/>
                  </a:lnTo>
                  <a:cubicBezTo>
                    <a:pt x="35159" y="1001"/>
                    <a:pt x="34158" y="0"/>
                    <a:pt x="32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7861947" y="3459378"/>
              <a:ext cx="656543" cy="948652"/>
            </a:xfrm>
            <a:custGeom>
              <a:avLst/>
              <a:gdLst/>
              <a:ahLst/>
              <a:cxnLst/>
              <a:rect l="l" t="t" r="r" b="b"/>
              <a:pathLst>
                <a:path w="31790" h="45934" extrusionOk="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7861947" y="3459378"/>
              <a:ext cx="656543" cy="948652"/>
            </a:xfrm>
            <a:custGeom>
              <a:avLst/>
              <a:gdLst/>
              <a:ahLst/>
              <a:cxnLst/>
              <a:rect l="l" t="t" r="r" b="b"/>
              <a:pathLst>
                <a:path w="31790" h="45934" extrusionOk="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6613648" y="3459378"/>
              <a:ext cx="1518372" cy="948652"/>
            </a:xfrm>
            <a:custGeom>
              <a:avLst/>
              <a:gdLst/>
              <a:ahLst/>
              <a:cxnLst/>
              <a:rect l="l" t="t" r="r" b="b"/>
              <a:pathLst>
                <a:path w="73520" h="45934" extrusionOk="0">
                  <a:moveTo>
                    <a:pt x="8773" y="1"/>
                  </a:moveTo>
                  <a:cubicBezTo>
                    <a:pt x="7406" y="1"/>
                    <a:pt x="6038" y="368"/>
                    <a:pt x="4870" y="1035"/>
                  </a:cubicBezTo>
                  <a:cubicBezTo>
                    <a:pt x="3536" y="1769"/>
                    <a:pt x="2435" y="2803"/>
                    <a:pt x="1635" y="4071"/>
                  </a:cubicBezTo>
                  <a:cubicBezTo>
                    <a:pt x="567" y="5738"/>
                    <a:pt x="0" y="7673"/>
                    <a:pt x="0" y="9675"/>
                  </a:cubicBezTo>
                  <a:cubicBezTo>
                    <a:pt x="0" y="14378"/>
                    <a:pt x="3036" y="18314"/>
                    <a:pt x="7105" y="19148"/>
                  </a:cubicBezTo>
                  <a:lnTo>
                    <a:pt x="8706" y="42431"/>
                  </a:lnTo>
                  <a:cubicBezTo>
                    <a:pt x="8840" y="44399"/>
                    <a:pt x="10141" y="45934"/>
                    <a:pt x="11675" y="45934"/>
                  </a:cubicBezTo>
                  <a:lnTo>
                    <a:pt x="61644" y="45934"/>
                  </a:lnTo>
                  <a:cubicBezTo>
                    <a:pt x="63212" y="45934"/>
                    <a:pt x="64513" y="44399"/>
                    <a:pt x="64646" y="42431"/>
                  </a:cubicBezTo>
                  <a:lnTo>
                    <a:pt x="66248" y="19181"/>
                  </a:lnTo>
                  <a:cubicBezTo>
                    <a:pt x="70384" y="18414"/>
                    <a:pt x="73519" y="14445"/>
                    <a:pt x="73519" y="9675"/>
                  </a:cubicBezTo>
                  <a:cubicBezTo>
                    <a:pt x="73519" y="7573"/>
                    <a:pt x="72919" y="5505"/>
                    <a:pt x="71718" y="3770"/>
                  </a:cubicBezTo>
                  <a:cubicBezTo>
                    <a:pt x="70951" y="2636"/>
                    <a:pt x="69883" y="1702"/>
                    <a:pt x="68683" y="1035"/>
                  </a:cubicBezTo>
                  <a:lnTo>
                    <a:pt x="68583" y="968"/>
                  </a:lnTo>
                  <a:cubicBezTo>
                    <a:pt x="67415" y="335"/>
                    <a:pt x="66114" y="1"/>
                    <a:pt x="64780" y="1"/>
                  </a:cubicBezTo>
                  <a:cubicBezTo>
                    <a:pt x="64613" y="1"/>
                    <a:pt x="64413" y="1"/>
                    <a:pt x="64246" y="34"/>
                  </a:cubicBezTo>
                  <a:cubicBezTo>
                    <a:pt x="62578" y="134"/>
                    <a:pt x="61010" y="735"/>
                    <a:pt x="59710" y="1769"/>
                  </a:cubicBezTo>
                  <a:cubicBezTo>
                    <a:pt x="57641" y="2970"/>
                    <a:pt x="56174" y="5505"/>
                    <a:pt x="55974" y="8540"/>
                  </a:cubicBezTo>
                  <a:lnTo>
                    <a:pt x="54472" y="30022"/>
                  </a:lnTo>
                  <a:lnTo>
                    <a:pt x="18880" y="30022"/>
                  </a:lnTo>
                  <a:lnTo>
                    <a:pt x="17513" y="10175"/>
                  </a:lnTo>
                  <a:lnTo>
                    <a:pt x="17413" y="8540"/>
                  </a:lnTo>
                  <a:cubicBezTo>
                    <a:pt x="17379" y="8040"/>
                    <a:pt x="17313" y="7506"/>
                    <a:pt x="17179" y="7006"/>
                  </a:cubicBezTo>
                  <a:cubicBezTo>
                    <a:pt x="17179" y="6939"/>
                    <a:pt x="17146" y="6873"/>
                    <a:pt x="17146" y="6806"/>
                  </a:cubicBezTo>
                  <a:cubicBezTo>
                    <a:pt x="16679" y="5138"/>
                    <a:pt x="15778" y="3604"/>
                    <a:pt x="14544" y="2403"/>
                  </a:cubicBezTo>
                  <a:cubicBezTo>
                    <a:pt x="13010" y="868"/>
                    <a:pt x="10941" y="1"/>
                    <a:pt x="8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7721407" y="3459378"/>
              <a:ext cx="410613" cy="948652"/>
            </a:xfrm>
            <a:custGeom>
              <a:avLst/>
              <a:gdLst/>
              <a:ahLst/>
              <a:cxnLst/>
              <a:rect l="l" t="t" r="r" b="b"/>
              <a:pathLst>
                <a:path w="19882" h="45934" extrusionOk="0">
                  <a:moveTo>
                    <a:pt x="11108" y="1"/>
                  </a:moveTo>
                  <a:cubicBezTo>
                    <a:pt x="10942" y="1"/>
                    <a:pt x="10775" y="1"/>
                    <a:pt x="10608" y="34"/>
                  </a:cubicBezTo>
                  <a:cubicBezTo>
                    <a:pt x="8940" y="134"/>
                    <a:pt x="7372" y="735"/>
                    <a:pt x="6072" y="1769"/>
                  </a:cubicBezTo>
                  <a:cubicBezTo>
                    <a:pt x="4003" y="2970"/>
                    <a:pt x="2502" y="5505"/>
                    <a:pt x="2302" y="8540"/>
                  </a:cubicBezTo>
                  <a:lnTo>
                    <a:pt x="834" y="30022"/>
                  </a:lnTo>
                  <a:lnTo>
                    <a:pt x="1" y="45934"/>
                  </a:lnTo>
                  <a:lnTo>
                    <a:pt x="8006" y="45934"/>
                  </a:lnTo>
                  <a:cubicBezTo>
                    <a:pt x="9574" y="45934"/>
                    <a:pt x="10875" y="44399"/>
                    <a:pt x="11008" y="42431"/>
                  </a:cubicBezTo>
                  <a:lnTo>
                    <a:pt x="12610" y="19181"/>
                  </a:lnTo>
                  <a:cubicBezTo>
                    <a:pt x="16746" y="18414"/>
                    <a:pt x="19881" y="14445"/>
                    <a:pt x="19881" y="9675"/>
                  </a:cubicBezTo>
                  <a:cubicBezTo>
                    <a:pt x="19881" y="7573"/>
                    <a:pt x="19248" y="5505"/>
                    <a:pt x="18080" y="3770"/>
                  </a:cubicBezTo>
                  <a:cubicBezTo>
                    <a:pt x="17280" y="2636"/>
                    <a:pt x="16245" y="1702"/>
                    <a:pt x="15045" y="1035"/>
                  </a:cubicBezTo>
                  <a:lnTo>
                    <a:pt x="14911" y="968"/>
                  </a:lnTo>
                  <a:cubicBezTo>
                    <a:pt x="13744" y="335"/>
                    <a:pt x="12443" y="1"/>
                    <a:pt x="11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930540" y="2926172"/>
              <a:ext cx="570443" cy="216665"/>
            </a:xfrm>
            <a:custGeom>
              <a:avLst/>
              <a:gdLst/>
              <a:ahLst/>
              <a:cxnLst/>
              <a:rect l="l" t="t" r="r" b="b"/>
              <a:pathLst>
                <a:path w="27621" h="10491" extrusionOk="0">
                  <a:moveTo>
                    <a:pt x="1" y="0"/>
                  </a:moveTo>
                  <a:lnTo>
                    <a:pt x="1" y="0"/>
                  </a:lnTo>
                  <a:cubicBezTo>
                    <a:pt x="1035" y="2369"/>
                    <a:pt x="3003" y="5271"/>
                    <a:pt x="5171" y="6639"/>
                  </a:cubicBezTo>
                  <a:cubicBezTo>
                    <a:pt x="7973" y="8373"/>
                    <a:pt x="8707" y="8907"/>
                    <a:pt x="11475" y="9974"/>
                  </a:cubicBezTo>
                  <a:cubicBezTo>
                    <a:pt x="12437" y="10338"/>
                    <a:pt x="13543" y="10491"/>
                    <a:pt x="14711" y="10491"/>
                  </a:cubicBezTo>
                  <a:cubicBezTo>
                    <a:pt x="17715" y="10491"/>
                    <a:pt x="21134" y="9482"/>
                    <a:pt x="23584" y="8473"/>
                  </a:cubicBezTo>
                  <a:cubicBezTo>
                    <a:pt x="24852" y="7973"/>
                    <a:pt x="26153" y="7306"/>
                    <a:pt x="26886" y="6172"/>
                  </a:cubicBezTo>
                  <a:cubicBezTo>
                    <a:pt x="27620" y="5037"/>
                    <a:pt x="26920" y="1969"/>
                    <a:pt x="25786" y="1201"/>
                  </a:cubicBezTo>
                  <a:cubicBezTo>
                    <a:pt x="21830" y="1980"/>
                    <a:pt x="14123" y="5279"/>
                    <a:pt x="13665" y="5279"/>
                  </a:cubicBezTo>
                  <a:cubicBezTo>
                    <a:pt x="13652" y="5279"/>
                    <a:pt x="13645" y="5277"/>
                    <a:pt x="13644" y="5271"/>
                  </a:cubicBezTo>
                  <a:cubicBezTo>
                    <a:pt x="13644" y="5271"/>
                    <a:pt x="6839" y="3670"/>
                    <a:pt x="4070" y="601"/>
                  </a:cubicBezTo>
                  <a:cubicBezTo>
                    <a:pt x="4070" y="601"/>
                    <a:pt x="1402" y="26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6989090" y="2722249"/>
              <a:ext cx="151589" cy="239776"/>
            </a:xfrm>
            <a:custGeom>
              <a:avLst/>
              <a:gdLst/>
              <a:ahLst/>
              <a:cxnLst/>
              <a:rect l="l" t="t" r="r" b="b"/>
              <a:pathLst>
                <a:path w="7340" h="11610" extrusionOk="0">
                  <a:moveTo>
                    <a:pt x="5638" y="1"/>
                  </a:moveTo>
                  <a:lnTo>
                    <a:pt x="301" y="301"/>
                  </a:lnTo>
                  <a:cubicBezTo>
                    <a:pt x="134" y="334"/>
                    <a:pt x="1" y="468"/>
                    <a:pt x="34" y="601"/>
                  </a:cubicBezTo>
                  <a:lnTo>
                    <a:pt x="1335" y="11342"/>
                  </a:lnTo>
                  <a:cubicBezTo>
                    <a:pt x="1335" y="11509"/>
                    <a:pt x="1502" y="11609"/>
                    <a:pt x="1635" y="11609"/>
                  </a:cubicBezTo>
                  <a:lnTo>
                    <a:pt x="7073" y="11309"/>
                  </a:lnTo>
                  <a:cubicBezTo>
                    <a:pt x="7206" y="11309"/>
                    <a:pt x="7339" y="11175"/>
                    <a:pt x="7306" y="11009"/>
                  </a:cubicBezTo>
                  <a:lnTo>
                    <a:pt x="5972" y="268"/>
                  </a:lnTo>
                  <a:cubicBezTo>
                    <a:pt x="5938" y="101"/>
                    <a:pt x="5805" y="1"/>
                    <a:pt x="5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6991155" y="2730530"/>
              <a:ext cx="38600" cy="64766"/>
            </a:xfrm>
            <a:custGeom>
              <a:avLst/>
              <a:gdLst/>
              <a:ahLst/>
              <a:cxnLst/>
              <a:rect l="l" t="t" r="r" b="b"/>
              <a:pathLst>
                <a:path w="1869" h="3136" extrusionOk="0">
                  <a:moveTo>
                    <a:pt x="1335" y="0"/>
                  </a:moveTo>
                  <a:lnTo>
                    <a:pt x="134" y="67"/>
                  </a:lnTo>
                  <a:cubicBezTo>
                    <a:pt x="68" y="100"/>
                    <a:pt x="1" y="167"/>
                    <a:pt x="1" y="234"/>
                  </a:cubicBezTo>
                  <a:lnTo>
                    <a:pt x="368" y="3036"/>
                  </a:lnTo>
                  <a:cubicBezTo>
                    <a:pt x="368" y="3069"/>
                    <a:pt x="401" y="3102"/>
                    <a:pt x="468" y="3136"/>
                  </a:cubicBezTo>
                  <a:lnTo>
                    <a:pt x="535" y="3136"/>
                  </a:lnTo>
                  <a:lnTo>
                    <a:pt x="1736" y="3069"/>
                  </a:lnTo>
                  <a:cubicBezTo>
                    <a:pt x="1802" y="3069"/>
                    <a:pt x="1869" y="3002"/>
                    <a:pt x="1836" y="2935"/>
                  </a:cubicBezTo>
                  <a:lnTo>
                    <a:pt x="1502" y="133"/>
                  </a:lnTo>
                  <a:cubicBezTo>
                    <a:pt x="1469" y="100"/>
                    <a:pt x="1469" y="100"/>
                    <a:pt x="1469" y="67"/>
                  </a:cubicBezTo>
                  <a:cubicBezTo>
                    <a:pt x="1435" y="33"/>
                    <a:pt x="1369" y="0"/>
                    <a:pt x="1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7000800" y="2731894"/>
              <a:ext cx="29657" cy="64787"/>
            </a:xfrm>
            <a:custGeom>
              <a:avLst/>
              <a:gdLst/>
              <a:ahLst/>
              <a:cxnLst/>
              <a:rect l="l" t="t" r="r" b="b"/>
              <a:pathLst>
                <a:path w="1436" h="3137" extrusionOk="0">
                  <a:moveTo>
                    <a:pt x="1002" y="1"/>
                  </a:moveTo>
                  <a:cubicBezTo>
                    <a:pt x="1002" y="1"/>
                    <a:pt x="1035" y="34"/>
                    <a:pt x="1035" y="67"/>
                  </a:cubicBezTo>
                  <a:lnTo>
                    <a:pt x="1369" y="2836"/>
                  </a:lnTo>
                  <a:cubicBezTo>
                    <a:pt x="1402" y="2903"/>
                    <a:pt x="1335" y="2970"/>
                    <a:pt x="1269" y="3003"/>
                  </a:cubicBezTo>
                  <a:lnTo>
                    <a:pt x="68" y="3070"/>
                  </a:lnTo>
                  <a:lnTo>
                    <a:pt x="1" y="3070"/>
                  </a:lnTo>
                  <a:cubicBezTo>
                    <a:pt x="1" y="3103"/>
                    <a:pt x="68" y="3136"/>
                    <a:pt x="134" y="3136"/>
                  </a:cubicBezTo>
                  <a:lnTo>
                    <a:pt x="1335" y="3070"/>
                  </a:lnTo>
                  <a:cubicBezTo>
                    <a:pt x="1402" y="3036"/>
                    <a:pt x="1435" y="2970"/>
                    <a:pt x="1435" y="2903"/>
                  </a:cubicBezTo>
                  <a:lnTo>
                    <a:pt x="1102" y="134"/>
                  </a:lnTo>
                  <a:cubicBezTo>
                    <a:pt x="1068" y="67"/>
                    <a:pt x="1035" y="1"/>
                    <a:pt x="10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996669" y="2736664"/>
              <a:ext cx="23441" cy="22119"/>
            </a:xfrm>
            <a:custGeom>
              <a:avLst/>
              <a:gdLst/>
              <a:ahLst/>
              <a:cxnLst/>
              <a:rect l="l" t="t" r="r" b="b"/>
              <a:pathLst>
                <a:path w="1135" h="1071" extrusionOk="0">
                  <a:moveTo>
                    <a:pt x="558" y="0"/>
                  </a:moveTo>
                  <a:cubicBezTo>
                    <a:pt x="539" y="0"/>
                    <a:pt x="520" y="1"/>
                    <a:pt x="501" y="3"/>
                  </a:cubicBezTo>
                  <a:cubicBezTo>
                    <a:pt x="201" y="3"/>
                    <a:pt x="1" y="270"/>
                    <a:pt x="34" y="570"/>
                  </a:cubicBezTo>
                  <a:cubicBezTo>
                    <a:pt x="68" y="871"/>
                    <a:pt x="334" y="1071"/>
                    <a:pt x="635" y="1071"/>
                  </a:cubicBezTo>
                  <a:cubicBezTo>
                    <a:pt x="935" y="1037"/>
                    <a:pt x="1135" y="770"/>
                    <a:pt x="1102" y="504"/>
                  </a:cubicBezTo>
                  <a:cubicBezTo>
                    <a:pt x="1070" y="223"/>
                    <a:pt x="835" y="0"/>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7000118" y="2765598"/>
              <a:ext cx="24143" cy="22119"/>
            </a:xfrm>
            <a:custGeom>
              <a:avLst/>
              <a:gdLst/>
              <a:ahLst/>
              <a:cxnLst/>
              <a:rect l="l" t="t" r="r" b="b"/>
              <a:pathLst>
                <a:path w="1169" h="1071" extrusionOk="0">
                  <a:moveTo>
                    <a:pt x="591" y="0"/>
                  </a:moveTo>
                  <a:cubicBezTo>
                    <a:pt x="573" y="0"/>
                    <a:pt x="554" y="1"/>
                    <a:pt x="534" y="3"/>
                  </a:cubicBezTo>
                  <a:cubicBezTo>
                    <a:pt x="201" y="3"/>
                    <a:pt x="1" y="270"/>
                    <a:pt x="34" y="570"/>
                  </a:cubicBezTo>
                  <a:cubicBezTo>
                    <a:pt x="67" y="871"/>
                    <a:pt x="334" y="1071"/>
                    <a:pt x="634" y="1071"/>
                  </a:cubicBezTo>
                  <a:cubicBezTo>
                    <a:pt x="935" y="1071"/>
                    <a:pt x="1168" y="804"/>
                    <a:pt x="1101" y="504"/>
                  </a:cubicBezTo>
                  <a:cubicBezTo>
                    <a:pt x="1070" y="223"/>
                    <a:pt x="864" y="0"/>
                    <a:pt x="5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7009763" y="2774438"/>
              <a:ext cx="4853" cy="4337"/>
            </a:xfrm>
            <a:custGeom>
              <a:avLst/>
              <a:gdLst/>
              <a:ahLst/>
              <a:cxnLst/>
              <a:rect l="l" t="t" r="r" b="b"/>
              <a:pathLst>
                <a:path w="235" h="210" extrusionOk="0">
                  <a:moveTo>
                    <a:pt x="134" y="0"/>
                  </a:moveTo>
                  <a:cubicBezTo>
                    <a:pt x="124" y="0"/>
                    <a:pt x="113" y="3"/>
                    <a:pt x="101" y="9"/>
                  </a:cubicBezTo>
                  <a:cubicBezTo>
                    <a:pt x="34" y="9"/>
                    <a:pt x="1" y="42"/>
                    <a:pt x="1" y="109"/>
                  </a:cubicBezTo>
                  <a:cubicBezTo>
                    <a:pt x="1" y="176"/>
                    <a:pt x="67" y="209"/>
                    <a:pt x="134" y="209"/>
                  </a:cubicBezTo>
                  <a:cubicBezTo>
                    <a:pt x="201" y="209"/>
                    <a:pt x="234" y="176"/>
                    <a:pt x="234" y="109"/>
                  </a:cubicBezTo>
                  <a:cubicBezTo>
                    <a:pt x="207" y="55"/>
                    <a:pt x="180"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7005632" y="2745669"/>
              <a:ext cx="5535" cy="4853"/>
            </a:xfrm>
            <a:custGeom>
              <a:avLst/>
              <a:gdLst/>
              <a:ahLst/>
              <a:cxnLst/>
              <a:rect l="l" t="t" r="r" b="b"/>
              <a:pathLst>
                <a:path w="268" h="235" extrusionOk="0">
                  <a:moveTo>
                    <a:pt x="134" y="1"/>
                  </a:moveTo>
                  <a:cubicBezTo>
                    <a:pt x="67" y="1"/>
                    <a:pt x="0" y="68"/>
                    <a:pt x="34" y="134"/>
                  </a:cubicBezTo>
                  <a:cubicBezTo>
                    <a:pt x="34" y="201"/>
                    <a:pt x="101" y="234"/>
                    <a:pt x="167" y="234"/>
                  </a:cubicBezTo>
                  <a:cubicBezTo>
                    <a:pt x="201" y="234"/>
                    <a:pt x="267" y="168"/>
                    <a:pt x="267" y="134"/>
                  </a:cubicBezTo>
                  <a:cubicBezTo>
                    <a:pt x="234" y="68"/>
                    <a:pt x="201"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927793" y="2849592"/>
              <a:ext cx="153634" cy="97996"/>
            </a:xfrm>
            <a:custGeom>
              <a:avLst/>
              <a:gdLst/>
              <a:ahLst/>
              <a:cxnLst/>
              <a:rect l="l" t="t" r="r" b="b"/>
              <a:pathLst>
                <a:path w="7439" h="4745" extrusionOk="0">
                  <a:moveTo>
                    <a:pt x="3326" y="1"/>
                  </a:moveTo>
                  <a:cubicBezTo>
                    <a:pt x="2997" y="1"/>
                    <a:pt x="2675" y="136"/>
                    <a:pt x="2435" y="406"/>
                  </a:cubicBezTo>
                  <a:lnTo>
                    <a:pt x="234" y="2841"/>
                  </a:lnTo>
                  <a:cubicBezTo>
                    <a:pt x="33" y="3075"/>
                    <a:pt x="0" y="3408"/>
                    <a:pt x="167" y="3708"/>
                  </a:cubicBezTo>
                  <a:cubicBezTo>
                    <a:pt x="520" y="4350"/>
                    <a:pt x="1181" y="4744"/>
                    <a:pt x="1913" y="4744"/>
                  </a:cubicBezTo>
                  <a:cubicBezTo>
                    <a:pt x="1942" y="4744"/>
                    <a:pt x="1972" y="4744"/>
                    <a:pt x="2002" y="4743"/>
                  </a:cubicBezTo>
                  <a:cubicBezTo>
                    <a:pt x="2535" y="4743"/>
                    <a:pt x="3036" y="4642"/>
                    <a:pt x="3569" y="4509"/>
                  </a:cubicBezTo>
                  <a:cubicBezTo>
                    <a:pt x="4070" y="4309"/>
                    <a:pt x="4503" y="3942"/>
                    <a:pt x="4804" y="3475"/>
                  </a:cubicBezTo>
                  <a:lnTo>
                    <a:pt x="6571" y="3141"/>
                  </a:lnTo>
                  <a:cubicBezTo>
                    <a:pt x="7139" y="3008"/>
                    <a:pt x="7439" y="2441"/>
                    <a:pt x="7239" y="1907"/>
                  </a:cubicBezTo>
                  <a:lnTo>
                    <a:pt x="6738" y="773"/>
                  </a:lnTo>
                  <a:cubicBezTo>
                    <a:pt x="6605" y="473"/>
                    <a:pt x="6338" y="273"/>
                    <a:pt x="6038" y="239"/>
                  </a:cubicBezTo>
                  <a:lnTo>
                    <a:pt x="3436" y="6"/>
                  </a:lnTo>
                  <a:cubicBezTo>
                    <a:pt x="3399" y="3"/>
                    <a:pt x="3363" y="1"/>
                    <a:pt x="332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7230910" y="2938728"/>
              <a:ext cx="621413" cy="723209"/>
            </a:xfrm>
            <a:custGeom>
              <a:avLst/>
              <a:gdLst/>
              <a:ahLst/>
              <a:cxnLst/>
              <a:rect l="l" t="t" r="r" b="b"/>
              <a:pathLst>
                <a:path w="30089" h="35018" extrusionOk="0">
                  <a:moveTo>
                    <a:pt x="16788" y="0"/>
                  </a:moveTo>
                  <a:cubicBezTo>
                    <a:pt x="16019" y="0"/>
                    <a:pt x="15281" y="17"/>
                    <a:pt x="14644" y="60"/>
                  </a:cubicBezTo>
                  <a:cubicBezTo>
                    <a:pt x="14646" y="58"/>
                    <a:pt x="14643" y="57"/>
                    <a:pt x="14635" y="57"/>
                  </a:cubicBezTo>
                  <a:cubicBezTo>
                    <a:pt x="14488" y="57"/>
                    <a:pt x="12577" y="371"/>
                    <a:pt x="11242" y="593"/>
                  </a:cubicBezTo>
                  <a:cubicBezTo>
                    <a:pt x="10241" y="760"/>
                    <a:pt x="9374" y="1361"/>
                    <a:pt x="8873" y="2228"/>
                  </a:cubicBezTo>
                  <a:cubicBezTo>
                    <a:pt x="7472" y="4663"/>
                    <a:pt x="6572" y="8499"/>
                    <a:pt x="6138" y="11334"/>
                  </a:cubicBezTo>
                  <a:cubicBezTo>
                    <a:pt x="5904" y="13136"/>
                    <a:pt x="5337" y="14870"/>
                    <a:pt x="4437" y="16438"/>
                  </a:cubicBezTo>
                  <a:cubicBezTo>
                    <a:pt x="2535" y="19840"/>
                    <a:pt x="0" y="26045"/>
                    <a:pt x="5404" y="28447"/>
                  </a:cubicBezTo>
                  <a:cubicBezTo>
                    <a:pt x="5406" y="28446"/>
                    <a:pt x="5409" y="28446"/>
                    <a:pt x="5411" y="28446"/>
                  </a:cubicBezTo>
                  <a:cubicBezTo>
                    <a:pt x="5596" y="28446"/>
                    <a:pt x="7519" y="29517"/>
                    <a:pt x="8373" y="29714"/>
                  </a:cubicBezTo>
                  <a:cubicBezTo>
                    <a:pt x="8373" y="29781"/>
                    <a:pt x="16245" y="31682"/>
                    <a:pt x="20048" y="32583"/>
                  </a:cubicBezTo>
                  <a:cubicBezTo>
                    <a:pt x="22183" y="33083"/>
                    <a:pt x="23684" y="33750"/>
                    <a:pt x="25051" y="35018"/>
                  </a:cubicBezTo>
                  <a:cubicBezTo>
                    <a:pt x="25051" y="35018"/>
                    <a:pt x="28421" y="19474"/>
                    <a:pt x="29755" y="6431"/>
                  </a:cubicBezTo>
                  <a:cubicBezTo>
                    <a:pt x="30088" y="3295"/>
                    <a:pt x="27720" y="527"/>
                    <a:pt x="24584" y="326"/>
                  </a:cubicBezTo>
                  <a:lnTo>
                    <a:pt x="23117" y="260"/>
                  </a:lnTo>
                  <a:cubicBezTo>
                    <a:pt x="22933" y="233"/>
                    <a:pt x="19644" y="0"/>
                    <a:pt x="167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7451830" y="2763595"/>
              <a:ext cx="240664" cy="270176"/>
            </a:xfrm>
            <a:custGeom>
              <a:avLst/>
              <a:gdLst/>
              <a:ahLst/>
              <a:cxnLst/>
              <a:rect l="l" t="t" r="r" b="b"/>
              <a:pathLst>
                <a:path w="11653" h="13082" extrusionOk="0">
                  <a:moveTo>
                    <a:pt x="10852" y="0"/>
                  </a:moveTo>
                  <a:lnTo>
                    <a:pt x="7016" y="2869"/>
                  </a:lnTo>
                  <a:lnTo>
                    <a:pt x="3880" y="5571"/>
                  </a:lnTo>
                  <a:lnTo>
                    <a:pt x="3780" y="5638"/>
                  </a:lnTo>
                  <a:cubicBezTo>
                    <a:pt x="3814" y="5804"/>
                    <a:pt x="3847" y="5938"/>
                    <a:pt x="3914" y="6105"/>
                  </a:cubicBezTo>
                  <a:cubicBezTo>
                    <a:pt x="3947" y="6271"/>
                    <a:pt x="4014" y="6438"/>
                    <a:pt x="4047" y="6638"/>
                  </a:cubicBezTo>
                  <a:cubicBezTo>
                    <a:pt x="4080" y="6638"/>
                    <a:pt x="4080" y="6672"/>
                    <a:pt x="4080" y="6705"/>
                  </a:cubicBezTo>
                  <a:cubicBezTo>
                    <a:pt x="4547" y="8273"/>
                    <a:pt x="4514" y="8740"/>
                    <a:pt x="1812" y="9941"/>
                  </a:cubicBezTo>
                  <a:cubicBezTo>
                    <a:pt x="867" y="11093"/>
                    <a:pt x="0" y="13082"/>
                    <a:pt x="2525" y="13082"/>
                  </a:cubicBezTo>
                  <a:cubicBezTo>
                    <a:pt x="2851" y="13082"/>
                    <a:pt x="3234" y="13049"/>
                    <a:pt x="3680" y="12976"/>
                  </a:cubicBezTo>
                  <a:cubicBezTo>
                    <a:pt x="6649" y="12576"/>
                    <a:pt x="9451" y="11242"/>
                    <a:pt x="11653" y="9173"/>
                  </a:cubicBezTo>
                  <a:cubicBezTo>
                    <a:pt x="9418" y="7672"/>
                    <a:pt x="10118" y="2802"/>
                    <a:pt x="10852"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7087602" y="4295040"/>
              <a:ext cx="111627" cy="208074"/>
            </a:xfrm>
            <a:custGeom>
              <a:avLst/>
              <a:gdLst/>
              <a:ahLst/>
              <a:cxnLst/>
              <a:rect l="l" t="t" r="r" b="b"/>
              <a:pathLst>
                <a:path w="5405" h="10075" extrusionOk="0">
                  <a:moveTo>
                    <a:pt x="4004" y="0"/>
                  </a:moveTo>
                  <a:lnTo>
                    <a:pt x="1" y="467"/>
                  </a:lnTo>
                  <a:lnTo>
                    <a:pt x="2002" y="10074"/>
                  </a:lnTo>
                  <a:lnTo>
                    <a:pt x="5405" y="9741"/>
                  </a:lnTo>
                  <a:lnTo>
                    <a:pt x="40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6963605" y="4470566"/>
              <a:ext cx="259746" cy="105369"/>
            </a:xfrm>
            <a:custGeom>
              <a:avLst/>
              <a:gdLst/>
              <a:ahLst/>
              <a:cxnLst/>
              <a:rect l="l" t="t" r="r" b="b"/>
              <a:pathLst>
                <a:path w="12577" h="5102" extrusionOk="0">
                  <a:moveTo>
                    <a:pt x="11538" y="1"/>
                  </a:moveTo>
                  <a:cubicBezTo>
                    <a:pt x="11518" y="1"/>
                    <a:pt x="11497" y="3"/>
                    <a:pt x="11476" y="7"/>
                  </a:cubicBezTo>
                  <a:lnTo>
                    <a:pt x="7806" y="241"/>
                  </a:lnTo>
                  <a:cubicBezTo>
                    <a:pt x="7339" y="241"/>
                    <a:pt x="6906" y="441"/>
                    <a:pt x="6605" y="775"/>
                  </a:cubicBezTo>
                  <a:cubicBezTo>
                    <a:pt x="5905" y="1508"/>
                    <a:pt x="3670" y="2843"/>
                    <a:pt x="968" y="2943"/>
                  </a:cubicBezTo>
                  <a:cubicBezTo>
                    <a:pt x="201" y="2943"/>
                    <a:pt x="1" y="4711"/>
                    <a:pt x="1769" y="5011"/>
                  </a:cubicBezTo>
                  <a:cubicBezTo>
                    <a:pt x="2152" y="5076"/>
                    <a:pt x="2581" y="5102"/>
                    <a:pt x="3033" y="5102"/>
                  </a:cubicBezTo>
                  <a:cubicBezTo>
                    <a:pt x="4667" y="5102"/>
                    <a:pt x="6587" y="4763"/>
                    <a:pt x="7606" y="4711"/>
                  </a:cubicBezTo>
                  <a:cubicBezTo>
                    <a:pt x="8156" y="4667"/>
                    <a:pt x="8622" y="4655"/>
                    <a:pt x="9034" y="4655"/>
                  </a:cubicBezTo>
                  <a:cubicBezTo>
                    <a:pt x="9506" y="4655"/>
                    <a:pt x="9908" y="4671"/>
                    <a:pt x="10287" y="4671"/>
                  </a:cubicBezTo>
                  <a:cubicBezTo>
                    <a:pt x="10840" y="4671"/>
                    <a:pt x="11343" y="4638"/>
                    <a:pt x="11943" y="4477"/>
                  </a:cubicBezTo>
                  <a:lnTo>
                    <a:pt x="11976" y="4477"/>
                  </a:lnTo>
                  <a:cubicBezTo>
                    <a:pt x="12343" y="4411"/>
                    <a:pt x="12576" y="4044"/>
                    <a:pt x="12510" y="3643"/>
                  </a:cubicBezTo>
                  <a:lnTo>
                    <a:pt x="11809" y="241"/>
                  </a:lnTo>
                  <a:cubicBezTo>
                    <a:pt x="11780" y="96"/>
                    <a:pt x="11675" y="1"/>
                    <a:pt x="11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7086921" y="4295040"/>
              <a:ext cx="99235" cy="124700"/>
            </a:xfrm>
            <a:custGeom>
              <a:avLst/>
              <a:gdLst/>
              <a:ahLst/>
              <a:cxnLst/>
              <a:rect l="l" t="t" r="r" b="b"/>
              <a:pathLst>
                <a:path w="4805" h="6038" extrusionOk="0">
                  <a:moveTo>
                    <a:pt x="4037" y="0"/>
                  </a:moveTo>
                  <a:lnTo>
                    <a:pt x="1" y="467"/>
                  </a:lnTo>
                  <a:lnTo>
                    <a:pt x="1201" y="6038"/>
                  </a:lnTo>
                  <a:lnTo>
                    <a:pt x="4804" y="5304"/>
                  </a:lnTo>
                  <a:lnTo>
                    <a:pt x="40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6948446" y="3579266"/>
              <a:ext cx="761272" cy="819822"/>
            </a:xfrm>
            <a:custGeom>
              <a:avLst/>
              <a:gdLst/>
              <a:ahLst/>
              <a:cxnLst/>
              <a:rect l="l" t="t" r="r" b="b"/>
              <a:pathLst>
                <a:path w="36861" h="39696" extrusionOk="0">
                  <a:moveTo>
                    <a:pt x="30022" y="0"/>
                  </a:moveTo>
                  <a:cubicBezTo>
                    <a:pt x="26720" y="434"/>
                    <a:pt x="23618" y="2735"/>
                    <a:pt x="23618" y="2735"/>
                  </a:cubicBezTo>
                  <a:cubicBezTo>
                    <a:pt x="23618" y="2735"/>
                    <a:pt x="19247" y="2166"/>
                    <a:pt x="14262" y="2166"/>
                  </a:cubicBezTo>
                  <a:cubicBezTo>
                    <a:pt x="11065" y="2166"/>
                    <a:pt x="7615" y="2400"/>
                    <a:pt x="4904" y="3169"/>
                  </a:cubicBezTo>
                  <a:lnTo>
                    <a:pt x="4871" y="3169"/>
                  </a:lnTo>
                  <a:lnTo>
                    <a:pt x="4738" y="3202"/>
                  </a:lnTo>
                  <a:cubicBezTo>
                    <a:pt x="4504" y="3269"/>
                    <a:pt x="4237" y="3369"/>
                    <a:pt x="4004" y="3469"/>
                  </a:cubicBezTo>
                  <a:cubicBezTo>
                    <a:pt x="3904" y="3469"/>
                    <a:pt x="3837" y="3503"/>
                    <a:pt x="3770" y="3536"/>
                  </a:cubicBezTo>
                  <a:lnTo>
                    <a:pt x="3503" y="3636"/>
                  </a:lnTo>
                  <a:lnTo>
                    <a:pt x="3303" y="3736"/>
                  </a:lnTo>
                  <a:cubicBezTo>
                    <a:pt x="3070" y="3836"/>
                    <a:pt x="2870" y="3936"/>
                    <a:pt x="2636" y="4036"/>
                  </a:cubicBezTo>
                  <a:cubicBezTo>
                    <a:pt x="2569" y="4070"/>
                    <a:pt x="2503" y="4103"/>
                    <a:pt x="2436" y="4136"/>
                  </a:cubicBezTo>
                  <a:cubicBezTo>
                    <a:pt x="2302" y="4203"/>
                    <a:pt x="2169" y="4303"/>
                    <a:pt x="2069" y="4370"/>
                  </a:cubicBezTo>
                  <a:lnTo>
                    <a:pt x="1735" y="4570"/>
                  </a:lnTo>
                  <a:cubicBezTo>
                    <a:pt x="1635" y="4670"/>
                    <a:pt x="1502" y="4770"/>
                    <a:pt x="1402" y="4837"/>
                  </a:cubicBezTo>
                  <a:cubicBezTo>
                    <a:pt x="1302" y="4937"/>
                    <a:pt x="1202" y="5037"/>
                    <a:pt x="1102" y="5137"/>
                  </a:cubicBezTo>
                  <a:cubicBezTo>
                    <a:pt x="1068" y="5170"/>
                    <a:pt x="1002" y="5237"/>
                    <a:pt x="968" y="5271"/>
                  </a:cubicBezTo>
                  <a:lnTo>
                    <a:pt x="835" y="5437"/>
                  </a:lnTo>
                  <a:cubicBezTo>
                    <a:pt x="401" y="5938"/>
                    <a:pt x="134" y="6571"/>
                    <a:pt x="34" y="7239"/>
                  </a:cubicBezTo>
                  <a:cubicBezTo>
                    <a:pt x="1" y="7372"/>
                    <a:pt x="1" y="7505"/>
                    <a:pt x="1" y="7639"/>
                  </a:cubicBezTo>
                  <a:cubicBezTo>
                    <a:pt x="1" y="7672"/>
                    <a:pt x="1" y="7706"/>
                    <a:pt x="1" y="7739"/>
                  </a:cubicBezTo>
                  <a:lnTo>
                    <a:pt x="1" y="8740"/>
                  </a:lnTo>
                  <a:cubicBezTo>
                    <a:pt x="34" y="9841"/>
                    <a:pt x="101" y="10941"/>
                    <a:pt x="268" y="12042"/>
                  </a:cubicBezTo>
                  <a:cubicBezTo>
                    <a:pt x="801" y="16112"/>
                    <a:pt x="2069" y="20381"/>
                    <a:pt x="3036" y="24484"/>
                  </a:cubicBezTo>
                  <a:cubicBezTo>
                    <a:pt x="4938" y="32623"/>
                    <a:pt x="6606" y="39695"/>
                    <a:pt x="6606" y="39695"/>
                  </a:cubicBezTo>
                  <a:lnTo>
                    <a:pt x="7339" y="39562"/>
                  </a:lnTo>
                  <a:lnTo>
                    <a:pt x="11276" y="38728"/>
                  </a:lnTo>
                  <a:lnTo>
                    <a:pt x="12143" y="38528"/>
                  </a:lnTo>
                  <a:cubicBezTo>
                    <a:pt x="12143" y="38528"/>
                    <a:pt x="11676" y="16879"/>
                    <a:pt x="8707" y="14177"/>
                  </a:cubicBezTo>
                  <a:lnTo>
                    <a:pt x="8707" y="14177"/>
                  </a:lnTo>
                  <a:lnTo>
                    <a:pt x="26953" y="15178"/>
                  </a:lnTo>
                  <a:cubicBezTo>
                    <a:pt x="27187" y="15178"/>
                    <a:pt x="27420" y="15211"/>
                    <a:pt x="27654" y="15211"/>
                  </a:cubicBezTo>
                  <a:lnTo>
                    <a:pt x="28088" y="15211"/>
                  </a:lnTo>
                  <a:cubicBezTo>
                    <a:pt x="33858" y="15144"/>
                    <a:pt x="36860" y="8706"/>
                    <a:pt x="32024" y="200"/>
                  </a:cubicBezTo>
                  <a:lnTo>
                    <a:pt x="31957" y="200"/>
                  </a:lnTo>
                  <a:lnTo>
                    <a:pt x="30489" y="33"/>
                  </a:lnTo>
                  <a:lnTo>
                    <a:pt x="300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6593656" y="4066313"/>
              <a:ext cx="139879" cy="200494"/>
            </a:xfrm>
            <a:custGeom>
              <a:avLst/>
              <a:gdLst/>
              <a:ahLst/>
              <a:cxnLst/>
              <a:rect l="l" t="t" r="r" b="b"/>
              <a:pathLst>
                <a:path w="6773" h="9708" extrusionOk="0">
                  <a:moveTo>
                    <a:pt x="4604" y="1"/>
                  </a:moveTo>
                  <a:lnTo>
                    <a:pt x="2736" y="3937"/>
                  </a:lnTo>
                  <a:lnTo>
                    <a:pt x="1" y="9708"/>
                  </a:lnTo>
                  <a:lnTo>
                    <a:pt x="3637" y="9341"/>
                  </a:lnTo>
                  <a:lnTo>
                    <a:pt x="5805" y="6005"/>
                  </a:lnTo>
                  <a:lnTo>
                    <a:pt x="6772" y="4504"/>
                  </a:lnTo>
                  <a:lnTo>
                    <a:pt x="460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6427817" y="4192583"/>
              <a:ext cx="251300" cy="149421"/>
            </a:xfrm>
            <a:custGeom>
              <a:avLst/>
              <a:gdLst/>
              <a:ahLst/>
              <a:cxnLst/>
              <a:rect l="l" t="t" r="r" b="b"/>
              <a:pathLst>
                <a:path w="12168" h="7235" extrusionOk="0">
                  <a:moveTo>
                    <a:pt x="1277" y="0"/>
                  </a:moveTo>
                  <a:cubicBezTo>
                    <a:pt x="620" y="0"/>
                    <a:pt x="0" y="1356"/>
                    <a:pt x="1426" y="2193"/>
                  </a:cubicBezTo>
                  <a:lnTo>
                    <a:pt x="5863" y="4761"/>
                  </a:lnTo>
                  <a:cubicBezTo>
                    <a:pt x="7631" y="5829"/>
                    <a:pt x="8264" y="6296"/>
                    <a:pt x="9665" y="7163"/>
                  </a:cubicBezTo>
                  <a:cubicBezTo>
                    <a:pt x="9763" y="7212"/>
                    <a:pt x="9869" y="7235"/>
                    <a:pt x="9974" y="7235"/>
                  </a:cubicBezTo>
                  <a:cubicBezTo>
                    <a:pt x="10229" y="7235"/>
                    <a:pt x="10481" y="7099"/>
                    <a:pt x="10599" y="6863"/>
                  </a:cubicBezTo>
                  <a:lnTo>
                    <a:pt x="12100" y="3393"/>
                  </a:lnTo>
                  <a:cubicBezTo>
                    <a:pt x="12167" y="3260"/>
                    <a:pt x="12100" y="3060"/>
                    <a:pt x="11934" y="2993"/>
                  </a:cubicBezTo>
                  <a:lnTo>
                    <a:pt x="8932" y="1125"/>
                  </a:lnTo>
                  <a:cubicBezTo>
                    <a:pt x="8772" y="1011"/>
                    <a:pt x="8597" y="960"/>
                    <a:pt x="8417" y="960"/>
                  </a:cubicBezTo>
                  <a:cubicBezTo>
                    <a:pt x="8333" y="960"/>
                    <a:pt x="8249" y="971"/>
                    <a:pt x="8164" y="992"/>
                  </a:cubicBezTo>
                  <a:cubicBezTo>
                    <a:pt x="7800" y="1051"/>
                    <a:pt x="7390" y="1085"/>
                    <a:pt x="6930" y="1085"/>
                  </a:cubicBezTo>
                  <a:cubicBezTo>
                    <a:pt x="5579" y="1085"/>
                    <a:pt x="3790" y="796"/>
                    <a:pt x="1426" y="24"/>
                  </a:cubicBezTo>
                  <a:cubicBezTo>
                    <a:pt x="1377" y="8"/>
                    <a:pt x="132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50162" y="4066313"/>
              <a:ext cx="83374" cy="124018"/>
            </a:xfrm>
            <a:custGeom>
              <a:avLst/>
              <a:gdLst/>
              <a:ahLst/>
              <a:cxnLst/>
              <a:rect l="l" t="t" r="r" b="b"/>
              <a:pathLst>
                <a:path w="4037" h="6005" extrusionOk="0">
                  <a:moveTo>
                    <a:pt x="1868" y="1"/>
                  </a:moveTo>
                  <a:lnTo>
                    <a:pt x="0" y="3937"/>
                  </a:lnTo>
                  <a:lnTo>
                    <a:pt x="3069" y="6005"/>
                  </a:lnTo>
                  <a:lnTo>
                    <a:pt x="4036" y="4504"/>
                  </a:lnTo>
                  <a:lnTo>
                    <a:pt x="1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8778" y="3462827"/>
              <a:ext cx="1145243" cy="720628"/>
            </a:xfrm>
            <a:custGeom>
              <a:avLst/>
              <a:gdLst/>
              <a:ahLst/>
              <a:cxnLst/>
              <a:rect l="l" t="t" r="r" b="b"/>
              <a:pathLst>
                <a:path w="55453" h="34893" extrusionOk="0">
                  <a:moveTo>
                    <a:pt x="19336" y="0"/>
                  </a:moveTo>
                  <a:cubicBezTo>
                    <a:pt x="14798" y="0"/>
                    <a:pt x="10767" y="2894"/>
                    <a:pt x="9340" y="7239"/>
                  </a:cubicBezTo>
                  <a:cubicBezTo>
                    <a:pt x="5538" y="18781"/>
                    <a:pt x="0" y="31723"/>
                    <a:pt x="0" y="31723"/>
                  </a:cubicBezTo>
                  <a:lnTo>
                    <a:pt x="568" y="32124"/>
                  </a:lnTo>
                  <a:lnTo>
                    <a:pt x="3736" y="34292"/>
                  </a:lnTo>
                  <a:lnTo>
                    <a:pt x="4604" y="34892"/>
                  </a:lnTo>
                  <a:cubicBezTo>
                    <a:pt x="4604" y="34892"/>
                    <a:pt x="9774" y="26753"/>
                    <a:pt x="14744" y="17780"/>
                  </a:cubicBezTo>
                  <a:lnTo>
                    <a:pt x="14744" y="17680"/>
                  </a:lnTo>
                  <a:cubicBezTo>
                    <a:pt x="14611" y="16579"/>
                    <a:pt x="14544" y="15479"/>
                    <a:pt x="14511" y="14378"/>
                  </a:cubicBezTo>
                  <a:lnTo>
                    <a:pt x="14511" y="13377"/>
                  </a:lnTo>
                  <a:cubicBezTo>
                    <a:pt x="14511" y="13244"/>
                    <a:pt x="14544" y="13110"/>
                    <a:pt x="14544" y="12977"/>
                  </a:cubicBezTo>
                  <a:cubicBezTo>
                    <a:pt x="14644" y="12310"/>
                    <a:pt x="14911" y="11676"/>
                    <a:pt x="15345" y="11175"/>
                  </a:cubicBezTo>
                  <a:lnTo>
                    <a:pt x="15478" y="11009"/>
                  </a:lnTo>
                  <a:cubicBezTo>
                    <a:pt x="15512" y="10975"/>
                    <a:pt x="15578" y="10909"/>
                    <a:pt x="15612" y="10875"/>
                  </a:cubicBezTo>
                  <a:cubicBezTo>
                    <a:pt x="15712" y="10775"/>
                    <a:pt x="15812" y="10675"/>
                    <a:pt x="15912" y="10608"/>
                  </a:cubicBezTo>
                  <a:cubicBezTo>
                    <a:pt x="16012" y="10508"/>
                    <a:pt x="16145" y="10408"/>
                    <a:pt x="16245" y="10341"/>
                  </a:cubicBezTo>
                  <a:lnTo>
                    <a:pt x="16579" y="10108"/>
                  </a:lnTo>
                  <a:cubicBezTo>
                    <a:pt x="16679" y="10041"/>
                    <a:pt x="16812" y="9975"/>
                    <a:pt x="16946" y="9874"/>
                  </a:cubicBezTo>
                  <a:cubicBezTo>
                    <a:pt x="17013" y="9841"/>
                    <a:pt x="17079" y="9808"/>
                    <a:pt x="17146" y="9774"/>
                  </a:cubicBezTo>
                  <a:cubicBezTo>
                    <a:pt x="17380" y="9674"/>
                    <a:pt x="17580" y="9574"/>
                    <a:pt x="17813" y="9474"/>
                  </a:cubicBezTo>
                  <a:lnTo>
                    <a:pt x="18013" y="9374"/>
                  </a:lnTo>
                  <a:lnTo>
                    <a:pt x="18280" y="9274"/>
                  </a:lnTo>
                  <a:cubicBezTo>
                    <a:pt x="18347" y="9241"/>
                    <a:pt x="18414" y="9207"/>
                    <a:pt x="18514" y="9207"/>
                  </a:cubicBezTo>
                  <a:cubicBezTo>
                    <a:pt x="18747" y="9107"/>
                    <a:pt x="18981" y="9041"/>
                    <a:pt x="19248" y="8940"/>
                  </a:cubicBezTo>
                  <a:lnTo>
                    <a:pt x="19381" y="8907"/>
                  </a:lnTo>
                  <a:lnTo>
                    <a:pt x="19414" y="8907"/>
                  </a:lnTo>
                  <a:cubicBezTo>
                    <a:pt x="21549" y="9908"/>
                    <a:pt x="25385" y="12243"/>
                    <a:pt x="29522" y="14645"/>
                  </a:cubicBezTo>
                  <a:cubicBezTo>
                    <a:pt x="33991" y="17246"/>
                    <a:pt x="38828" y="19882"/>
                    <a:pt x="42164" y="20849"/>
                  </a:cubicBezTo>
                  <a:cubicBezTo>
                    <a:pt x="42297" y="20882"/>
                    <a:pt x="42464" y="20916"/>
                    <a:pt x="42598" y="20949"/>
                  </a:cubicBezTo>
                  <a:cubicBezTo>
                    <a:pt x="42964" y="21049"/>
                    <a:pt x="43365" y="21149"/>
                    <a:pt x="43765" y="21183"/>
                  </a:cubicBezTo>
                  <a:cubicBezTo>
                    <a:pt x="44288" y="21248"/>
                    <a:pt x="44811" y="21281"/>
                    <a:pt x="45329" y="21281"/>
                  </a:cubicBezTo>
                  <a:cubicBezTo>
                    <a:pt x="50665" y="21281"/>
                    <a:pt x="55452" y="17772"/>
                    <a:pt x="53172" y="9441"/>
                  </a:cubicBezTo>
                  <a:cubicBezTo>
                    <a:pt x="52671" y="7573"/>
                    <a:pt x="51037" y="6205"/>
                    <a:pt x="49069" y="6072"/>
                  </a:cubicBezTo>
                  <a:cubicBezTo>
                    <a:pt x="48202" y="6005"/>
                    <a:pt x="47334" y="5938"/>
                    <a:pt x="46534" y="5838"/>
                  </a:cubicBezTo>
                  <a:lnTo>
                    <a:pt x="46467" y="5838"/>
                  </a:lnTo>
                  <a:lnTo>
                    <a:pt x="44999" y="5705"/>
                  </a:lnTo>
                  <a:lnTo>
                    <a:pt x="44532" y="5638"/>
                  </a:lnTo>
                  <a:lnTo>
                    <a:pt x="41130" y="5271"/>
                  </a:lnTo>
                  <a:cubicBezTo>
                    <a:pt x="41130" y="5271"/>
                    <a:pt x="28821" y="101"/>
                    <a:pt x="19414" y="1"/>
                  </a:cubicBezTo>
                  <a:cubicBezTo>
                    <a:pt x="19388" y="1"/>
                    <a:pt x="19362" y="0"/>
                    <a:pt x="19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7046277" y="3644713"/>
              <a:ext cx="2767" cy="702"/>
            </a:xfrm>
            <a:custGeom>
              <a:avLst/>
              <a:gdLst/>
              <a:ahLst/>
              <a:cxnLst/>
              <a:rect l="l" t="t" r="r" b="b"/>
              <a:pathLst>
                <a:path w="134" h="34" extrusionOk="0">
                  <a:moveTo>
                    <a:pt x="134" y="0"/>
                  </a:moveTo>
                  <a:lnTo>
                    <a:pt x="134" y="0"/>
                  </a:lnTo>
                  <a:lnTo>
                    <a:pt x="1" y="33"/>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7529194" y="2813884"/>
              <a:ext cx="93040" cy="88186"/>
            </a:xfrm>
            <a:custGeom>
              <a:avLst/>
              <a:gdLst/>
              <a:ahLst/>
              <a:cxnLst/>
              <a:rect l="l" t="t" r="r" b="b"/>
              <a:pathLst>
                <a:path w="4505" h="4270" extrusionOk="0">
                  <a:moveTo>
                    <a:pt x="3970" y="0"/>
                  </a:moveTo>
                  <a:lnTo>
                    <a:pt x="3270" y="434"/>
                  </a:lnTo>
                  <a:lnTo>
                    <a:pt x="101" y="3136"/>
                  </a:lnTo>
                  <a:lnTo>
                    <a:pt x="1" y="3203"/>
                  </a:lnTo>
                  <a:cubicBezTo>
                    <a:pt x="68" y="3369"/>
                    <a:pt x="101" y="3503"/>
                    <a:pt x="168" y="3670"/>
                  </a:cubicBezTo>
                  <a:cubicBezTo>
                    <a:pt x="201" y="3836"/>
                    <a:pt x="268" y="4003"/>
                    <a:pt x="301" y="4203"/>
                  </a:cubicBezTo>
                  <a:cubicBezTo>
                    <a:pt x="334" y="4203"/>
                    <a:pt x="334" y="4237"/>
                    <a:pt x="334" y="4270"/>
                  </a:cubicBezTo>
                  <a:cubicBezTo>
                    <a:pt x="1802" y="4070"/>
                    <a:pt x="4504" y="3002"/>
                    <a:pt x="39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7438963" y="2596413"/>
              <a:ext cx="221849" cy="292976"/>
            </a:xfrm>
            <a:custGeom>
              <a:avLst/>
              <a:gdLst/>
              <a:ahLst/>
              <a:cxnLst/>
              <a:rect l="l" t="t" r="r" b="b"/>
              <a:pathLst>
                <a:path w="10742" h="14186" extrusionOk="0">
                  <a:moveTo>
                    <a:pt x="5861" y="1"/>
                  </a:moveTo>
                  <a:cubicBezTo>
                    <a:pt x="5052" y="1"/>
                    <a:pt x="4201" y="216"/>
                    <a:pt x="3369" y="690"/>
                  </a:cubicBezTo>
                  <a:cubicBezTo>
                    <a:pt x="33" y="2558"/>
                    <a:pt x="0" y="7895"/>
                    <a:pt x="1034" y="10964"/>
                  </a:cubicBezTo>
                  <a:cubicBezTo>
                    <a:pt x="1696" y="13045"/>
                    <a:pt x="3571" y="14185"/>
                    <a:pt x="5462" y="14185"/>
                  </a:cubicBezTo>
                  <a:cubicBezTo>
                    <a:pt x="6814" y="14185"/>
                    <a:pt x="8175" y="13603"/>
                    <a:pt x="9107" y="12365"/>
                  </a:cubicBezTo>
                  <a:cubicBezTo>
                    <a:pt x="10741" y="10297"/>
                    <a:pt x="10508" y="8195"/>
                    <a:pt x="10441" y="4626"/>
                  </a:cubicBezTo>
                  <a:cubicBezTo>
                    <a:pt x="10366" y="1947"/>
                    <a:pt x="8299" y="1"/>
                    <a:pt x="5861"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7397245" y="2552981"/>
              <a:ext cx="281390" cy="279511"/>
            </a:xfrm>
            <a:custGeom>
              <a:avLst/>
              <a:gdLst/>
              <a:ahLst/>
              <a:cxnLst/>
              <a:rect l="l" t="t" r="r" b="b"/>
              <a:pathLst>
                <a:path w="13625" h="13534" extrusionOk="0">
                  <a:moveTo>
                    <a:pt x="9010" y="0"/>
                  </a:moveTo>
                  <a:cubicBezTo>
                    <a:pt x="8790" y="0"/>
                    <a:pt x="8540" y="28"/>
                    <a:pt x="8258" y="91"/>
                  </a:cubicBezTo>
                  <a:cubicBezTo>
                    <a:pt x="6290" y="525"/>
                    <a:pt x="3955" y="1926"/>
                    <a:pt x="2821" y="1992"/>
                  </a:cubicBezTo>
                  <a:cubicBezTo>
                    <a:pt x="2320" y="1992"/>
                    <a:pt x="1820" y="2026"/>
                    <a:pt x="1353" y="2126"/>
                  </a:cubicBezTo>
                  <a:cubicBezTo>
                    <a:pt x="819" y="2259"/>
                    <a:pt x="452" y="2659"/>
                    <a:pt x="352" y="3160"/>
                  </a:cubicBezTo>
                  <a:cubicBezTo>
                    <a:pt x="328" y="3518"/>
                    <a:pt x="630" y="3860"/>
                    <a:pt x="962" y="3926"/>
                  </a:cubicBezTo>
                  <a:lnTo>
                    <a:pt x="962" y="3926"/>
                  </a:lnTo>
                  <a:cubicBezTo>
                    <a:pt x="622" y="3938"/>
                    <a:pt x="0" y="4877"/>
                    <a:pt x="619" y="5528"/>
                  </a:cubicBezTo>
                  <a:cubicBezTo>
                    <a:pt x="838" y="5768"/>
                    <a:pt x="1253" y="5864"/>
                    <a:pt x="1783" y="5864"/>
                  </a:cubicBezTo>
                  <a:cubicBezTo>
                    <a:pt x="3763" y="5864"/>
                    <a:pt x="7351" y="4517"/>
                    <a:pt x="8325" y="4227"/>
                  </a:cubicBezTo>
                  <a:cubicBezTo>
                    <a:pt x="8410" y="4202"/>
                    <a:pt x="8495" y="4189"/>
                    <a:pt x="8579" y="4189"/>
                  </a:cubicBezTo>
                  <a:cubicBezTo>
                    <a:pt x="8822" y="4189"/>
                    <a:pt x="9051" y="4295"/>
                    <a:pt x="9225" y="4494"/>
                  </a:cubicBezTo>
                  <a:cubicBezTo>
                    <a:pt x="9959" y="5428"/>
                    <a:pt x="10093" y="7096"/>
                    <a:pt x="10093" y="7096"/>
                  </a:cubicBezTo>
                  <a:cubicBezTo>
                    <a:pt x="10196" y="7074"/>
                    <a:pt x="10299" y="7063"/>
                    <a:pt x="10401" y="7063"/>
                  </a:cubicBezTo>
                  <a:cubicBezTo>
                    <a:pt x="10761" y="7063"/>
                    <a:pt x="11108" y="7196"/>
                    <a:pt x="11393" y="7430"/>
                  </a:cubicBezTo>
                  <a:cubicBezTo>
                    <a:pt x="11994" y="8030"/>
                    <a:pt x="12261" y="8864"/>
                    <a:pt x="12461" y="9698"/>
                  </a:cubicBezTo>
                  <a:cubicBezTo>
                    <a:pt x="12694" y="10965"/>
                    <a:pt x="12828" y="12266"/>
                    <a:pt x="12895" y="13534"/>
                  </a:cubicBezTo>
                  <a:cubicBezTo>
                    <a:pt x="13095" y="11699"/>
                    <a:pt x="13362" y="8997"/>
                    <a:pt x="13495" y="7163"/>
                  </a:cubicBezTo>
                  <a:cubicBezTo>
                    <a:pt x="13625" y="4893"/>
                    <a:pt x="13092" y="1550"/>
                    <a:pt x="10856" y="1550"/>
                  </a:cubicBezTo>
                  <a:cubicBezTo>
                    <a:pt x="10792" y="1550"/>
                    <a:pt x="10726" y="1553"/>
                    <a:pt x="10660" y="1559"/>
                  </a:cubicBezTo>
                  <a:cubicBezTo>
                    <a:pt x="10660" y="1559"/>
                    <a:pt x="10660" y="0"/>
                    <a:pt x="9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7635988" y="2720803"/>
              <a:ext cx="63630" cy="81557"/>
            </a:xfrm>
            <a:custGeom>
              <a:avLst/>
              <a:gdLst/>
              <a:ahLst/>
              <a:cxnLst/>
              <a:rect l="l" t="t" r="r" b="b"/>
              <a:pathLst>
                <a:path w="3081" h="3949" extrusionOk="0">
                  <a:moveTo>
                    <a:pt x="1747" y="0"/>
                  </a:moveTo>
                  <a:cubicBezTo>
                    <a:pt x="1647" y="0"/>
                    <a:pt x="1543" y="12"/>
                    <a:pt x="1435" y="37"/>
                  </a:cubicBezTo>
                  <a:cubicBezTo>
                    <a:pt x="434" y="238"/>
                    <a:pt x="0" y="1705"/>
                    <a:pt x="34" y="2606"/>
                  </a:cubicBezTo>
                  <a:cubicBezTo>
                    <a:pt x="34" y="3367"/>
                    <a:pt x="450" y="3948"/>
                    <a:pt x="1015" y="3948"/>
                  </a:cubicBezTo>
                  <a:cubicBezTo>
                    <a:pt x="1218" y="3948"/>
                    <a:pt x="1440" y="3874"/>
                    <a:pt x="1668" y="3707"/>
                  </a:cubicBezTo>
                  <a:cubicBezTo>
                    <a:pt x="2335" y="3206"/>
                    <a:pt x="2769" y="2506"/>
                    <a:pt x="2902" y="1705"/>
                  </a:cubicBezTo>
                  <a:cubicBezTo>
                    <a:pt x="3081" y="813"/>
                    <a:pt x="2570" y="0"/>
                    <a:pt x="1747"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7491999" y="2748436"/>
              <a:ext cx="21375" cy="45064"/>
            </a:xfrm>
            <a:custGeom>
              <a:avLst/>
              <a:gdLst/>
              <a:ahLst/>
              <a:cxnLst/>
              <a:rect l="l" t="t" r="r" b="b"/>
              <a:pathLst>
                <a:path w="1035" h="2182" extrusionOk="0">
                  <a:moveTo>
                    <a:pt x="434" y="0"/>
                  </a:moveTo>
                  <a:cubicBezTo>
                    <a:pt x="334" y="1468"/>
                    <a:pt x="401" y="1268"/>
                    <a:pt x="1" y="2135"/>
                  </a:cubicBezTo>
                  <a:cubicBezTo>
                    <a:pt x="104" y="2166"/>
                    <a:pt x="214" y="2181"/>
                    <a:pt x="325" y="2181"/>
                  </a:cubicBezTo>
                  <a:cubicBezTo>
                    <a:pt x="572" y="2181"/>
                    <a:pt x="827" y="2107"/>
                    <a:pt x="1035" y="1968"/>
                  </a:cubicBezTo>
                  <a:lnTo>
                    <a:pt x="434"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7520933" y="2682699"/>
              <a:ext cx="42048" cy="16439"/>
            </a:xfrm>
            <a:custGeom>
              <a:avLst/>
              <a:gdLst/>
              <a:ahLst/>
              <a:cxnLst/>
              <a:rect l="l" t="t" r="r" b="b"/>
              <a:pathLst>
                <a:path w="2036" h="796" extrusionOk="0">
                  <a:moveTo>
                    <a:pt x="416" y="0"/>
                  </a:moveTo>
                  <a:cubicBezTo>
                    <a:pt x="327" y="0"/>
                    <a:pt x="244" y="5"/>
                    <a:pt x="167" y="14"/>
                  </a:cubicBezTo>
                  <a:cubicBezTo>
                    <a:pt x="67" y="48"/>
                    <a:pt x="1" y="114"/>
                    <a:pt x="34" y="215"/>
                  </a:cubicBezTo>
                  <a:cubicBezTo>
                    <a:pt x="34" y="297"/>
                    <a:pt x="102" y="357"/>
                    <a:pt x="163" y="357"/>
                  </a:cubicBezTo>
                  <a:cubicBezTo>
                    <a:pt x="176" y="357"/>
                    <a:pt x="189" y="354"/>
                    <a:pt x="201" y="348"/>
                  </a:cubicBezTo>
                  <a:cubicBezTo>
                    <a:pt x="290" y="337"/>
                    <a:pt x="379" y="331"/>
                    <a:pt x="467" y="331"/>
                  </a:cubicBezTo>
                  <a:cubicBezTo>
                    <a:pt x="910" y="331"/>
                    <a:pt x="1340" y="470"/>
                    <a:pt x="1702" y="748"/>
                  </a:cubicBezTo>
                  <a:cubicBezTo>
                    <a:pt x="1725" y="772"/>
                    <a:pt x="1766" y="795"/>
                    <a:pt x="1811" y="795"/>
                  </a:cubicBezTo>
                  <a:cubicBezTo>
                    <a:pt x="1830" y="795"/>
                    <a:pt x="1849" y="791"/>
                    <a:pt x="1869" y="782"/>
                  </a:cubicBezTo>
                  <a:cubicBezTo>
                    <a:pt x="1902" y="782"/>
                    <a:pt x="1935" y="748"/>
                    <a:pt x="1969" y="748"/>
                  </a:cubicBezTo>
                  <a:cubicBezTo>
                    <a:pt x="2035" y="682"/>
                    <a:pt x="2035" y="548"/>
                    <a:pt x="1969" y="515"/>
                  </a:cubicBezTo>
                  <a:cubicBezTo>
                    <a:pt x="1654" y="172"/>
                    <a:pt x="948"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7452036" y="2689866"/>
              <a:ext cx="31722" cy="24143"/>
            </a:xfrm>
            <a:custGeom>
              <a:avLst/>
              <a:gdLst/>
              <a:ahLst/>
              <a:cxnLst/>
              <a:rect l="l" t="t" r="r" b="b"/>
              <a:pathLst>
                <a:path w="1536" h="1169" extrusionOk="0">
                  <a:moveTo>
                    <a:pt x="1369" y="1"/>
                  </a:moveTo>
                  <a:cubicBezTo>
                    <a:pt x="801" y="68"/>
                    <a:pt x="334" y="401"/>
                    <a:pt x="68" y="902"/>
                  </a:cubicBezTo>
                  <a:cubicBezTo>
                    <a:pt x="1" y="968"/>
                    <a:pt x="34" y="1068"/>
                    <a:pt x="101" y="1135"/>
                  </a:cubicBezTo>
                  <a:cubicBezTo>
                    <a:pt x="134" y="1135"/>
                    <a:pt x="168" y="1168"/>
                    <a:pt x="201" y="1168"/>
                  </a:cubicBezTo>
                  <a:cubicBezTo>
                    <a:pt x="268" y="1135"/>
                    <a:pt x="301" y="1102"/>
                    <a:pt x="334" y="1068"/>
                  </a:cubicBezTo>
                  <a:cubicBezTo>
                    <a:pt x="535" y="668"/>
                    <a:pt x="935" y="401"/>
                    <a:pt x="1369" y="335"/>
                  </a:cubicBezTo>
                  <a:cubicBezTo>
                    <a:pt x="1469" y="335"/>
                    <a:pt x="1535" y="268"/>
                    <a:pt x="1535" y="168"/>
                  </a:cubicBezTo>
                  <a:cubicBezTo>
                    <a:pt x="1535" y="68"/>
                    <a:pt x="1469" y="1"/>
                    <a:pt x="1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7511288" y="2787697"/>
              <a:ext cx="54440" cy="62722"/>
            </a:xfrm>
            <a:custGeom>
              <a:avLst/>
              <a:gdLst/>
              <a:ahLst/>
              <a:cxnLst/>
              <a:rect l="l" t="t" r="r" b="b"/>
              <a:pathLst>
                <a:path w="2636" h="3037" extrusionOk="0">
                  <a:moveTo>
                    <a:pt x="2236" y="1"/>
                  </a:moveTo>
                  <a:cubicBezTo>
                    <a:pt x="1869" y="668"/>
                    <a:pt x="901" y="1202"/>
                    <a:pt x="368" y="1435"/>
                  </a:cubicBezTo>
                  <a:cubicBezTo>
                    <a:pt x="167" y="1535"/>
                    <a:pt x="1" y="1568"/>
                    <a:pt x="1" y="1568"/>
                  </a:cubicBezTo>
                  <a:cubicBezTo>
                    <a:pt x="368" y="2035"/>
                    <a:pt x="701" y="2536"/>
                    <a:pt x="1035" y="3036"/>
                  </a:cubicBezTo>
                  <a:lnTo>
                    <a:pt x="1268" y="2936"/>
                  </a:lnTo>
                  <a:cubicBezTo>
                    <a:pt x="2336" y="2469"/>
                    <a:pt x="2636" y="1835"/>
                    <a:pt x="2636" y="1268"/>
                  </a:cubicBezTo>
                  <a:cubicBezTo>
                    <a:pt x="2636" y="1001"/>
                    <a:pt x="2602" y="701"/>
                    <a:pt x="2469" y="434"/>
                  </a:cubicBezTo>
                  <a:cubicBezTo>
                    <a:pt x="2402" y="301"/>
                    <a:pt x="2336" y="134"/>
                    <a:pt x="2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7518868" y="2787015"/>
              <a:ext cx="43432" cy="37216"/>
            </a:xfrm>
            <a:custGeom>
              <a:avLst/>
              <a:gdLst/>
              <a:ahLst/>
              <a:cxnLst/>
              <a:rect l="l" t="t" r="r" b="b"/>
              <a:pathLst>
                <a:path w="2103" h="1802" extrusionOk="0">
                  <a:moveTo>
                    <a:pt x="1869" y="0"/>
                  </a:moveTo>
                  <a:cubicBezTo>
                    <a:pt x="1502" y="667"/>
                    <a:pt x="534" y="1201"/>
                    <a:pt x="1" y="1468"/>
                  </a:cubicBezTo>
                  <a:lnTo>
                    <a:pt x="167" y="1668"/>
                  </a:lnTo>
                  <a:cubicBezTo>
                    <a:pt x="212" y="1757"/>
                    <a:pt x="301" y="1802"/>
                    <a:pt x="395" y="1802"/>
                  </a:cubicBezTo>
                  <a:cubicBezTo>
                    <a:pt x="442" y="1802"/>
                    <a:pt x="490" y="1791"/>
                    <a:pt x="534" y="1768"/>
                  </a:cubicBezTo>
                  <a:cubicBezTo>
                    <a:pt x="1335" y="1401"/>
                    <a:pt x="1869" y="1001"/>
                    <a:pt x="2069" y="567"/>
                  </a:cubicBezTo>
                  <a:cubicBezTo>
                    <a:pt x="2102" y="501"/>
                    <a:pt x="2102" y="401"/>
                    <a:pt x="2069" y="301"/>
                  </a:cubicBezTo>
                  <a:cubicBezTo>
                    <a:pt x="2002" y="200"/>
                    <a:pt x="1935" y="10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7537476" y="2813884"/>
              <a:ext cx="28253" cy="34469"/>
            </a:xfrm>
            <a:custGeom>
              <a:avLst/>
              <a:gdLst/>
              <a:ahLst/>
              <a:cxnLst/>
              <a:rect l="l" t="t" r="r" b="b"/>
              <a:pathLst>
                <a:path w="1368" h="1669" extrusionOk="0">
                  <a:moveTo>
                    <a:pt x="1368" y="0"/>
                  </a:moveTo>
                  <a:cubicBezTo>
                    <a:pt x="968" y="200"/>
                    <a:pt x="601" y="467"/>
                    <a:pt x="300" y="801"/>
                  </a:cubicBezTo>
                  <a:cubicBezTo>
                    <a:pt x="134" y="1068"/>
                    <a:pt x="0" y="1368"/>
                    <a:pt x="0" y="1668"/>
                  </a:cubicBezTo>
                  <a:cubicBezTo>
                    <a:pt x="1068" y="1201"/>
                    <a:pt x="1368" y="567"/>
                    <a:pt x="1368" y="0"/>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483738" y="2784289"/>
              <a:ext cx="77860" cy="42606"/>
            </a:xfrm>
            <a:custGeom>
              <a:avLst/>
              <a:gdLst/>
              <a:ahLst/>
              <a:cxnLst/>
              <a:rect l="l" t="t" r="r" b="b"/>
              <a:pathLst>
                <a:path w="3770" h="2063" extrusionOk="0">
                  <a:moveTo>
                    <a:pt x="2292" y="0"/>
                  </a:moveTo>
                  <a:cubicBezTo>
                    <a:pt x="2183" y="0"/>
                    <a:pt x="2074" y="11"/>
                    <a:pt x="1968" y="32"/>
                  </a:cubicBezTo>
                  <a:cubicBezTo>
                    <a:pt x="1601" y="99"/>
                    <a:pt x="1268" y="266"/>
                    <a:pt x="968" y="433"/>
                  </a:cubicBezTo>
                  <a:cubicBezTo>
                    <a:pt x="768" y="433"/>
                    <a:pt x="567" y="566"/>
                    <a:pt x="501" y="733"/>
                  </a:cubicBezTo>
                  <a:cubicBezTo>
                    <a:pt x="401" y="933"/>
                    <a:pt x="334" y="1100"/>
                    <a:pt x="301" y="1300"/>
                  </a:cubicBezTo>
                  <a:cubicBezTo>
                    <a:pt x="267" y="1500"/>
                    <a:pt x="167" y="1667"/>
                    <a:pt x="0" y="1800"/>
                  </a:cubicBezTo>
                  <a:lnTo>
                    <a:pt x="0" y="1934"/>
                  </a:lnTo>
                  <a:cubicBezTo>
                    <a:pt x="193" y="2021"/>
                    <a:pt x="394" y="2063"/>
                    <a:pt x="592" y="2063"/>
                  </a:cubicBezTo>
                  <a:cubicBezTo>
                    <a:pt x="1150" y="2063"/>
                    <a:pt x="1680" y="1733"/>
                    <a:pt x="1902" y="1166"/>
                  </a:cubicBezTo>
                  <a:cubicBezTo>
                    <a:pt x="2177" y="1317"/>
                    <a:pt x="2490" y="1392"/>
                    <a:pt x="2812" y="1392"/>
                  </a:cubicBezTo>
                  <a:cubicBezTo>
                    <a:pt x="2919" y="1392"/>
                    <a:pt x="3027" y="1383"/>
                    <a:pt x="3136" y="1367"/>
                  </a:cubicBezTo>
                  <a:cubicBezTo>
                    <a:pt x="3269" y="1333"/>
                    <a:pt x="3403" y="1300"/>
                    <a:pt x="3503" y="1200"/>
                  </a:cubicBezTo>
                  <a:cubicBezTo>
                    <a:pt x="3636" y="1066"/>
                    <a:pt x="3703" y="900"/>
                    <a:pt x="3703" y="733"/>
                  </a:cubicBezTo>
                  <a:cubicBezTo>
                    <a:pt x="3770" y="566"/>
                    <a:pt x="3770" y="433"/>
                    <a:pt x="3703" y="299"/>
                  </a:cubicBezTo>
                  <a:cubicBezTo>
                    <a:pt x="3703" y="373"/>
                    <a:pt x="3632" y="396"/>
                    <a:pt x="3545" y="396"/>
                  </a:cubicBezTo>
                  <a:cubicBezTo>
                    <a:pt x="3475" y="396"/>
                    <a:pt x="3396" y="381"/>
                    <a:pt x="3336" y="366"/>
                  </a:cubicBezTo>
                  <a:cubicBezTo>
                    <a:pt x="3203" y="332"/>
                    <a:pt x="3069" y="266"/>
                    <a:pt x="2969" y="166"/>
                  </a:cubicBezTo>
                  <a:cubicBezTo>
                    <a:pt x="2764" y="52"/>
                    <a:pt x="2528" y="0"/>
                    <a:pt x="2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73391" y="2738027"/>
              <a:ext cx="16563" cy="21520"/>
            </a:xfrm>
            <a:custGeom>
              <a:avLst/>
              <a:gdLst/>
              <a:ahLst/>
              <a:cxnLst/>
              <a:rect l="l" t="t" r="r" b="b"/>
              <a:pathLst>
                <a:path w="802" h="1042" extrusionOk="0">
                  <a:moveTo>
                    <a:pt x="345" y="0"/>
                  </a:moveTo>
                  <a:cubicBezTo>
                    <a:pt x="330" y="0"/>
                    <a:pt x="316" y="2"/>
                    <a:pt x="301" y="4"/>
                  </a:cubicBezTo>
                  <a:cubicBezTo>
                    <a:pt x="101" y="37"/>
                    <a:pt x="1" y="304"/>
                    <a:pt x="68" y="571"/>
                  </a:cubicBezTo>
                  <a:cubicBezTo>
                    <a:pt x="130" y="849"/>
                    <a:pt x="306" y="1042"/>
                    <a:pt x="464" y="1042"/>
                  </a:cubicBezTo>
                  <a:cubicBezTo>
                    <a:pt x="477" y="1042"/>
                    <a:pt x="489" y="1040"/>
                    <a:pt x="501" y="1038"/>
                  </a:cubicBezTo>
                  <a:cubicBezTo>
                    <a:pt x="701" y="1005"/>
                    <a:pt x="802" y="738"/>
                    <a:pt x="735" y="471"/>
                  </a:cubicBezTo>
                  <a:cubicBezTo>
                    <a:pt x="704" y="193"/>
                    <a:pt x="530"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540904" y="2726999"/>
              <a:ext cx="16563" cy="21520"/>
            </a:xfrm>
            <a:custGeom>
              <a:avLst/>
              <a:gdLst/>
              <a:ahLst/>
              <a:cxnLst/>
              <a:rect l="l" t="t" r="r" b="b"/>
              <a:pathLst>
                <a:path w="802" h="1042" extrusionOk="0">
                  <a:moveTo>
                    <a:pt x="345" y="1"/>
                  </a:moveTo>
                  <a:cubicBezTo>
                    <a:pt x="330" y="1"/>
                    <a:pt x="316" y="2"/>
                    <a:pt x="301" y="4"/>
                  </a:cubicBezTo>
                  <a:cubicBezTo>
                    <a:pt x="101" y="38"/>
                    <a:pt x="1" y="304"/>
                    <a:pt x="68" y="571"/>
                  </a:cubicBezTo>
                  <a:cubicBezTo>
                    <a:pt x="99" y="850"/>
                    <a:pt x="302" y="1042"/>
                    <a:pt x="464" y="1042"/>
                  </a:cubicBezTo>
                  <a:cubicBezTo>
                    <a:pt x="477" y="1042"/>
                    <a:pt x="489" y="1041"/>
                    <a:pt x="501" y="1038"/>
                  </a:cubicBezTo>
                  <a:cubicBezTo>
                    <a:pt x="701" y="1005"/>
                    <a:pt x="802" y="738"/>
                    <a:pt x="735" y="438"/>
                  </a:cubicBezTo>
                  <a:cubicBezTo>
                    <a:pt x="673" y="191"/>
                    <a:pt x="525" y="1"/>
                    <a:pt x="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349393" y="2927555"/>
              <a:ext cx="502248" cy="341221"/>
            </a:xfrm>
            <a:custGeom>
              <a:avLst/>
              <a:gdLst/>
              <a:ahLst/>
              <a:cxnLst/>
              <a:rect l="l" t="t" r="r" b="b"/>
              <a:pathLst>
                <a:path w="24319" h="16522" extrusionOk="0">
                  <a:moveTo>
                    <a:pt x="2569" y="0"/>
                  </a:moveTo>
                  <a:lnTo>
                    <a:pt x="1" y="1068"/>
                  </a:lnTo>
                  <a:cubicBezTo>
                    <a:pt x="735" y="3636"/>
                    <a:pt x="1835" y="5838"/>
                    <a:pt x="2869" y="8306"/>
                  </a:cubicBezTo>
                  <a:cubicBezTo>
                    <a:pt x="3403" y="9574"/>
                    <a:pt x="3803" y="11142"/>
                    <a:pt x="4471" y="12342"/>
                  </a:cubicBezTo>
                  <a:cubicBezTo>
                    <a:pt x="4782" y="12887"/>
                    <a:pt x="5941" y="16522"/>
                    <a:pt x="8954" y="16522"/>
                  </a:cubicBezTo>
                  <a:cubicBezTo>
                    <a:pt x="9814" y="16522"/>
                    <a:pt x="10825" y="16226"/>
                    <a:pt x="12009" y="15478"/>
                  </a:cubicBezTo>
                  <a:cubicBezTo>
                    <a:pt x="12576" y="15345"/>
                    <a:pt x="16412" y="13010"/>
                    <a:pt x="19314" y="11175"/>
                  </a:cubicBezTo>
                  <a:cubicBezTo>
                    <a:pt x="20816" y="10241"/>
                    <a:pt x="22116" y="9040"/>
                    <a:pt x="23151" y="7606"/>
                  </a:cubicBezTo>
                  <a:cubicBezTo>
                    <a:pt x="24318" y="6071"/>
                    <a:pt x="24185" y="3936"/>
                    <a:pt x="22884" y="2569"/>
                  </a:cubicBezTo>
                  <a:cubicBezTo>
                    <a:pt x="22388" y="2015"/>
                    <a:pt x="21715" y="1716"/>
                    <a:pt x="20996" y="1716"/>
                  </a:cubicBezTo>
                  <a:cubicBezTo>
                    <a:pt x="20892" y="1716"/>
                    <a:pt x="20787" y="1722"/>
                    <a:pt x="20682" y="1735"/>
                  </a:cubicBezTo>
                  <a:lnTo>
                    <a:pt x="20582" y="1768"/>
                  </a:lnTo>
                  <a:cubicBezTo>
                    <a:pt x="20215" y="1835"/>
                    <a:pt x="19882" y="1968"/>
                    <a:pt x="19581" y="2168"/>
                  </a:cubicBezTo>
                  <a:cubicBezTo>
                    <a:pt x="16979" y="3970"/>
                    <a:pt x="11609" y="9474"/>
                    <a:pt x="11109" y="9640"/>
                  </a:cubicBezTo>
                  <a:cubicBezTo>
                    <a:pt x="10934" y="9849"/>
                    <a:pt x="10731" y="9934"/>
                    <a:pt x="10516" y="9934"/>
                  </a:cubicBezTo>
                  <a:cubicBezTo>
                    <a:pt x="9663" y="9934"/>
                    <a:pt x="8620" y="8593"/>
                    <a:pt x="8407" y="8273"/>
                  </a:cubicBezTo>
                  <a:cubicBezTo>
                    <a:pt x="7706" y="7305"/>
                    <a:pt x="2569" y="0"/>
                    <a:pt x="2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299104" y="2853144"/>
              <a:ext cx="105431" cy="104151"/>
            </a:xfrm>
            <a:custGeom>
              <a:avLst/>
              <a:gdLst/>
              <a:ahLst/>
              <a:cxnLst/>
              <a:rect l="l" t="t" r="r" b="b"/>
              <a:pathLst>
                <a:path w="5105" h="5043" extrusionOk="0">
                  <a:moveTo>
                    <a:pt x="2803" y="1"/>
                  </a:moveTo>
                  <a:lnTo>
                    <a:pt x="1" y="3303"/>
                  </a:lnTo>
                  <a:cubicBezTo>
                    <a:pt x="501" y="3803"/>
                    <a:pt x="1035" y="4237"/>
                    <a:pt x="1602" y="4637"/>
                  </a:cubicBezTo>
                  <a:cubicBezTo>
                    <a:pt x="1997" y="4913"/>
                    <a:pt x="2444" y="5042"/>
                    <a:pt x="2885" y="5042"/>
                  </a:cubicBezTo>
                  <a:cubicBezTo>
                    <a:pt x="3673" y="5042"/>
                    <a:pt x="4443" y="4630"/>
                    <a:pt x="4871" y="3903"/>
                  </a:cubicBezTo>
                  <a:cubicBezTo>
                    <a:pt x="5104" y="3503"/>
                    <a:pt x="5071" y="3069"/>
                    <a:pt x="4804" y="2703"/>
                  </a:cubicBezTo>
                  <a:lnTo>
                    <a:pt x="28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253648" y="2824933"/>
              <a:ext cx="103345" cy="96427"/>
            </a:xfrm>
            <a:custGeom>
              <a:avLst/>
              <a:gdLst/>
              <a:ahLst/>
              <a:cxnLst/>
              <a:rect l="l" t="t" r="r" b="b"/>
              <a:pathLst>
                <a:path w="5004" h="4669" extrusionOk="0">
                  <a:moveTo>
                    <a:pt x="2284" y="0"/>
                  </a:moveTo>
                  <a:cubicBezTo>
                    <a:pt x="1577" y="0"/>
                    <a:pt x="887" y="370"/>
                    <a:pt x="534" y="1033"/>
                  </a:cubicBezTo>
                  <a:lnTo>
                    <a:pt x="467" y="1133"/>
                  </a:lnTo>
                  <a:cubicBezTo>
                    <a:pt x="0" y="1967"/>
                    <a:pt x="200" y="3034"/>
                    <a:pt x="967" y="3668"/>
                  </a:cubicBezTo>
                  <a:lnTo>
                    <a:pt x="2202" y="4669"/>
                  </a:lnTo>
                  <a:lnTo>
                    <a:pt x="5004" y="1367"/>
                  </a:lnTo>
                  <a:lnTo>
                    <a:pt x="3336" y="299"/>
                  </a:lnTo>
                  <a:cubicBezTo>
                    <a:pt x="3009" y="96"/>
                    <a:pt x="2644" y="0"/>
                    <a:pt x="2284"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1"/>
          <p:cNvSpPr txBox="1">
            <a:spLocks noGrp="1"/>
          </p:cNvSpPr>
          <p:nvPr>
            <p:ph type="subTitle" idx="1"/>
          </p:nvPr>
        </p:nvSpPr>
        <p:spPr>
          <a:xfrm>
            <a:off x="1" y="0"/>
            <a:ext cx="5720902" cy="10449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2400" dirty="0"/>
              <a:t>Fungsi Manajemen Keuangan dalam Bisnis</a:t>
            </a:r>
            <a:endParaRPr sz="2400" dirty="0"/>
          </a:p>
        </p:txBody>
      </p:sp>
      <p:sp>
        <p:nvSpPr>
          <p:cNvPr id="813" name="Google Shape;813;p41"/>
          <p:cNvSpPr txBox="1">
            <a:spLocks noGrp="1"/>
          </p:cNvSpPr>
          <p:nvPr>
            <p:ph type="subTitle" idx="2"/>
          </p:nvPr>
        </p:nvSpPr>
        <p:spPr>
          <a:xfrm>
            <a:off x="-202019" y="1044956"/>
            <a:ext cx="5260183" cy="3683565"/>
          </a:xfrm>
          <a:prstGeom prst="rect">
            <a:avLst/>
          </a:prstGeom>
        </p:spPr>
        <p:txBody>
          <a:bodyPr spcFirstLastPara="1" wrap="square" lIns="91425" tIns="91425" rIns="91425" bIns="91425" anchor="ctr" anchorCtr="0">
            <a:noAutofit/>
          </a:bodyPr>
          <a:lstStyle/>
          <a:p>
            <a:pPr algn="l"/>
            <a:r>
              <a:rPr lang="en-ID" sz="1100" b="1" i="1" dirty="0">
                <a:solidFill>
                  <a:schemeClr val="bg1"/>
                </a:solidFill>
                <a:effectLst/>
                <a:latin typeface="var(--h3_typography-font-family)"/>
              </a:rPr>
              <a:t>1. Planning</a:t>
            </a:r>
            <a:endParaRPr lang="en-ID" sz="1100" b="1" i="0" dirty="0">
              <a:solidFill>
                <a:schemeClr val="bg1"/>
              </a:solidFill>
              <a:effectLst/>
              <a:latin typeface="var(--h3_typography-font-family)"/>
            </a:endParaRPr>
          </a:p>
          <a:p>
            <a:pPr algn="l">
              <a:buFont typeface="Arial" panose="020B0604020202020204" pitchFamily="34" charset="0"/>
              <a:buChar char="•"/>
            </a:pPr>
            <a:r>
              <a:rPr lang="en-ID" sz="1100" b="0" i="0" dirty="0" err="1">
                <a:solidFill>
                  <a:schemeClr val="bg1"/>
                </a:solidFill>
                <a:effectLst/>
                <a:latin typeface="Fira Sans" panose="020B0503050000020004" pitchFamily="34" charset="0"/>
              </a:rPr>
              <a:t>Merencanakan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dalam</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sebuah</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sangat </a:t>
            </a:r>
            <a:r>
              <a:rPr lang="en-ID" sz="1100" b="0" i="0" dirty="0" err="1">
                <a:solidFill>
                  <a:schemeClr val="bg1"/>
                </a:solidFill>
                <a:effectLst/>
                <a:latin typeface="Fira Sans" panose="020B0503050000020004" pitchFamily="34" charset="0"/>
              </a:rPr>
              <a:t>lah</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penting</a:t>
            </a:r>
            <a:r>
              <a:rPr lang="en-ID" sz="1100" b="0" i="0" dirty="0">
                <a:solidFill>
                  <a:schemeClr val="bg1"/>
                </a:solidFill>
                <a:effectLst/>
                <a:latin typeface="Fira Sans" panose="020B0503050000020004" pitchFamily="34" charset="0"/>
              </a:rPr>
              <a:t>.</a:t>
            </a:r>
            <a:r>
              <a:rPr lang="id-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Perencanaan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meliputi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mengatur</a:t>
            </a:r>
            <a:r>
              <a:rPr lang="en-ID" sz="1100" b="0" i="0" dirty="0">
                <a:solidFill>
                  <a:schemeClr val="bg1"/>
                </a:solidFill>
                <a:effectLst/>
                <a:latin typeface="Fira Sans" panose="020B0503050000020004" pitchFamily="34" charset="0"/>
              </a:rPr>
              <a:t> uang kas, </a:t>
            </a:r>
            <a:r>
              <a:rPr lang="en-ID" sz="1100" b="0" i="0" dirty="0" err="1">
                <a:solidFill>
                  <a:schemeClr val="bg1"/>
                </a:solidFill>
                <a:effectLst/>
                <a:latin typeface="Fira Sans" panose="020B0503050000020004" pitchFamily="34" charset="0"/>
              </a:rPr>
              <a:t>menghitung</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rugi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laba</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merencanakan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arus</a:t>
            </a:r>
            <a:r>
              <a:rPr lang="en-ID" sz="1100" b="0" i="0" dirty="0">
                <a:solidFill>
                  <a:schemeClr val="bg1"/>
                </a:solidFill>
                <a:effectLst/>
                <a:latin typeface="Fira Sans" panose="020B0503050000020004" pitchFamily="34" charset="0"/>
              </a:rPr>
              <a:t> kas.</a:t>
            </a:r>
          </a:p>
          <a:p>
            <a:pPr algn="l"/>
            <a:r>
              <a:rPr lang="en-ID" sz="1100" b="1" i="1" dirty="0">
                <a:solidFill>
                  <a:schemeClr val="bg1"/>
                </a:solidFill>
                <a:effectLst/>
                <a:latin typeface="var(--h3_typography-font-family)"/>
              </a:rPr>
              <a:t>2. Budgeting</a:t>
            </a:r>
            <a:endParaRPr lang="en-ID" sz="1100" b="1" i="0" dirty="0">
              <a:solidFill>
                <a:schemeClr val="bg1"/>
              </a:solidFill>
              <a:effectLst/>
              <a:latin typeface="var(--h3_typography-font-family)"/>
            </a:endParaRPr>
          </a:p>
          <a:p>
            <a:pPr algn="l">
              <a:buFont typeface="Arial" panose="020B0604020202020204" pitchFamily="34" charset="0"/>
              <a:buChar char="•"/>
            </a:pPr>
            <a:r>
              <a:rPr lang="en-ID" sz="1100" b="0" i="1" dirty="0">
                <a:solidFill>
                  <a:schemeClr val="bg1"/>
                </a:solidFill>
                <a:effectLst/>
                <a:latin typeface="Fira Sans" panose="020B0503050000020004" pitchFamily="34" charset="0"/>
              </a:rPr>
              <a:t>Budgeting</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merupakan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kegiatan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mengalokasikan</a:t>
            </a:r>
            <a:r>
              <a:rPr lang="en-ID" sz="1100" b="0" i="0" dirty="0">
                <a:solidFill>
                  <a:schemeClr val="bg1"/>
                </a:solidFill>
                <a:effectLst/>
                <a:latin typeface="Fira Sans" panose="020B0503050000020004" pitchFamily="34" charset="0"/>
              </a:rPr>
              <a:t> dana </a:t>
            </a:r>
            <a:r>
              <a:rPr lang="en-ID" sz="1100" b="0" i="0" dirty="0" err="1">
                <a:solidFill>
                  <a:schemeClr val="bg1"/>
                </a:solidFill>
                <a:effectLst/>
                <a:latin typeface="Fira Sans" panose="020B0503050000020004" pitchFamily="34" charset="0"/>
              </a:rPr>
              <a:t>untuk</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semua</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keperluan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Alokasi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ini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harus</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dilakukan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seminimal</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mungkin</a:t>
            </a:r>
            <a:r>
              <a:rPr lang="en-ID" sz="1100" b="0" i="0" dirty="0">
                <a:solidFill>
                  <a:schemeClr val="bg1"/>
                </a:solidFill>
                <a:effectLst/>
                <a:latin typeface="Fira Sans" panose="020B0503050000020004" pitchFamily="34" charset="0"/>
              </a:rPr>
              <a:t> dan </a:t>
            </a:r>
            <a:r>
              <a:rPr lang="en-ID" sz="1100" b="0" i="0" dirty="0" err="1">
                <a:solidFill>
                  <a:schemeClr val="bg1"/>
                </a:solidFill>
                <a:effectLst/>
                <a:latin typeface="Fira Sans" panose="020B0503050000020004" pitchFamily="34" charset="0"/>
              </a:rPr>
              <a:t>memaksimalkan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anggaran</a:t>
            </a:r>
            <a:r>
              <a:rPr lang="en-ID" sz="1100" b="0" i="0" dirty="0">
                <a:solidFill>
                  <a:schemeClr val="bg1"/>
                </a:solidFill>
                <a:effectLst/>
                <a:latin typeface="Fira Sans" panose="020B0503050000020004" pitchFamily="34" charset="0"/>
              </a:rPr>
              <a:t> yang </a:t>
            </a:r>
            <a:r>
              <a:rPr lang="en-ID" sz="1100" b="0" i="0" dirty="0" err="1">
                <a:solidFill>
                  <a:schemeClr val="bg1"/>
                </a:solidFill>
                <a:effectLst/>
                <a:latin typeface="Fira Sans" panose="020B0503050000020004" pitchFamily="34" charset="0"/>
              </a:rPr>
              <a:t>ada</a:t>
            </a:r>
            <a:r>
              <a:rPr lang="en-ID" sz="1100" b="0" i="0" dirty="0">
                <a:solidFill>
                  <a:schemeClr val="bg1"/>
                </a:solidFill>
                <a:effectLst/>
                <a:latin typeface="Fira Sans" panose="020B0503050000020004" pitchFamily="34" charset="0"/>
              </a:rPr>
              <a:t>.</a:t>
            </a:r>
          </a:p>
          <a:p>
            <a:pPr algn="l"/>
            <a:r>
              <a:rPr lang="en-ID" sz="1100" b="1" i="1" dirty="0">
                <a:solidFill>
                  <a:schemeClr val="bg1"/>
                </a:solidFill>
                <a:effectLst/>
                <a:latin typeface="var(--h3_typography-font-family)"/>
              </a:rPr>
              <a:t>3. Controlling</a:t>
            </a:r>
            <a:endParaRPr lang="en-ID" sz="1100" b="1" i="0" dirty="0">
              <a:solidFill>
                <a:schemeClr val="bg1"/>
              </a:solidFill>
              <a:effectLst/>
              <a:latin typeface="var(--h3_typography-font-family)"/>
            </a:endParaRPr>
          </a:p>
          <a:p>
            <a:pPr algn="l">
              <a:buFont typeface="Arial" panose="020B0604020202020204" pitchFamily="34" charset="0"/>
              <a:buChar char="•"/>
            </a:pPr>
            <a:r>
              <a:rPr lang="en-ID" sz="1100" b="0" i="1" dirty="0">
                <a:solidFill>
                  <a:schemeClr val="bg1"/>
                </a:solidFill>
                <a:effectLst/>
                <a:latin typeface="Fira Sans" panose="020B0503050000020004" pitchFamily="34" charset="0"/>
              </a:rPr>
              <a:t>Controlling</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adalah</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melakukan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pengontrolan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atau</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evaluasi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terhadap</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yang </a:t>
            </a:r>
            <a:r>
              <a:rPr lang="en-ID" sz="1100" b="0" i="0" dirty="0" err="1">
                <a:solidFill>
                  <a:schemeClr val="bg1"/>
                </a:solidFill>
                <a:effectLst/>
                <a:latin typeface="Fira Sans" panose="020B0503050000020004" pitchFamily="34" charset="0"/>
              </a:rPr>
              <a:t>sedang</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berjalan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Evaluasi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dilakukan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untuk</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memperbaiki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sistem</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agar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dapat</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bertahan</a:t>
            </a:r>
            <a:r>
              <a:rPr lang="en-ID" sz="1100" b="0" i="0" dirty="0">
                <a:solidFill>
                  <a:schemeClr val="bg1"/>
                </a:solidFill>
                <a:effectLst/>
                <a:latin typeface="Fira Sans" panose="020B0503050000020004" pitchFamily="34" charset="0"/>
              </a:rPr>
              <a:t>.</a:t>
            </a:r>
          </a:p>
          <a:p>
            <a:pPr algn="l"/>
            <a:r>
              <a:rPr lang="en-ID" sz="1100" b="1" i="1" dirty="0">
                <a:solidFill>
                  <a:schemeClr val="bg1"/>
                </a:solidFill>
                <a:effectLst/>
                <a:latin typeface="var(--h3_typography-font-family)"/>
              </a:rPr>
              <a:t>4. Auditing</a:t>
            </a:r>
            <a:endParaRPr lang="en-ID" sz="1100" b="1" i="0" dirty="0">
              <a:solidFill>
                <a:schemeClr val="bg1"/>
              </a:solidFill>
              <a:effectLst/>
              <a:latin typeface="var(--h3_typography-font-family)"/>
            </a:endParaRPr>
          </a:p>
          <a:p>
            <a:pPr algn="l">
              <a:buFont typeface="Arial" panose="020B0604020202020204" pitchFamily="34" charset="0"/>
              <a:buChar char="•"/>
            </a:pPr>
            <a:r>
              <a:rPr lang="en-ID" sz="1100" b="0" i="1" dirty="0">
                <a:solidFill>
                  <a:schemeClr val="bg1"/>
                </a:solidFill>
                <a:effectLst/>
                <a:latin typeface="Fira Sans" panose="020B0503050000020004" pitchFamily="34" charset="0"/>
              </a:rPr>
              <a:t>Auditing</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adalah</a:t>
            </a:r>
            <a:r>
              <a:rPr lang="en-ID" sz="1100" b="0" i="0" dirty="0">
                <a:solidFill>
                  <a:schemeClr val="bg1"/>
                </a:solidFill>
                <a:effectLst/>
                <a:latin typeface="Fira Sans" panose="020B0503050000020004" pitchFamily="34" charset="0"/>
              </a:rPr>
              <a:t> proses </a:t>
            </a:r>
            <a:r>
              <a:rPr lang="en-ID" sz="1100" b="0" i="0" dirty="0" err="1">
                <a:solidFill>
                  <a:schemeClr val="bg1"/>
                </a:solidFill>
                <a:effectLst/>
                <a:latin typeface="Fira Sans" panose="020B0503050000020004" pitchFamily="34" charset="0"/>
              </a:rPr>
              <a:t>pemeriksaan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Pemeriksaan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sesuai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kaidah</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akuntasi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menghindari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terjadinya</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penyelewengan</a:t>
            </a:r>
            <a:r>
              <a:rPr lang="en-ID" sz="1100" b="0" i="0" dirty="0">
                <a:solidFill>
                  <a:schemeClr val="bg1"/>
                </a:solidFill>
                <a:effectLst/>
                <a:latin typeface="Fira Sans" panose="020B0503050000020004" pitchFamily="34" charset="0"/>
              </a:rPr>
              <a:t> dan </a:t>
            </a:r>
            <a:r>
              <a:rPr lang="en-ID" sz="1100" b="0" i="0" dirty="0" err="1">
                <a:solidFill>
                  <a:schemeClr val="bg1"/>
                </a:solidFill>
                <a:effectLst/>
                <a:latin typeface="Fira Sans" panose="020B0503050000020004" pitchFamily="34" charset="0"/>
              </a:rPr>
              <a:t>penyimpangan</a:t>
            </a:r>
            <a:r>
              <a:rPr lang="en-ID" sz="1100" b="0" i="0" dirty="0">
                <a:solidFill>
                  <a:schemeClr val="bg1"/>
                </a:solidFill>
                <a:effectLst/>
                <a:latin typeface="Fira Sans" panose="020B0503050000020004" pitchFamily="34" charset="0"/>
              </a:rPr>
              <a:t> dana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a:t>
            </a:r>
          </a:p>
          <a:p>
            <a:pPr algn="l"/>
            <a:r>
              <a:rPr lang="en-ID" sz="1100" b="1" i="1" dirty="0">
                <a:solidFill>
                  <a:schemeClr val="bg1"/>
                </a:solidFill>
                <a:effectLst/>
                <a:latin typeface="var(--h3_typography-font-family)"/>
              </a:rPr>
              <a:t>5 Reporting</a:t>
            </a:r>
            <a:endParaRPr lang="en-ID" sz="1100" b="1" i="0" dirty="0">
              <a:solidFill>
                <a:schemeClr val="bg1"/>
              </a:solidFill>
              <a:effectLst/>
              <a:latin typeface="var(--h3_typography-font-family)"/>
            </a:endParaRPr>
          </a:p>
          <a:p>
            <a:pPr algn="l">
              <a:buFont typeface="Arial" panose="020B0604020202020204" pitchFamily="34" charset="0"/>
              <a:buChar char="•"/>
            </a:pPr>
            <a:r>
              <a:rPr lang="en-ID" sz="1100" b="0" i="1" dirty="0">
                <a:solidFill>
                  <a:schemeClr val="bg1"/>
                </a:solidFill>
                <a:effectLst/>
                <a:latin typeface="Fira Sans" panose="020B0503050000020004" pitchFamily="34" charset="0"/>
              </a:rPr>
              <a:t>Reporting</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adalah</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melaporkan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Melaporkan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harus</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dilaksanakan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secara</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terbuka</a:t>
            </a:r>
            <a:r>
              <a:rPr lang="en-ID" sz="1100" b="0" i="0" dirty="0">
                <a:solidFill>
                  <a:schemeClr val="bg1"/>
                </a:solidFill>
                <a:effectLst/>
                <a:latin typeface="Fira Sans" panose="020B0503050000020004" pitchFamily="34" charset="0"/>
              </a:rPr>
              <a:t> dan </a:t>
            </a:r>
            <a:r>
              <a:rPr lang="en-ID" sz="1100" b="0" i="0" dirty="0" err="1">
                <a:solidFill>
                  <a:schemeClr val="bg1"/>
                </a:solidFill>
                <a:effectLst/>
                <a:latin typeface="Fira Sans" panose="020B0503050000020004" pitchFamily="34" charset="0"/>
              </a:rPr>
              <a:t>transparan</a:t>
            </a:r>
            <a:r>
              <a:rPr lang="en-ID" sz="1100" b="0" i="0" dirty="0">
                <a:solidFill>
                  <a:schemeClr val="bg1"/>
                </a:solidFill>
                <a:effectLst/>
                <a:latin typeface="Fira Sans" panose="020B0503050000020004" pitchFamily="34" charset="0"/>
              </a:rPr>
              <a:t> di </a:t>
            </a:r>
            <a:r>
              <a:rPr lang="en-ID" sz="1100" b="0" i="0" dirty="0" err="1">
                <a:solidFill>
                  <a:schemeClr val="bg1"/>
                </a:solidFill>
                <a:effectLst/>
                <a:latin typeface="Fira Sans" panose="020B0503050000020004" pitchFamily="34" charset="0"/>
              </a:rPr>
              <a:t>semua</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kalangan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Laporan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ini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berguna</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untuk</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memberikan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informasi</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keadaan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keuangan</a:t>
            </a:r>
            <a:r>
              <a:rPr lang="en-ID" sz="1100" b="0" i="0" dirty="0">
                <a:solidFill>
                  <a:schemeClr val="bg1"/>
                </a:solidFill>
                <a:effectLst/>
                <a:latin typeface="Fira Sans" panose="020B0503050000020004" pitchFamily="34" charset="0"/>
              </a:rPr>
              <a:t> </a:t>
            </a:r>
            <a:r>
              <a:rPr lang="en-ID" sz="1100" b="0" i="0" dirty="0" err="1">
                <a:solidFill>
                  <a:schemeClr val="bg1"/>
                </a:solidFill>
                <a:effectLst/>
                <a:latin typeface="Fira Sans" panose="020B0503050000020004" pitchFamily="34" charset="0"/>
              </a:rPr>
              <a:t>perusahaan</a:t>
            </a:r>
            <a:r>
              <a:rPr lang="en-ID" sz="1100" b="0" i="0" dirty="0">
                <a:solidFill>
                  <a:schemeClr val="bg1"/>
                </a:solidFill>
                <a:effectLst/>
                <a:latin typeface="Fira Sans" panose="020B0503050000020004" pitchFamily="34"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24"/>
        <p:cNvGrpSpPr/>
        <p:nvPr/>
      </p:nvGrpSpPr>
      <p:grpSpPr>
        <a:xfrm>
          <a:off x="0" y="0"/>
          <a:ext cx="0" cy="0"/>
          <a:chOff x="0" y="0"/>
          <a:chExt cx="0" cy="0"/>
        </a:xfrm>
      </p:grpSpPr>
      <p:sp>
        <p:nvSpPr>
          <p:cNvPr id="2925" name="Google Shape;2925;p7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chemeClr val="hlink"/>
                </a:solidFill>
                <a:uFill>
                  <a:noFill/>
                </a:u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926" name="Google Shape;2926;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927" name="Google Shape;2927;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31"/>
        <p:cNvGrpSpPr/>
        <p:nvPr/>
      </p:nvGrpSpPr>
      <p:grpSpPr>
        <a:xfrm>
          <a:off x="0" y="0"/>
          <a:ext cx="0" cy="0"/>
          <a:chOff x="0" y="0"/>
          <a:chExt cx="0" cy="0"/>
        </a:xfrm>
      </p:grpSpPr>
      <p:sp>
        <p:nvSpPr>
          <p:cNvPr id="2932" name="Google Shape;2932;p7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933" name="Google Shape;2933;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934" name="Google Shape;2934;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38"/>
        <p:cNvGrpSpPr/>
        <p:nvPr/>
      </p:nvGrpSpPr>
      <p:grpSpPr>
        <a:xfrm>
          <a:off x="0" y="0"/>
          <a:ext cx="0" cy="0"/>
          <a:chOff x="0" y="0"/>
          <a:chExt cx="0" cy="0"/>
        </a:xfrm>
      </p:grpSpPr>
      <p:sp>
        <p:nvSpPr>
          <p:cNvPr id="2939" name="Google Shape;2939;p7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940" name="Google Shape;2940;p7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Montserrat</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(https://fonts.google.com/specimen/Montserrat)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Poppins</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(https://fonts.google.com/specimen/Poppins)</a:t>
            </a:r>
            <a:endParaRPr sz="1100">
              <a:solidFill>
                <a:srgbClr val="FFFFFF"/>
              </a:solidFill>
            </a:endParaRPr>
          </a:p>
        </p:txBody>
      </p:sp>
      <p:sp>
        <p:nvSpPr>
          <p:cNvPr id="2941" name="Google Shape;2941;p79"/>
          <p:cNvSpPr/>
          <p:nvPr/>
        </p:nvSpPr>
        <p:spPr>
          <a:xfrm>
            <a:off x="2052650" y="298822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4176289" y="2988225"/>
            <a:ext cx="791400" cy="754200"/>
          </a:xfrm>
          <a:prstGeom prst="roundRect">
            <a:avLst>
              <a:gd name="adj" fmla="val 16667"/>
            </a:avLst>
          </a:prstGeom>
          <a:solidFill>
            <a:srgbClr val="0C205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2945" name="Google Shape;2945;p79"/>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946" name="Google Shape;2946;p79"/>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#0c2054</a:t>
            </a:r>
            <a:endParaRPr sz="1000">
              <a:solidFill>
                <a:srgbClr val="FFFFFF"/>
              </a:solidFill>
            </a:endParaRPr>
          </a:p>
        </p:txBody>
      </p:sp>
      <p:sp>
        <p:nvSpPr>
          <p:cNvPr id="2947" name="Google Shape;2947;p79"/>
          <p:cNvSpPr/>
          <p:nvPr/>
        </p:nvSpPr>
        <p:spPr>
          <a:xfrm>
            <a:off x="5238125" y="2988225"/>
            <a:ext cx="791400" cy="754200"/>
          </a:xfrm>
          <a:prstGeom prst="roundRect">
            <a:avLst>
              <a:gd name="adj" fmla="val 16667"/>
            </a:avLst>
          </a:prstGeom>
          <a:solidFill>
            <a:srgbClr val="CC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#cccccc</a:t>
            </a:r>
            <a:endParaRPr sz="1000">
              <a:solidFill>
                <a:srgbClr val="FFFFFF"/>
              </a:solidFill>
            </a:endParaRPr>
          </a:p>
        </p:txBody>
      </p:sp>
      <p:sp>
        <p:nvSpPr>
          <p:cNvPr id="2949" name="Google Shape;2949;p79"/>
          <p:cNvSpPr/>
          <p:nvPr/>
        </p:nvSpPr>
        <p:spPr>
          <a:xfrm>
            <a:off x="2052650" y="3919325"/>
            <a:ext cx="791400" cy="754200"/>
          </a:xfrm>
          <a:prstGeom prst="roundRect">
            <a:avLst>
              <a:gd name="adj" fmla="val 16667"/>
            </a:avLst>
          </a:prstGeom>
          <a:solidFill>
            <a:srgbClr val="DC95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3114470" y="3919325"/>
            <a:ext cx="791400" cy="754200"/>
          </a:xfrm>
          <a:prstGeom prst="roundRect">
            <a:avLst>
              <a:gd name="adj" fmla="val 16667"/>
            </a:avLst>
          </a:prstGeom>
          <a:solidFill>
            <a:srgbClr val="F3AC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4176289" y="3919325"/>
            <a:ext cx="791400" cy="754200"/>
          </a:xfrm>
          <a:prstGeom prst="roundRect">
            <a:avLst>
              <a:gd name="adj" fmla="val 16667"/>
            </a:avLst>
          </a:prstGeom>
          <a:solidFill>
            <a:srgbClr val="2632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#dc9526</a:t>
            </a:r>
            <a:endParaRPr sz="1000">
              <a:solidFill>
                <a:srgbClr val="FFFFFF"/>
              </a:solidFill>
            </a:endParaRPr>
          </a:p>
        </p:txBody>
      </p:sp>
      <p:sp>
        <p:nvSpPr>
          <p:cNvPr id="2953" name="Google Shape;2953;p79"/>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#f3ac3d</a:t>
            </a:r>
            <a:endParaRPr sz="1000">
              <a:solidFill>
                <a:srgbClr val="FFFFFF"/>
              </a:solidFill>
            </a:endParaRPr>
          </a:p>
        </p:txBody>
      </p:sp>
      <p:sp>
        <p:nvSpPr>
          <p:cNvPr id="2954" name="Google Shape;2954;p79"/>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#263238</a:t>
            </a:r>
            <a:endParaRPr sz="1000">
              <a:solidFill>
                <a:srgbClr val="FFFFFF"/>
              </a:solidFill>
            </a:endParaRPr>
          </a:p>
        </p:txBody>
      </p:sp>
      <p:sp>
        <p:nvSpPr>
          <p:cNvPr id="2955" name="Google Shape;2955;p79"/>
          <p:cNvSpPr/>
          <p:nvPr/>
        </p:nvSpPr>
        <p:spPr>
          <a:xfrm>
            <a:off x="5238125" y="3919325"/>
            <a:ext cx="791400" cy="754200"/>
          </a:xfrm>
          <a:prstGeom prst="roundRect">
            <a:avLst>
              <a:gd name="adj" fmla="val 16667"/>
            </a:avLst>
          </a:prstGeom>
          <a:solidFill>
            <a:srgbClr val="9999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#999999</a:t>
            </a:r>
            <a:endParaRPr sz="1000">
              <a:solidFill>
                <a:srgbClr val="FFFFFF"/>
              </a:solidFill>
            </a:endParaRPr>
          </a:p>
        </p:txBody>
      </p:sp>
      <p:sp>
        <p:nvSpPr>
          <p:cNvPr id="2957" name="Google Shape;2957;p79"/>
          <p:cNvSpPr/>
          <p:nvPr/>
        </p:nvSpPr>
        <p:spPr>
          <a:xfrm>
            <a:off x="6299950" y="298822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#efefef</a:t>
            </a:r>
            <a:endParaRPr sz="1000">
              <a:solidFill>
                <a:schemeClr val="dk1"/>
              </a:solidFill>
            </a:endParaRPr>
          </a:p>
        </p:txBody>
      </p:sp>
      <p:sp>
        <p:nvSpPr>
          <p:cNvPr id="2959" name="Google Shape;2959;p79"/>
          <p:cNvSpPr/>
          <p:nvPr/>
        </p:nvSpPr>
        <p:spPr>
          <a:xfrm>
            <a:off x="6299950" y="3919325"/>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#666666</a:t>
            </a:r>
            <a:endParaRPr sz="1000">
              <a:solidFill>
                <a:srgbClr val="FFFFFF"/>
              </a:solidFill>
            </a:endParaRPr>
          </a:p>
        </p:txBody>
      </p:sp>
      <p:sp>
        <p:nvSpPr>
          <p:cNvPr id="2961" name="Google Shape;2961;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65"/>
        <p:cNvGrpSpPr/>
        <p:nvPr/>
      </p:nvGrpSpPr>
      <p:grpSpPr>
        <a:xfrm>
          <a:off x="0" y="0"/>
          <a:ext cx="0" cy="0"/>
          <a:chOff x="0" y="0"/>
          <a:chExt cx="0" cy="0"/>
        </a:xfrm>
      </p:grpSpPr>
      <p:sp>
        <p:nvSpPr>
          <p:cNvPr id="2966" name="Google Shape;2966;p8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967" name="Google Shape;2967;p8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968" name="Google Shape;2968;p8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969" name="Google Shape;2969;p8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970" name="Google Shape;2970;p8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971" name="Google Shape;2971;p8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972" name="Google Shape;2972;p8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973" name="Google Shape;2973;p8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974" name="Google Shape;2974;p8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975" name="Google Shape;2975;p8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976" name="Google Shape;2976;p8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977" name="Google Shape;2977;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81"/>
        <p:cNvGrpSpPr/>
        <p:nvPr/>
      </p:nvGrpSpPr>
      <p:grpSpPr>
        <a:xfrm>
          <a:off x="0" y="0"/>
          <a:ext cx="0" cy="0"/>
          <a:chOff x="0" y="0"/>
          <a:chExt cx="0" cy="0"/>
        </a:xfrm>
      </p:grpSpPr>
      <p:grpSp>
        <p:nvGrpSpPr>
          <p:cNvPr id="2982" name="Google Shape;2982;p81"/>
          <p:cNvGrpSpPr/>
          <p:nvPr/>
        </p:nvGrpSpPr>
        <p:grpSpPr>
          <a:xfrm>
            <a:off x="5082708" y="3095784"/>
            <a:ext cx="442841" cy="514271"/>
            <a:chOff x="4727025" y="1332775"/>
            <a:chExt cx="59900" cy="69625"/>
          </a:xfrm>
        </p:grpSpPr>
        <p:sp>
          <p:nvSpPr>
            <p:cNvPr id="2983" name="Google Shape;2983;p8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81"/>
          <p:cNvGrpSpPr/>
          <p:nvPr/>
        </p:nvGrpSpPr>
        <p:grpSpPr>
          <a:xfrm>
            <a:off x="5758025" y="2343272"/>
            <a:ext cx="500909" cy="500899"/>
            <a:chOff x="4820425" y="1329900"/>
            <a:chExt cx="70175" cy="70350"/>
          </a:xfrm>
        </p:grpSpPr>
        <p:sp>
          <p:nvSpPr>
            <p:cNvPr id="2986" name="Google Shape;2986;p8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1"/>
          <p:cNvGrpSpPr/>
          <p:nvPr/>
        </p:nvGrpSpPr>
        <p:grpSpPr>
          <a:xfrm>
            <a:off x="6410648" y="2355062"/>
            <a:ext cx="538135" cy="493119"/>
            <a:chOff x="4903200" y="1331525"/>
            <a:chExt cx="73575" cy="67425"/>
          </a:xfrm>
        </p:grpSpPr>
        <p:sp>
          <p:nvSpPr>
            <p:cNvPr id="2991" name="Google Shape;2991;p8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92" name="Google Shape;2992;p8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3" name="Google Shape;2993;p81"/>
          <p:cNvGrpSpPr/>
          <p:nvPr/>
        </p:nvGrpSpPr>
        <p:grpSpPr>
          <a:xfrm>
            <a:off x="5670599" y="3097040"/>
            <a:ext cx="544563" cy="511895"/>
            <a:chOff x="4815575" y="1416800"/>
            <a:chExt cx="73750" cy="71400"/>
          </a:xfrm>
        </p:grpSpPr>
        <p:sp>
          <p:nvSpPr>
            <p:cNvPr id="2994" name="Google Shape;2994;p8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81"/>
          <p:cNvGrpSpPr/>
          <p:nvPr/>
        </p:nvGrpSpPr>
        <p:grpSpPr>
          <a:xfrm>
            <a:off x="6367224" y="3096746"/>
            <a:ext cx="602914" cy="512477"/>
            <a:chOff x="4902475" y="1418875"/>
            <a:chExt cx="74500" cy="63775"/>
          </a:xfrm>
        </p:grpSpPr>
        <p:sp>
          <p:nvSpPr>
            <p:cNvPr id="2998" name="Google Shape;2998;p8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81"/>
          <p:cNvGrpSpPr/>
          <p:nvPr/>
        </p:nvGrpSpPr>
        <p:grpSpPr>
          <a:xfrm>
            <a:off x="5783096" y="3835985"/>
            <a:ext cx="515391" cy="525699"/>
            <a:chOff x="4818100" y="1507675"/>
            <a:chExt cx="71225" cy="71625"/>
          </a:xfrm>
        </p:grpSpPr>
        <p:sp>
          <p:nvSpPr>
            <p:cNvPr id="3001" name="Google Shape;3001;p8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81"/>
          <p:cNvGrpSpPr/>
          <p:nvPr/>
        </p:nvGrpSpPr>
        <p:grpSpPr>
          <a:xfrm>
            <a:off x="5121199" y="3857517"/>
            <a:ext cx="522956" cy="489869"/>
            <a:chOff x="4721450" y="1509475"/>
            <a:chExt cx="79350" cy="74325"/>
          </a:xfrm>
        </p:grpSpPr>
        <p:sp>
          <p:nvSpPr>
            <p:cNvPr id="3006" name="Google Shape;3006;p8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81"/>
          <p:cNvGrpSpPr/>
          <p:nvPr/>
        </p:nvGrpSpPr>
        <p:grpSpPr>
          <a:xfrm>
            <a:off x="6444441" y="3837269"/>
            <a:ext cx="525704" cy="535436"/>
            <a:chOff x="4906800" y="1507500"/>
            <a:chExt cx="70350" cy="71075"/>
          </a:xfrm>
        </p:grpSpPr>
        <p:sp>
          <p:nvSpPr>
            <p:cNvPr id="3011" name="Google Shape;3011;p8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81"/>
          <p:cNvGrpSpPr/>
          <p:nvPr/>
        </p:nvGrpSpPr>
        <p:grpSpPr>
          <a:xfrm>
            <a:off x="4477263" y="2343250"/>
            <a:ext cx="508054" cy="508095"/>
            <a:chOff x="3736598" y="2170606"/>
            <a:chExt cx="404889" cy="404889"/>
          </a:xfrm>
        </p:grpSpPr>
        <p:sp>
          <p:nvSpPr>
            <p:cNvPr id="3017" name="Google Shape;3017;p8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81"/>
          <p:cNvGrpSpPr/>
          <p:nvPr/>
        </p:nvGrpSpPr>
        <p:grpSpPr>
          <a:xfrm>
            <a:off x="3765303" y="2343345"/>
            <a:ext cx="575790" cy="507904"/>
            <a:chOff x="3161917" y="2170682"/>
            <a:chExt cx="458870" cy="404737"/>
          </a:xfrm>
        </p:grpSpPr>
        <p:sp>
          <p:nvSpPr>
            <p:cNvPr id="3022" name="Google Shape;3022;p8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23" name="Google Shape;3023;p8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81"/>
          <p:cNvGrpSpPr/>
          <p:nvPr/>
        </p:nvGrpSpPr>
        <p:grpSpPr>
          <a:xfrm>
            <a:off x="3792833" y="3103717"/>
            <a:ext cx="520730" cy="498567"/>
            <a:chOff x="3179914" y="2889488"/>
            <a:chExt cx="422876" cy="404911"/>
          </a:xfrm>
        </p:grpSpPr>
        <p:sp>
          <p:nvSpPr>
            <p:cNvPr id="3026" name="Google Shape;3026;p8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1"/>
          <p:cNvGrpSpPr/>
          <p:nvPr/>
        </p:nvGrpSpPr>
        <p:grpSpPr>
          <a:xfrm>
            <a:off x="4421513" y="3103677"/>
            <a:ext cx="516145" cy="498648"/>
            <a:chOff x="3729467" y="2889422"/>
            <a:chExt cx="419153" cy="404977"/>
          </a:xfrm>
        </p:grpSpPr>
        <p:sp>
          <p:nvSpPr>
            <p:cNvPr id="3033" name="Google Shape;3033;p8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0" name="Google Shape;3040;p8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4" name="Google Shape;3044;p81"/>
          <p:cNvGrpSpPr/>
          <p:nvPr/>
        </p:nvGrpSpPr>
        <p:grpSpPr>
          <a:xfrm>
            <a:off x="7141841" y="2550562"/>
            <a:ext cx="166473" cy="141497"/>
            <a:chOff x="4660325" y="1866850"/>
            <a:chExt cx="68350" cy="58100"/>
          </a:xfrm>
        </p:grpSpPr>
        <p:sp>
          <p:nvSpPr>
            <p:cNvPr id="3045" name="Google Shape;3045;p8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81"/>
          <p:cNvGrpSpPr/>
          <p:nvPr/>
        </p:nvGrpSpPr>
        <p:grpSpPr>
          <a:xfrm>
            <a:off x="7451186" y="2576286"/>
            <a:ext cx="162515" cy="90049"/>
            <a:chOff x="4791775" y="1877500"/>
            <a:chExt cx="66725" cy="36975"/>
          </a:xfrm>
        </p:grpSpPr>
        <p:sp>
          <p:nvSpPr>
            <p:cNvPr id="3048" name="Google Shape;3048;p8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81"/>
          <p:cNvGrpSpPr/>
          <p:nvPr/>
        </p:nvGrpSpPr>
        <p:grpSpPr>
          <a:xfrm>
            <a:off x="7772899" y="2576286"/>
            <a:ext cx="144979" cy="90049"/>
            <a:chOff x="4923925" y="1877500"/>
            <a:chExt cx="59525" cy="36975"/>
          </a:xfrm>
        </p:grpSpPr>
        <p:sp>
          <p:nvSpPr>
            <p:cNvPr id="3051" name="Google Shape;3051;p8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1"/>
          <p:cNvGrpSpPr/>
          <p:nvPr/>
        </p:nvGrpSpPr>
        <p:grpSpPr>
          <a:xfrm>
            <a:off x="8067390" y="2558477"/>
            <a:ext cx="141447" cy="125667"/>
            <a:chOff x="5058450" y="1870100"/>
            <a:chExt cx="58075" cy="51600"/>
          </a:xfrm>
        </p:grpSpPr>
        <p:sp>
          <p:nvSpPr>
            <p:cNvPr id="3054" name="Google Shape;3054;p8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81"/>
          <p:cNvGrpSpPr/>
          <p:nvPr/>
        </p:nvGrpSpPr>
        <p:grpSpPr>
          <a:xfrm>
            <a:off x="7481905" y="2980885"/>
            <a:ext cx="101077" cy="107645"/>
            <a:chOff x="4811425" y="2065025"/>
            <a:chExt cx="41500" cy="44200"/>
          </a:xfrm>
        </p:grpSpPr>
        <p:sp>
          <p:nvSpPr>
            <p:cNvPr id="3057" name="Google Shape;3057;p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81"/>
          <p:cNvGrpSpPr/>
          <p:nvPr/>
        </p:nvGrpSpPr>
        <p:grpSpPr>
          <a:xfrm>
            <a:off x="7774342" y="2981098"/>
            <a:ext cx="120867" cy="107218"/>
            <a:chOff x="4929875" y="2065025"/>
            <a:chExt cx="49625" cy="44025"/>
          </a:xfrm>
        </p:grpSpPr>
        <p:sp>
          <p:nvSpPr>
            <p:cNvPr id="3060" name="Google Shape;3060;p8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81"/>
          <p:cNvGrpSpPr/>
          <p:nvPr/>
        </p:nvGrpSpPr>
        <p:grpSpPr>
          <a:xfrm>
            <a:off x="8103011" y="2984112"/>
            <a:ext cx="70206" cy="101191"/>
            <a:chOff x="5083925" y="2066350"/>
            <a:chExt cx="28825" cy="41550"/>
          </a:xfrm>
        </p:grpSpPr>
        <p:sp>
          <p:nvSpPr>
            <p:cNvPr id="3063" name="Google Shape;3063;p8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5" name="Google Shape;3065;p81"/>
          <p:cNvGrpSpPr/>
          <p:nvPr/>
        </p:nvGrpSpPr>
        <p:grpSpPr>
          <a:xfrm>
            <a:off x="7134565" y="2999759"/>
            <a:ext cx="181026" cy="69896"/>
            <a:chOff x="4659775" y="2072775"/>
            <a:chExt cx="74325" cy="28700"/>
          </a:xfrm>
        </p:grpSpPr>
        <p:sp>
          <p:nvSpPr>
            <p:cNvPr id="3066" name="Google Shape;3066;p8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81"/>
          <p:cNvGrpSpPr/>
          <p:nvPr/>
        </p:nvGrpSpPr>
        <p:grpSpPr>
          <a:xfrm>
            <a:off x="8054421" y="2790324"/>
            <a:ext cx="167387" cy="89197"/>
            <a:chOff x="4662475" y="1976500"/>
            <a:chExt cx="68725" cy="36625"/>
          </a:xfrm>
        </p:grpSpPr>
        <p:sp>
          <p:nvSpPr>
            <p:cNvPr id="3070" name="Google Shape;3070;p8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3" name="Google Shape;3073;p81"/>
          <p:cNvGrpSpPr/>
          <p:nvPr/>
        </p:nvGrpSpPr>
        <p:grpSpPr>
          <a:xfrm>
            <a:off x="7751326" y="2793764"/>
            <a:ext cx="166899" cy="82317"/>
            <a:chOff x="4920150" y="1977875"/>
            <a:chExt cx="68525" cy="33800"/>
          </a:xfrm>
        </p:grpSpPr>
        <p:sp>
          <p:nvSpPr>
            <p:cNvPr id="3074" name="Google Shape;3074;p8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81"/>
          <p:cNvGrpSpPr/>
          <p:nvPr/>
        </p:nvGrpSpPr>
        <p:grpSpPr>
          <a:xfrm>
            <a:off x="7162483" y="3197682"/>
            <a:ext cx="125190" cy="127859"/>
            <a:chOff x="4676550" y="2160575"/>
            <a:chExt cx="51400" cy="52500"/>
          </a:xfrm>
        </p:grpSpPr>
        <p:sp>
          <p:nvSpPr>
            <p:cNvPr id="3078" name="Google Shape;3078;p8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81"/>
          <p:cNvGrpSpPr/>
          <p:nvPr/>
        </p:nvGrpSpPr>
        <p:grpSpPr>
          <a:xfrm>
            <a:off x="7459741" y="3204714"/>
            <a:ext cx="145405" cy="113794"/>
            <a:chOff x="4768325" y="2163475"/>
            <a:chExt cx="59700" cy="46725"/>
          </a:xfrm>
        </p:grpSpPr>
        <p:sp>
          <p:nvSpPr>
            <p:cNvPr id="3082" name="Google Shape;3082;p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4" name="Google Shape;3084;p8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81"/>
          <p:cNvGrpSpPr/>
          <p:nvPr/>
        </p:nvGrpSpPr>
        <p:grpSpPr>
          <a:xfrm>
            <a:off x="7476059" y="3459808"/>
            <a:ext cx="112768" cy="106853"/>
            <a:chOff x="4768575" y="2253950"/>
            <a:chExt cx="46300" cy="43875"/>
          </a:xfrm>
        </p:grpSpPr>
        <p:sp>
          <p:nvSpPr>
            <p:cNvPr id="3091" name="Google Shape;3091;p8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81"/>
          <p:cNvGrpSpPr/>
          <p:nvPr/>
        </p:nvGrpSpPr>
        <p:grpSpPr>
          <a:xfrm>
            <a:off x="7775682" y="3948834"/>
            <a:ext cx="118187" cy="146246"/>
            <a:chOff x="4960900" y="2433225"/>
            <a:chExt cx="48525" cy="60050"/>
          </a:xfrm>
        </p:grpSpPr>
        <p:sp>
          <p:nvSpPr>
            <p:cNvPr id="3094" name="Google Shape;3094;p8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6" name="Google Shape;3096;p81"/>
          <p:cNvGrpSpPr/>
          <p:nvPr/>
        </p:nvGrpSpPr>
        <p:grpSpPr>
          <a:xfrm>
            <a:off x="7464247" y="4212895"/>
            <a:ext cx="136394" cy="143810"/>
            <a:chOff x="4854075" y="2527625"/>
            <a:chExt cx="56000" cy="59050"/>
          </a:xfrm>
        </p:grpSpPr>
        <p:sp>
          <p:nvSpPr>
            <p:cNvPr id="3097" name="Google Shape;3097;p8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9" name="Google Shape;3099;p8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2" name="Google Shape;3102;p81"/>
          <p:cNvGrpSpPr/>
          <p:nvPr/>
        </p:nvGrpSpPr>
        <p:grpSpPr>
          <a:xfrm>
            <a:off x="8088458" y="3676639"/>
            <a:ext cx="99312" cy="160797"/>
            <a:chOff x="5059700" y="2334775"/>
            <a:chExt cx="40775" cy="66025"/>
          </a:xfrm>
        </p:grpSpPr>
        <p:sp>
          <p:nvSpPr>
            <p:cNvPr id="3103" name="Google Shape;3103;p8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81"/>
          <p:cNvGrpSpPr/>
          <p:nvPr/>
        </p:nvGrpSpPr>
        <p:grpSpPr>
          <a:xfrm>
            <a:off x="8045622" y="3941771"/>
            <a:ext cx="184984" cy="160371"/>
            <a:chOff x="5037700" y="2430325"/>
            <a:chExt cx="75950" cy="65850"/>
          </a:xfrm>
        </p:grpSpPr>
        <p:sp>
          <p:nvSpPr>
            <p:cNvPr id="3113" name="Google Shape;3113;p8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81"/>
          <p:cNvGrpSpPr/>
          <p:nvPr/>
        </p:nvGrpSpPr>
        <p:grpSpPr>
          <a:xfrm>
            <a:off x="7465128" y="3708223"/>
            <a:ext cx="173014" cy="97629"/>
            <a:chOff x="4756975" y="2341800"/>
            <a:chExt cx="91975" cy="51925"/>
          </a:xfrm>
        </p:grpSpPr>
        <p:sp>
          <p:nvSpPr>
            <p:cNvPr id="3116" name="Google Shape;3116;p8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81"/>
          <p:cNvGrpSpPr/>
          <p:nvPr/>
        </p:nvGrpSpPr>
        <p:grpSpPr>
          <a:xfrm>
            <a:off x="7732065" y="4196920"/>
            <a:ext cx="212497" cy="175761"/>
            <a:chOff x="4943575" y="2516350"/>
            <a:chExt cx="98675" cy="81700"/>
          </a:xfrm>
        </p:grpSpPr>
        <p:sp>
          <p:nvSpPr>
            <p:cNvPr id="3137" name="Google Shape;3137;p8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81"/>
          <p:cNvGrpSpPr/>
          <p:nvPr/>
        </p:nvGrpSpPr>
        <p:grpSpPr>
          <a:xfrm>
            <a:off x="1990126" y="3423163"/>
            <a:ext cx="965351" cy="134611"/>
            <a:chOff x="4411970" y="2962952"/>
            <a:chExt cx="706544" cy="104212"/>
          </a:xfrm>
        </p:grpSpPr>
        <p:sp>
          <p:nvSpPr>
            <p:cNvPr id="3216" name="Google Shape;3216;p8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81"/>
          <p:cNvGrpSpPr/>
          <p:nvPr/>
        </p:nvGrpSpPr>
        <p:grpSpPr>
          <a:xfrm>
            <a:off x="1990126" y="3012077"/>
            <a:ext cx="960158" cy="289172"/>
            <a:chOff x="4411970" y="2726085"/>
            <a:chExt cx="643107" cy="193659"/>
          </a:xfrm>
        </p:grpSpPr>
        <p:sp>
          <p:nvSpPr>
            <p:cNvPr id="3221" name="Google Shape;3221;p8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81"/>
          <p:cNvGrpSpPr/>
          <p:nvPr/>
        </p:nvGrpSpPr>
        <p:grpSpPr>
          <a:xfrm>
            <a:off x="993018" y="3278187"/>
            <a:ext cx="833173" cy="259209"/>
            <a:chOff x="4411970" y="4340222"/>
            <a:chExt cx="779467" cy="242683"/>
          </a:xfrm>
        </p:grpSpPr>
        <p:sp>
          <p:nvSpPr>
            <p:cNvPr id="3225" name="Google Shape;3225;p8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81"/>
          <p:cNvGrpSpPr/>
          <p:nvPr/>
        </p:nvGrpSpPr>
        <p:grpSpPr>
          <a:xfrm>
            <a:off x="1990126" y="2673933"/>
            <a:ext cx="965160" cy="216230"/>
            <a:chOff x="4411970" y="2468674"/>
            <a:chExt cx="747317" cy="167425"/>
          </a:xfrm>
        </p:grpSpPr>
        <p:sp>
          <p:nvSpPr>
            <p:cNvPr id="3229" name="Google Shape;3229;p8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81"/>
          <p:cNvGrpSpPr/>
          <p:nvPr/>
        </p:nvGrpSpPr>
        <p:grpSpPr>
          <a:xfrm>
            <a:off x="988873" y="2578650"/>
            <a:ext cx="810451" cy="319148"/>
            <a:chOff x="4411970" y="3686602"/>
            <a:chExt cx="797845" cy="314215"/>
          </a:xfrm>
        </p:grpSpPr>
        <p:sp>
          <p:nvSpPr>
            <p:cNvPr id="3232" name="Google Shape;3232;p8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7" name="Google Shape;3237;p8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8" name="Google Shape;3238;p81"/>
          <p:cNvGrpSpPr/>
          <p:nvPr/>
        </p:nvGrpSpPr>
        <p:grpSpPr>
          <a:xfrm>
            <a:off x="988970" y="2333174"/>
            <a:ext cx="1970333" cy="208784"/>
            <a:chOff x="6336019" y="3733725"/>
            <a:chExt cx="2566206" cy="351310"/>
          </a:xfrm>
        </p:grpSpPr>
        <p:sp>
          <p:nvSpPr>
            <p:cNvPr id="3239" name="Google Shape;3239;p8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81"/>
          <p:cNvGrpSpPr/>
          <p:nvPr/>
        </p:nvGrpSpPr>
        <p:grpSpPr>
          <a:xfrm>
            <a:off x="1990126" y="3940729"/>
            <a:ext cx="946551" cy="153200"/>
            <a:chOff x="4404545" y="3301592"/>
            <a:chExt cx="782403" cy="129272"/>
          </a:xfrm>
        </p:grpSpPr>
        <p:sp>
          <p:nvSpPr>
            <p:cNvPr id="3244" name="Google Shape;3244;p8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81"/>
          <p:cNvGrpSpPr/>
          <p:nvPr/>
        </p:nvGrpSpPr>
        <p:grpSpPr>
          <a:xfrm>
            <a:off x="1990126" y="3679688"/>
            <a:ext cx="962257" cy="139127"/>
            <a:chOff x="4411970" y="3131459"/>
            <a:chExt cx="710520" cy="117397"/>
          </a:xfrm>
        </p:grpSpPr>
        <p:sp>
          <p:nvSpPr>
            <p:cNvPr id="3247" name="Google Shape;3247;p8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8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0" name="Google Shape;3250;p81"/>
          <p:cNvGrpSpPr/>
          <p:nvPr/>
        </p:nvGrpSpPr>
        <p:grpSpPr>
          <a:xfrm>
            <a:off x="990271" y="3614482"/>
            <a:ext cx="823838" cy="458988"/>
            <a:chOff x="4411970" y="1801825"/>
            <a:chExt cx="734586" cy="409262"/>
          </a:xfrm>
        </p:grpSpPr>
        <p:sp>
          <p:nvSpPr>
            <p:cNvPr id="3251" name="Google Shape;3251;p8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81"/>
          <p:cNvGrpSpPr/>
          <p:nvPr/>
        </p:nvGrpSpPr>
        <p:grpSpPr>
          <a:xfrm>
            <a:off x="990271" y="4162908"/>
            <a:ext cx="856348" cy="212039"/>
            <a:chOff x="4411970" y="2233974"/>
            <a:chExt cx="763574" cy="189068"/>
          </a:xfrm>
        </p:grpSpPr>
        <p:sp>
          <p:nvSpPr>
            <p:cNvPr id="3254" name="Google Shape;3254;p8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81"/>
          <p:cNvGrpSpPr/>
          <p:nvPr/>
        </p:nvGrpSpPr>
        <p:grpSpPr>
          <a:xfrm>
            <a:off x="3100467" y="2338244"/>
            <a:ext cx="511602" cy="511602"/>
            <a:chOff x="5681300" y="2527788"/>
            <a:chExt cx="805800" cy="805800"/>
          </a:xfrm>
        </p:grpSpPr>
        <p:sp>
          <p:nvSpPr>
            <p:cNvPr id="3257" name="Google Shape;3257;p8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81"/>
          <p:cNvGrpSpPr/>
          <p:nvPr/>
        </p:nvGrpSpPr>
        <p:grpSpPr>
          <a:xfrm>
            <a:off x="3097662" y="3104827"/>
            <a:ext cx="513021" cy="512935"/>
            <a:chOff x="4049800" y="640400"/>
            <a:chExt cx="858900" cy="858900"/>
          </a:xfrm>
        </p:grpSpPr>
        <p:sp>
          <p:nvSpPr>
            <p:cNvPr id="3260" name="Google Shape;3260;p8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81"/>
          <p:cNvGrpSpPr/>
          <p:nvPr/>
        </p:nvGrpSpPr>
        <p:grpSpPr>
          <a:xfrm>
            <a:off x="3014861" y="3756719"/>
            <a:ext cx="686489" cy="686585"/>
            <a:chOff x="5080188" y="927900"/>
            <a:chExt cx="961200" cy="961200"/>
          </a:xfrm>
        </p:grpSpPr>
        <p:sp>
          <p:nvSpPr>
            <p:cNvPr id="3263" name="Google Shape;3263;p8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81"/>
          <p:cNvGrpSpPr/>
          <p:nvPr/>
        </p:nvGrpSpPr>
        <p:grpSpPr>
          <a:xfrm>
            <a:off x="3798012" y="3849448"/>
            <a:ext cx="510373" cy="510937"/>
            <a:chOff x="7508249" y="1522825"/>
            <a:chExt cx="1326332" cy="1322987"/>
          </a:xfrm>
        </p:grpSpPr>
        <p:sp>
          <p:nvSpPr>
            <p:cNvPr id="3272" name="Google Shape;3272;p8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81"/>
          <p:cNvGrpSpPr/>
          <p:nvPr/>
        </p:nvGrpSpPr>
        <p:grpSpPr>
          <a:xfrm>
            <a:off x="4489605" y="3850853"/>
            <a:ext cx="492652" cy="503348"/>
            <a:chOff x="6039282" y="1042577"/>
            <a:chExt cx="734315" cy="731929"/>
          </a:xfrm>
        </p:grpSpPr>
        <p:sp>
          <p:nvSpPr>
            <p:cNvPr id="3283" name="Google Shape;3283;p8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81"/>
          <p:cNvGrpSpPr/>
          <p:nvPr/>
        </p:nvGrpSpPr>
        <p:grpSpPr>
          <a:xfrm>
            <a:off x="5130019" y="2346894"/>
            <a:ext cx="483304" cy="504902"/>
            <a:chOff x="1825800" y="1651625"/>
            <a:chExt cx="568125" cy="591775"/>
          </a:xfrm>
        </p:grpSpPr>
        <p:sp>
          <p:nvSpPr>
            <p:cNvPr id="3305" name="Google Shape;3305;p8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1" name="Google Shape;3311;p8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316" name="Google Shape;3316;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grpSp>
        <p:nvGrpSpPr>
          <p:cNvPr id="3321" name="Google Shape;3321;p82"/>
          <p:cNvGrpSpPr/>
          <p:nvPr/>
        </p:nvGrpSpPr>
        <p:grpSpPr>
          <a:xfrm>
            <a:off x="722058" y="957091"/>
            <a:ext cx="2492868" cy="1379876"/>
            <a:chOff x="2654821" y="2311071"/>
            <a:chExt cx="2279715" cy="1262120"/>
          </a:xfrm>
        </p:grpSpPr>
        <p:grpSp>
          <p:nvGrpSpPr>
            <p:cNvPr id="3322" name="Google Shape;3322;p82"/>
            <p:cNvGrpSpPr/>
            <p:nvPr/>
          </p:nvGrpSpPr>
          <p:grpSpPr>
            <a:xfrm>
              <a:off x="4034269" y="2840745"/>
              <a:ext cx="40212" cy="36437"/>
              <a:chOff x="4293400" y="2574725"/>
              <a:chExt cx="84425" cy="80100"/>
            </a:xfrm>
          </p:grpSpPr>
          <p:sp>
            <p:nvSpPr>
              <p:cNvPr id="3323" name="Google Shape;3323;p8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24" name="Google Shape;3324;p8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82"/>
            <p:cNvGrpSpPr/>
            <p:nvPr/>
          </p:nvGrpSpPr>
          <p:grpSpPr>
            <a:xfrm>
              <a:off x="3894606" y="2334874"/>
              <a:ext cx="913198" cy="518984"/>
              <a:chOff x="4000175" y="1462675"/>
              <a:chExt cx="1917275" cy="1140875"/>
            </a:xfrm>
          </p:grpSpPr>
          <p:sp>
            <p:nvSpPr>
              <p:cNvPr id="3326" name="Google Shape;3326;p8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27" name="Google Shape;3327;p82"/>
              <p:cNvGrpSpPr/>
              <p:nvPr/>
            </p:nvGrpSpPr>
            <p:grpSpPr>
              <a:xfrm>
                <a:off x="4000175" y="1462675"/>
                <a:ext cx="1917275" cy="1140875"/>
                <a:chOff x="4000175" y="1462675"/>
                <a:chExt cx="1917275" cy="1140875"/>
              </a:xfrm>
            </p:grpSpPr>
            <p:sp>
              <p:nvSpPr>
                <p:cNvPr id="3328" name="Google Shape;3328;p8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29" name="Google Shape;3329;p8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3" name="Google Shape;3333;p8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4" name="Google Shape;3334;p82"/>
            <p:cNvGrpSpPr/>
            <p:nvPr/>
          </p:nvGrpSpPr>
          <p:grpSpPr>
            <a:xfrm>
              <a:off x="3875768" y="2846704"/>
              <a:ext cx="44796" cy="47366"/>
              <a:chOff x="3960625" y="2587825"/>
              <a:chExt cx="94050" cy="104125"/>
            </a:xfrm>
          </p:grpSpPr>
          <p:sp>
            <p:nvSpPr>
              <p:cNvPr id="3335" name="Google Shape;3335;p8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36" name="Google Shape;3336;p8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82"/>
            <p:cNvGrpSpPr/>
            <p:nvPr/>
          </p:nvGrpSpPr>
          <p:grpSpPr>
            <a:xfrm>
              <a:off x="3782759" y="2807162"/>
              <a:ext cx="82686" cy="85487"/>
              <a:chOff x="3765350" y="2500900"/>
              <a:chExt cx="173600" cy="187925"/>
            </a:xfrm>
          </p:grpSpPr>
          <p:sp>
            <p:nvSpPr>
              <p:cNvPr id="3338" name="Google Shape;3338;p8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39" name="Google Shape;3339;p8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82"/>
            <p:cNvGrpSpPr/>
            <p:nvPr/>
          </p:nvGrpSpPr>
          <p:grpSpPr>
            <a:xfrm>
              <a:off x="3775674" y="2798496"/>
              <a:ext cx="40545" cy="23564"/>
              <a:chOff x="3750475" y="2481850"/>
              <a:chExt cx="85125" cy="51800"/>
            </a:xfrm>
          </p:grpSpPr>
          <p:sp>
            <p:nvSpPr>
              <p:cNvPr id="3345" name="Google Shape;3345;p8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347" name="Google Shape;3347;p82"/>
            <p:cNvGrpSpPr/>
            <p:nvPr/>
          </p:nvGrpSpPr>
          <p:grpSpPr>
            <a:xfrm>
              <a:off x="3716946" y="2776024"/>
              <a:ext cx="81971" cy="76912"/>
              <a:chOff x="3627175" y="2432450"/>
              <a:chExt cx="172100" cy="169075"/>
            </a:xfrm>
          </p:grpSpPr>
          <p:sp>
            <p:nvSpPr>
              <p:cNvPr id="3348" name="Google Shape;3348;p8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350" name="Google Shape;3350;p8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351" name="Google Shape;3351;p82"/>
            <p:cNvGrpSpPr/>
            <p:nvPr/>
          </p:nvGrpSpPr>
          <p:grpSpPr>
            <a:xfrm>
              <a:off x="3685682" y="2845624"/>
              <a:ext cx="29311" cy="45055"/>
              <a:chOff x="3561536" y="2585450"/>
              <a:chExt cx="61539" cy="99045"/>
            </a:xfrm>
          </p:grpSpPr>
          <p:sp>
            <p:nvSpPr>
              <p:cNvPr id="3352" name="Google Shape;3352;p8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354" name="Google Shape;3354;p82"/>
            <p:cNvGrpSpPr/>
            <p:nvPr/>
          </p:nvGrpSpPr>
          <p:grpSpPr>
            <a:xfrm>
              <a:off x="3849905" y="2572252"/>
              <a:ext cx="74339" cy="119559"/>
              <a:chOff x="3906325" y="1984500"/>
              <a:chExt cx="156075" cy="262825"/>
            </a:xfrm>
          </p:grpSpPr>
          <p:sp>
            <p:nvSpPr>
              <p:cNvPr id="3355" name="Google Shape;3355;p8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356" name="Google Shape;3356;p8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82"/>
            <p:cNvGrpSpPr/>
            <p:nvPr/>
          </p:nvGrpSpPr>
          <p:grpSpPr>
            <a:xfrm>
              <a:off x="2654821" y="2414345"/>
              <a:ext cx="667570" cy="558731"/>
              <a:chOff x="1397225" y="1637375"/>
              <a:chExt cx="1401575" cy="1228250"/>
            </a:xfrm>
          </p:grpSpPr>
          <p:sp>
            <p:nvSpPr>
              <p:cNvPr id="3358" name="Google Shape;3358;p8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359" name="Google Shape;3359;p82"/>
              <p:cNvGrpSpPr/>
              <p:nvPr/>
            </p:nvGrpSpPr>
            <p:grpSpPr>
              <a:xfrm>
                <a:off x="1397225" y="1637375"/>
                <a:ext cx="1398775" cy="1228250"/>
                <a:chOff x="1397225" y="1637375"/>
                <a:chExt cx="1398775" cy="1228250"/>
              </a:xfrm>
            </p:grpSpPr>
            <p:sp>
              <p:nvSpPr>
                <p:cNvPr id="3360" name="Google Shape;3360;p8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2" name="Google Shape;3362;p82"/>
            <p:cNvGrpSpPr/>
            <p:nvPr/>
          </p:nvGrpSpPr>
          <p:grpSpPr>
            <a:xfrm>
              <a:off x="3230417" y="3103734"/>
              <a:ext cx="282982" cy="280332"/>
              <a:chOff x="2605700" y="3152850"/>
              <a:chExt cx="594125" cy="616250"/>
            </a:xfrm>
          </p:grpSpPr>
          <p:sp>
            <p:nvSpPr>
              <p:cNvPr id="3363" name="Google Shape;3363;p8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364" name="Google Shape;3364;p8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365" name="Google Shape;3365;p82"/>
            <p:cNvGrpSpPr/>
            <p:nvPr/>
          </p:nvGrpSpPr>
          <p:grpSpPr>
            <a:xfrm>
              <a:off x="3265985" y="3226989"/>
              <a:ext cx="87151" cy="346202"/>
              <a:chOff x="2680375" y="3423800"/>
              <a:chExt cx="182975" cy="761050"/>
            </a:xfrm>
          </p:grpSpPr>
          <p:sp>
            <p:nvSpPr>
              <p:cNvPr id="3366" name="Google Shape;3366;p8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367" name="Google Shape;3367;p8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82"/>
            <p:cNvGrpSpPr/>
            <p:nvPr/>
          </p:nvGrpSpPr>
          <p:grpSpPr>
            <a:xfrm>
              <a:off x="3855466" y="3289811"/>
              <a:ext cx="112514" cy="94210"/>
              <a:chOff x="3918000" y="3561900"/>
              <a:chExt cx="236225" cy="207100"/>
            </a:xfrm>
          </p:grpSpPr>
          <p:sp>
            <p:nvSpPr>
              <p:cNvPr id="3369" name="Google Shape;3369;p8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370" name="Google Shape;3370;p8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1" name="Google Shape;3371;p8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374" name="Google Shape;3374;p82"/>
            <p:cNvGrpSpPr/>
            <p:nvPr/>
          </p:nvGrpSpPr>
          <p:grpSpPr>
            <a:xfrm>
              <a:off x="2905224" y="2311071"/>
              <a:ext cx="596721" cy="528992"/>
              <a:chOff x="1922950" y="1410350"/>
              <a:chExt cx="1252825" cy="1162875"/>
            </a:xfrm>
          </p:grpSpPr>
          <p:sp>
            <p:nvSpPr>
              <p:cNvPr id="3375" name="Google Shape;3375;p8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91" name="Google Shape;3391;p8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1" name="Google Shape;3411;p8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12" name="Google Shape;3412;p8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82"/>
            <p:cNvGrpSpPr/>
            <p:nvPr/>
          </p:nvGrpSpPr>
          <p:grpSpPr>
            <a:xfrm>
              <a:off x="3280929" y="3294542"/>
              <a:ext cx="109894" cy="272224"/>
              <a:chOff x="2711750" y="3572300"/>
              <a:chExt cx="230725" cy="598425"/>
            </a:xfrm>
          </p:grpSpPr>
          <p:sp>
            <p:nvSpPr>
              <p:cNvPr id="3414" name="Google Shape;3414;p8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8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82"/>
            <p:cNvGrpSpPr/>
            <p:nvPr/>
          </p:nvGrpSpPr>
          <p:grpSpPr>
            <a:xfrm>
              <a:off x="3790439" y="2408636"/>
              <a:ext cx="73017" cy="75684"/>
              <a:chOff x="3781475" y="1624825"/>
              <a:chExt cx="153300" cy="166375"/>
            </a:xfrm>
          </p:grpSpPr>
          <p:sp>
            <p:nvSpPr>
              <p:cNvPr id="3418" name="Google Shape;3418;p8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8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9" name="Google Shape;3429;p82"/>
            <p:cNvGrpSpPr/>
            <p:nvPr/>
          </p:nvGrpSpPr>
          <p:grpSpPr>
            <a:xfrm>
              <a:off x="4403342" y="3107749"/>
              <a:ext cx="316680" cy="101374"/>
              <a:chOff x="5068275" y="3161675"/>
              <a:chExt cx="664875" cy="222850"/>
            </a:xfrm>
          </p:grpSpPr>
          <p:sp>
            <p:nvSpPr>
              <p:cNvPr id="3430" name="Google Shape;3430;p8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4" name="Google Shape;3434;p8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82"/>
            <p:cNvGrpSpPr/>
            <p:nvPr/>
          </p:nvGrpSpPr>
          <p:grpSpPr>
            <a:xfrm>
              <a:off x="3697513" y="2707266"/>
              <a:ext cx="59549" cy="79733"/>
              <a:chOff x="3586375" y="2281300"/>
              <a:chExt cx="125025" cy="175275"/>
            </a:xfrm>
          </p:grpSpPr>
          <p:sp>
            <p:nvSpPr>
              <p:cNvPr id="3464" name="Google Shape;3464;p8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6" name="Google Shape;3466;p8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7" name="Google Shape;3467;p82"/>
            <p:cNvGrpSpPr/>
            <p:nvPr/>
          </p:nvGrpSpPr>
          <p:grpSpPr>
            <a:xfrm>
              <a:off x="4513224" y="3221724"/>
              <a:ext cx="274563" cy="280321"/>
              <a:chOff x="5298975" y="3412225"/>
              <a:chExt cx="576450" cy="616225"/>
            </a:xfrm>
          </p:grpSpPr>
          <p:sp>
            <p:nvSpPr>
              <p:cNvPr id="3468" name="Google Shape;3468;p8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9" name="Google Shape;3469;p8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82"/>
            <p:cNvGrpSpPr/>
            <p:nvPr/>
          </p:nvGrpSpPr>
          <p:grpSpPr>
            <a:xfrm>
              <a:off x="4824403" y="3421846"/>
              <a:ext cx="110132" cy="130647"/>
              <a:chOff x="5952300" y="3852150"/>
              <a:chExt cx="231225" cy="287200"/>
            </a:xfrm>
          </p:grpSpPr>
          <p:sp>
            <p:nvSpPr>
              <p:cNvPr id="3471" name="Google Shape;3471;p8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8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82"/>
            <p:cNvGrpSpPr/>
            <p:nvPr/>
          </p:nvGrpSpPr>
          <p:grpSpPr>
            <a:xfrm>
              <a:off x="4295710" y="3079670"/>
              <a:ext cx="14968" cy="27135"/>
              <a:chOff x="4842300" y="3099950"/>
              <a:chExt cx="31425" cy="59650"/>
            </a:xfrm>
          </p:grpSpPr>
          <p:sp>
            <p:nvSpPr>
              <p:cNvPr id="3482" name="Google Shape;3482;p8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6" name="Google Shape;3486;p8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82"/>
            <p:cNvGrpSpPr/>
            <p:nvPr/>
          </p:nvGrpSpPr>
          <p:grpSpPr>
            <a:xfrm>
              <a:off x="3831056" y="2816010"/>
              <a:ext cx="37378" cy="27612"/>
              <a:chOff x="3866750" y="2520350"/>
              <a:chExt cx="78475" cy="60700"/>
            </a:xfrm>
          </p:grpSpPr>
          <p:sp>
            <p:nvSpPr>
              <p:cNvPr id="3495" name="Google Shape;3495;p8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9" name="Google Shape;3499;p8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16" name="Google Shape;3516;p8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28" name="Google Shape;3528;p8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82"/>
            <p:cNvGrpSpPr/>
            <p:nvPr/>
          </p:nvGrpSpPr>
          <p:grpSpPr>
            <a:xfrm>
              <a:off x="3632736" y="3051591"/>
              <a:ext cx="63288" cy="45217"/>
              <a:chOff x="3450375" y="3038225"/>
              <a:chExt cx="132875" cy="99400"/>
            </a:xfrm>
          </p:grpSpPr>
          <p:sp>
            <p:nvSpPr>
              <p:cNvPr id="3542" name="Google Shape;3542;p8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4" name="Google Shape;3544;p8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53" name="Google Shape;3553;p8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63" name="Google Shape;3563;p8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69" name="Google Shape;3569;p8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82"/>
          <p:cNvGrpSpPr/>
          <p:nvPr/>
        </p:nvGrpSpPr>
        <p:grpSpPr>
          <a:xfrm>
            <a:off x="3530618" y="1021765"/>
            <a:ext cx="2078182" cy="1366558"/>
            <a:chOff x="235800" y="830650"/>
            <a:chExt cx="6978450" cy="4588844"/>
          </a:xfrm>
        </p:grpSpPr>
        <p:sp>
          <p:nvSpPr>
            <p:cNvPr id="3580" name="Google Shape;3580;p8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82"/>
          <p:cNvGrpSpPr/>
          <p:nvPr/>
        </p:nvGrpSpPr>
        <p:grpSpPr>
          <a:xfrm>
            <a:off x="719115" y="2852867"/>
            <a:ext cx="2622876" cy="1333540"/>
            <a:chOff x="238125" y="1038125"/>
            <a:chExt cx="7146800" cy="3633625"/>
          </a:xfrm>
        </p:grpSpPr>
        <p:sp>
          <p:nvSpPr>
            <p:cNvPr id="3587" name="Google Shape;3587;p8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82"/>
          <p:cNvGrpSpPr/>
          <p:nvPr/>
        </p:nvGrpSpPr>
        <p:grpSpPr>
          <a:xfrm>
            <a:off x="5834043" y="994977"/>
            <a:ext cx="2590840" cy="1380235"/>
            <a:chOff x="233350" y="949250"/>
            <a:chExt cx="7137300" cy="3802300"/>
          </a:xfrm>
        </p:grpSpPr>
        <p:sp>
          <p:nvSpPr>
            <p:cNvPr id="5160" name="Google Shape;5160;p8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2"/>
          <p:cNvGrpSpPr/>
          <p:nvPr/>
        </p:nvGrpSpPr>
        <p:grpSpPr>
          <a:xfrm>
            <a:off x="7648472" y="3039750"/>
            <a:ext cx="104231" cy="320340"/>
            <a:chOff x="7564426" y="3224343"/>
            <a:chExt cx="119985" cy="368801"/>
          </a:xfrm>
        </p:grpSpPr>
        <p:sp>
          <p:nvSpPr>
            <p:cNvPr id="5212" name="Google Shape;5212;p8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2"/>
          <p:cNvGrpSpPr/>
          <p:nvPr/>
        </p:nvGrpSpPr>
        <p:grpSpPr>
          <a:xfrm>
            <a:off x="7347961" y="3033852"/>
            <a:ext cx="189489" cy="332132"/>
            <a:chOff x="8370831" y="3202002"/>
            <a:chExt cx="218129" cy="382376"/>
          </a:xfrm>
        </p:grpSpPr>
        <p:sp>
          <p:nvSpPr>
            <p:cNvPr id="5215" name="Google Shape;5215;p8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2"/>
          <p:cNvGrpSpPr/>
          <p:nvPr/>
        </p:nvGrpSpPr>
        <p:grpSpPr>
          <a:xfrm>
            <a:off x="8071350" y="3444984"/>
            <a:ext cx="309429" cy="267000"/>
            <a:chOff x="6742064" y="3750480"/>
            <a:chExt cx="399315" cy="344560"/>
          </a:xfrm>
        </p:grpSpPr>
        <p:sp>
          <p:nvSpPr>
            <p:cNvPr id="5218" name="Google Shape;5218;p8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82"/>
          <p:cNvGrpSpPr/>
          <p:nvPr/>
        </p:nvGrpSpPr>
        <p:grpSpPr>
          <a:xfrm>
            <a:off x="7610369" y="3796031"/>
            <a:ext cx="180437" cy="281608"/>
            <a:chOff x="7248525" y="3739696"/>
            <a:chExt cx="230531" cy="359790"/>
          </a:xfrm>
        </p:grpSpPr>
        <p:sp>
          <p:nvSpPr>
            <p:cNvPr id="5221" name="Google Shape;5221;p8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2"/>
          <p:cNvGrpSpPr/>
          <p:nvPr/>
        </p:nvGrpSpPr>
        <p:grpSpPr>
          <a:xfrm>
            <a:off x="7856288" y="3439255"/>
            <a:ext cx="162896" cy="278710"/>
            <a:chOff x="7601242" y="3729267"/>
            <a:chExt cx="222566" cy="380803"/>
          </a:xfrm>
        </p:grpSpPr>
        <p:sp>
          <p:nvSpPr>
            <p:cNvPr id="5224" name="Google Shape;5224;p8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8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7" name="Google Shape;5227;p82"/>
          <p:cNvGrpSpPr/>
          <p:nvPr/>
        </p:nvGrpSpPr>
        <p:grpSpPr>
          <a:xfrm>
            <a:off x="7345934" y="3440396"/>
            <a:ext cx="193543" cy="275990"/>
            <a:chOff x="8304647" y="3738687"/>
            <a:chExt cx="225076" cy="320956"/>
          </a:xfrm>
        </p:grpSpPr>
        <p:sp>
          <p:nvSpPr>
            <p:cNvPr id="5228" name="Google Shape;5228;p8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82"/>
          <p:cNvGrpSpPr/>
          <p:nvPr/>
        </p:nvGrpSpPr>
        <p:grpSpPr>
          <a:xfrm>
            <a:off x="7618426" y="3440396"/>
            <a:ext cx="178492" cy="275990"/>
            <a:chOff x="8615101" y="3738687"/>
            <a:chExt cx="207573" cy="320956"/>
          </a:xfrm>
        </p:grpSpPr>
        <p:sp>
          <p:nvSpPr>
            <p:cNvPr id="5232" name="Google Shape;5232;p8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5" name="Google Shape;5235;p8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6" name="Google Shape;5236;p82"/>
          <p:cNvGrpSpPr/>
          <p:nvPr/>
        </p:nvGrpSpPr>
        <p:grpSpPr>
          <a:xfrm>
            <a:off x="6013131" y="3561884"/>
            <a:ext cx="557670" cy="511283"/>
            <a:chOff x="6015419" y="3716859"/>
            <a:chExt cx="557671" cy="511283"/>
          </a:xfrm>
        </p:grpSpPr>
        <p:sp>
          <p:nvSpPr>
            <p:cNvPr id="5237" name="Google Shape;5237;p8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2"/>
            <p:cNvGrpSpPr/>
            <p:nvPr/>
          </p:nvGrpSpPr>
          <p:grpSpPr>
            <a:xfrm>
              <a:off x="6036094" y="3716980"/>
              <a:ext cx="529860" cy="510468"/>
              <a:chOff x="6036094" y="3716980"/>
              <a:chExt cx="529860" cy="510468"/>
            </a:xfrm>
          </p:grpSpPr>
          <p:sp>
            <p:nvSpPr>
              <p:cNvPr id="5239" name="Google Shape;5239;p8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9" name="Google Shape;5249;p82"/>
          <p:cNvGrpSpPr/>
          <p:nvPr/>
        </p:nvGrpSpPr>
        <p:grpSpPr>
          <a:xfrm>
            <a:off x="6642016" y="2918653"/>
            <a:ext cx="576302" cy="511871"/>
            <a:chOff x="6644304" y="3073628"/>
            <a:chExt cx="576302" cy="511871"/>
          </a:xfrm>
        </p:grpSpPr>
        <p:sp>
          <p:nvSpPr>
            <p:cNvPr id="5250" name="Google Shape;5250;p8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2"/>
            <p:cNvGrpSpPr/>
            <p:nvPr/>
          </p:nvGrpSpPr>
          <p:grpSpPr>
            <a:xfrm>
              <a:off x="6712169" y="3085440"/>
              <a:ext cx="481622" cy="494913"/>
              <a:chOff x="6712169" y="3085440"/>
              <a:chExt cx="481622" cy="494913"/>
            </a:xfrm>
          </p:grpSpPr>
          <p:sp>
            <p:nvSpPr>
              <p:cNvPr id="5252" name="Google Shape;5252;p8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7" name="Google Shape;5257;p8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0" name="Google Shape;5260;p8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1" name="Google Shape;5261;p82"/>
          <p:cNvGrpSpPr/>
          <p:nvPr/>
        </p:nvGrpSpPr>
        <p:grpSpPr>
          <a:xfrm>
            <a:off x="6649867" y="3561648"/>
            <a:ext cx="560631" cy="511352"/>
            <a:chOff x="6652154" y="3716623"/>
            <a:chExt cx="560631" cy="511352"/>
          </a:xfrm>
        </p:grpSpPr>
        <p:sp>
          <p:nvSpPr>
            <p:cNvPr id="5262" name="Google Shape;5262;p8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82"/>
            <p:cNvGrpSpPr/>
            <p:nvPr/>
          </p:nvGrpSpPr>
          <p:grpSpPr>
            <a:xfrm>
              <a:off x="6669657" y="3716715"/>
              <a:ext cx="466779" cy="464290"/>
              <a:chOff x="6669657" y="3716715"/>
              <a:chExt cx="466779" cy="464290"/>
            </a:xfrm>
          </p:grpSpPr>
          <p:sp>
            <p:nvSpPr>
              <p:cNvPr id="5264" name="Google Shape;5264;p8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7" name="Google Shape;5277;p82"/>
          <p:cNvGrpSpPr/>
          <p:nvPr/>
        </p:nvGrpSpPr>
        <p:grpSpPr>
          <a:xfrm>
            <a:off x="7843958" y="3843056"/>
            <a:ext cx="187557" cy="187557"/>
            <a:chOff x="8565775" y="671075"/>
            <a:chExt cx="441000" cy="441000"/>
          </a:xfrm>
        </p:grpSpPr>
        <p:sp>
          <p:nvSpPr>
            <p:cNvPr id="5278" name="Google Shape;5278;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8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2" name="Google Shape;5282;p82"/>
          <p:cNvGrpSpPr/>
          <p:nvPr/>
        </p:nvGrpSpPr>
        <p:grpSpPr>
          <a:xfrm>
            <a:off x="5997813" y="2921275"/>
            <a:ext cx="587871" cy="512373"/>
            <a:chOff x="6000100" y="3076250"/>
            <a:chExt cx="587871" cy="512373"/>
          </a:xfrm>
        </p:grpSpPr>
        <p:sp>
          <p:nvSpPr>
            <p:cNvPr id="5283" name="Google Shape;5283;p8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4" name="Google Shape;5284;p82"/>
            <p:cNvGrpSpPr/>
            <p:nvPr/>
          </p:nvGrpSpPr>
          <p:grpSpPr>
            <a:xfrm>
              <a:off x="6031360" y="3076713"/>
              <a:ext cx="539107" cy="480965"/>
              <a:chOff x="6031360" y="3076713"/>
              <a:chExt cx="539107" cy="480965"/>
            </a:xfrm>
          </p:grpSpPr>
          <p:sp>
            <p:nvSpPr>
              <p:cNvPr id="5285" name="Google Shape;5285;p8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2" name="Google Shape;5292;p82"/>
          <p:cNvGrpSpPr/>
          <p:nvPr/>
        </p:nvGrpSpPr>
        <p:grpSpPr>
          <a:xfrm>
            <a:off x="3574273" y="2854307"/>
            <a:ext cx="2241344" cy="1330656"/>
            <a:chOff x="3597785" y="3065882"/>
            <a:chExt cx="2241344" cy="1330656"/>
          </a:xfrm>
        </p:grpSpPr>
        <p:grpSp>
          <p:nvGrpSpPr>
            <p:cNvPr id="5293" name="Google Shape;5293;p82"/>
            <p:cNvGrpSpPr/>
            <p:nvPr/>
          </p:nvGrpSpPr>
          <p:grpSpPr>
            <a:xfrm>
              <a:off x="5296908" y="3937355"/>
              <a:ext cx="143198" cy="32380"/>
              <a:chOff x="5296908" y="3937355"/>
              <a:chExt cx="143198" cy="32380"/>
            </a:xfrm>
          </p:grpSpPr>
          <p:sp>
            <p:nvSpPr>
              <p:cNvPr id="5294" name="Google Shape;5294;p8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82"/>
              <p:cNvGrpSpPr/>
              <p:nvPr/>
            </p:nvGrpSpPr>
            <p:grpSpPr>
              <a:xfrm>
                <a:off x="5402331" y="3937355"/>
                <a:ext cx="37776" cy="32380"/>
                <a:chOff x="5402331" y="3937355"/>
                <a:chExt cx="37776" cy="32380"/>
              </a:xfrm>
            </p:grpSpPr>
            <p:sp>
              <p:nvSpPr>
                <p:cNvPr id="5296" name="Google Shape;5296;p8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2"/>
              <p:cNvGrpSpPr/>
              <p:nvPr/>
            </p:nvGrpSpPr>
            <p:grpSpPr>
              <a:xfrm>
                <a:off x="5296908" y="3937355"/>
                <a:ext cx="37783" cy="32380"/>
                <a:chOff x="5296908" y="3937355"/>
                <a:chExt cx="37783" cy="32380"/>
              </a:xfrm>
            </p:grpSpPr>
            <p:sp>
              <p:nvSpPr>
                <p:cNvPr id="5299" name="Google Shape;5299;p8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82"/>
            <p:cNvGrpSpPr/>
            <p:nvPr/>
          </p:nvGrpSpPr>
          <p:grpSpPr>
            <a:xfrm>
              <a:off x="4724163" y="3119631"/>
              <a:ext cx="120838" cy="84218"/>
              <a:chOff x="4724163" y="3119631"/>
              <a:chExt cx="120838" cy="84218"/>
            </a:xfrm>
          </p:grpSpPr>
          <p:grpSp>
            <p:nvGrpSpPr>
              <p:cNvPr id="5302" name="Google Shape;5302;p82"/>
              <p:cNvGrpSpPr/>
              <p:nvPr/>
            </p:nvGrpSpPr>
            <p:grpSpPr>
              <a:xfrm>
                <a:off x="4746712" y="3132773"/>
                <a:ext cx="86869" cy="56424"/>
                <a:chOff x="4746712" y="3132773"/>
                <a:chExt cx="86869" cy="56424"/>
              </a:xfrm>
            </p:grpSpPr>
            <p:sp>
              <p:nvSpPr>
                <p:cNvPr id="5303" name="Google Shape;5303;p8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2"/>
              <p:cNvGrpSpPr/>
              <p:nvPr/>
            </p:nvGrpSpPr>
            <p:grpSpPr>
              <a:xfrm>
                <a:off x="4773634" y="3143336"/>
                <a:ext cx="37776" cy="32451"/>
                <a:chOff x="4773634" y="3143336"/>
                <a:chExt cx="37776" cy="32451"/>
              </a:xfrm>
            </p:grpSpPr>
            <p:sp>
              <p:nvSpPr>
                <p:cNvPr id="5306" name="Google Shape;5306;p8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82"/>
              <p:cNvGrpSpPr/>
              <p:nvPr/>
            </p:nvGrpSpPr>
            <p:grpSpPr>
              <a:xfrm>
                <a:off x="4724163" y="3131248"/>
                <a:ext cx="37776" cy="32459"/>
                <a:chOff x="4724163" y="3131248"/>
                <a:chExt cx="37776" cy="32459"/>
              </a:xfrm>
            </p:grpSpPr>
            <p:sp>
              <p:nvSpPr>
                <p:cNvPr id="5309" name="Google Shape;5309;p8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82"/>
              <p:cNvGrpSpPr/>
              <p:nvPr/>
            </p:nvGrpSpPr>
            <p:grpSpPr>
              <a:xfrm>
                <a:off x="4755081" y="3176054"/>
                <a:ext cx="32357" cy="27795"/>
                <a:chOff x="4755081" y="3176054"/>
                <a:chExt cx="32357" cy="27795"/>
              </a:xfrm>
            </p:grpSpPr>
            <p:sp>
              <p:nvSpPr>
                <p:cNvPr id="5312" name="Google Shape;5312;p8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82"/>
              <p:cNvGrpSpPr/>
              <p:nvPr/>
            </p:nvGrpSpPr>
            <p:grpSpPr>
              <a:xfrm>
                <a:off x="4812550" y="3119631"/>
                <a:ext cx="32451" cy="27803"/>
                <a:chOff x="4812550" y="3119631"/>
                <a:chExt cx="32451" cy="27803"/>
              </a:xfrm>
            </p:grpSpPr>
            <p:sp>
              <p:nvSpPr>
                <p:cNvPr id="5315" name="Google Shape;5315;p8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7" name="Google Shape;5317;p82"/>
            <p:cNvGrpSpPr/>
            <p:nvPr/>
          </p:nvGrpSpPr>
          <p:grpSpPr>
            <a:xfrm>
              <a:off x="5382826" y="4027197"/>
              <a:ext cx="268967" cy="250422"/>
              <a:chOff x="5382826" y="4027197"/>
              <a:chExt cx="268967" cy="250422"/>
            </a:xfrm>
          </p:grpSpPr>
          <p:grpSp>
            <p:nvGrpSpPr>
              <p:cNvPr id="5318" name="Google Shape;5318;p82"/>
              <p:cNvGrpSpPr/>
              <p:nvPr/>
            </p:nvGrpSpPr>
            <p:grpSpPr>
              <a:xfrm>
                <a:off x="5405280" y="4042510"/>
                <a:ext cx="237570" cy="218647"/>
                <a:chOff x="5405280" y="4042510"/>
                <a:chExt cx="237570" cy="218647"/>
              </a:xfrm>
            </p:grpSpPr>
            <p:sp>
              <p:nvSpPr>
                <p:cNvPr id="5319" name="Google Shape;5319;p8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82"/>
              <p:cNvGrpSpPr/>
              <p:nvPr/>
            </p:nvGrpSpPr>
            <p:grpSpPr>
              <a:xfrm>
                <a:off x="5382826" y="4125549"/>
                <a:ext cx="37776" cy="32380"/>
                <a:chOff x="5382826" y="4125549"/>
                <a:chExt cx="37776" cy="32380"/>
              </a:xfrm>
            </p:grpSpPr>
            <p:sp>
              <p:nvSpPr>
                <p:cNvPr id="5326" name="Google Shape;5326;p8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2"/>
              <p:cNvGrpSpPr/>
              <p:nvPr/>
            </p:nvGrpSpPr>
            <p:grpSpPr>
              <a:xfrm>
                <a:off x="5475680" y="4195587"/>
                <a:ext cx="37783" cy="32364"/>
                <a:chOff x="5475680" y="4195587"/>
                <a:chExt cx="37783" cy="32364"/>
              </a:xfrm>
            </p:grpSpPr>
            <p:sp>
              <p:nvSpPr>
                <p:cNvPr id="5329" name="Google Shape;5329;p8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82"/>
              <p:cNvGrpSpPr/>
              <p:nvPr/>
            </p:nvGrpSpPr>
            <p:grpSpPr>
              <a:xfrm>
                <a:off x="5532575" y="4027197"/>
                <a:ext cx="33308" cy="32262"/>
                <a:chOff x="5532575" y="4027197"/>
                <a:chExt cx="33308" cy="32262"/>
              </a:xfrm>
            </p:grpSpPr>
            <p:sp>
              <p:nvSpPr>
                <p:cNvPr id="5332" name="Google Shape;5332;p8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82"/>
              <p:cNvGrpSpPr/>
              <p:nvPr/>
            </p:nvGrpSpPr>
            <p:grpSpPr>
              <a:xfrm>
                <a:off x="5590706" y="4245348"/>
                <a:ext cx="33497" cy="32270"/>
                <a:chOff x="5590706" y="4245348"/>
                <a:chExt cx="33497" cy="32270"/>
              </a:xfrm>
            </p:grpSpPr>
            <p:sp>
              <p:nvSpPr>
                <p:cNvPr id="5335" name="Google Shape;5335;p8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82"/>
              <p:cNvGrpSpPr/>
              <p:nvPr/>
            </p:nvGrpSpPr>
            <p:grpSpPr>
              <a:xfrm>
                <a:off x="5618681" y="4109677"/>
                <a:ext cx="33112" cy="32357"/>
                <a:chOff x="5618681" y="4109677"/>
                <a:chExt cx="33112" cy="32357"/>
              </a:xfrm>
            </p:grpSpPr>
            <p:sp>
              <p:nvSpPr>
                <p:cNvPr id="5338" name="Google Shape;5338;p8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82"/>
              <p:cNvGrpSpPr/>
              <p:nvPr/>
            </p:nvGrpSpPr>
            <p:grpSpPr>
              <a:xfrm>
                <a:off x="5479298" y="4128262"/>
                <a:ext cx="31405" cy="26906"/>
                <a:chOff x="5479298" y="4128262"/>
                <a:chExt cx="31405" cy="26906"/>
              </a:xfrm>
            </p:grpSpPr>
            <p:sp>
              <p:nvSpPr>
                <p:cNvPr id="5341" name="Google Shape;5341;p8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2"/>
              <p:cNvGrpSpPr/>
              <p:nvPr/>
            </p:nvGrpSpPr>
            <p:grpSpPr>
              <a:xfrm>
                <a:off x="5582903" y="4180116"/>
                <a:ext cx="31499" cy="26898"/>
                <a:chOff x="5582903" y="4180116"/>
                <a:chExt cx="31499" cy="26898"/>
              </a:xfrm>
            </p:grpSpPr>
            <p:sp>
              <p:nvSpPr>
                <p:cNvPr id="5344" name="Google Shape;5344;p8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82"/>
            <p:cNvGrpSpPr/>
            <p:nvPr/>
          </p:nvGrpSpPr>
          <p:grpSpPr>
            <a:xfrm>
              <a:off x="3977681" y="3230323"/>
              <a:ext cx="94584" cy="84085"/>
              <a:chOff x="3977681" y="3230323"/>
              <a:chExt cx="94584" cy="84085"/>
            </a:xfrm>
          </p:grpSpPr>
          <p:grpSp>
            <p:nvGrpSpPr>
              <p:cNvPr id="5347" name="Google Shape;5347;p82"/>
              <p:cNvGrpSpPr/>
              <p:nvPr/>
            </p:nvGrpSpPr>
            <p:grpSpPr>
              <a:xfrm>
                <a:off x="4000135" y="3243041"/>
                <a:ext cx="59570" cy="57186"/>
                <a:chOff x="4000135" y="3243041"/>
                <a:chExt cx="59570" cy="57186"/>
              </a:xfrm>
            </p:grpSpPr>
            <p:sp>
              <p:nvSpPr>
                <p:cNvPr id="5348" name="Google Shape;5348;p8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2"/>
              <p:cNvGrpSpPr/>
              <p:nvPr/>
            </p:nvGrpSpPr>
            <p:grpSpPr>
              <a:xfrm>
                <a:off x="3977681" y="3245872"/>
                <a:ext cx="37783" cy="32380"/>
                <a:chOff x="3977681" y="3245872"/>
                <a:chExt cx="37783" cy="32380"/>
              </a:xfrm>
            </p:grpSpPr>
            <p:sp>
              <p:nvSpPr>
                <p:cNvPr id="5352" name="Google Shape;5352;p8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2"/>
              <p:cNvGrpSpPr/>
              <p:nvPr/>
            </p:nvGrpSpPr>
            <p:grpSpPr>
              <a:xfrm>
                <a:off x="4040860" y="3262672"/>
                <a:ext cx="31405" cy="27001"/>
                <a:chOff x="4040860" y="3262672"/>
                <a:chExt cx="31405" cy="27001"/>
              </a:xfrm>
            </p:grpSpPr>
            <p:sp>
              <p:nvSpPr>
                <p:cNvPr id="5355" name="Google Shape;5355;p8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82"/>
              <p:cNvGrpSpPr/>
              <p:nvPr/>
            </p:nvGrpSpPr>
            <p:grpSpPr>
              <a:xfrm>
                <a:off x="4021072" y="3230323"/>
                <a:ext cx="31397" cy="26906"/>
                <a:chOff x="4021072" y="3230323"/>
                <a:chExt cx="31397" cy="26906"/>
              </a:xfrm>
            </p:grpSpPr>
            <p:sp>
              <p:nvSpPr>
                <p:cNvPr id="5358" name="Google Shape;5358;p8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82"/>
              <p:cNvGrpSpPr/>
              <p:nvPr/>
            </p:nvGrpSpPr>
            <p:grpSpPr>
              <a:xfrm>
                <a:off x="4001472" y="3287462"/>
                <a:ext cx="31499" cy="26945"/>
                <a:chOff x="4001472" y="3287462"/>
                <a:chExt cx="31499" cy="26945"/>
              </a:xfrm>
            </p:grpSpPr>
            <p:sp>
              <p:nvSpPr>
                <p:cNvPr id="5361" name="Google Shape;5361;p8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3" name="Google Shape;5363;p82"/>
            <p:cNvGrpSpPr/>
            <p:nvPr/>
          </p:nvGrpSpPr>
          <p:grpSpPr>
            <a:xfrm>
              <a:off x="4084715" y="3258865"/>
              <a:ext cx="184961" cy="137268"/>
              <a:chOff x="4084715" y="3258865"/>
              <a:chExt cx="184961" cy="137268"/>
            </a:xfrm>
          </p:grpSpPr>
          <p:grpSp>
            <p:nvGrpSpPr>
              <p:cNvPr id="5364" name="Google Shape;5364;p82"/>
              <p:cNvGrpSpPr/>
              <p:nvPr/>
            </p:nvGrpSpPr>
            <p:grpSpPr>
              <a:xfrm>
                <a:off x="4107453" y="3271583"/>
                <a:ext cx="153470" cy="110275"/>
                <a:chOff x="4107453" y="3271583"/>
                <a:chExt cx="153470" cy="110275"/>
              </a:xfrm>
            </p:grpSpPr>
            <p:sp>
              <p:nvSpPr>
                <p:cNvPr id="5365" name="Google Shape;5365;p8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82"/>
              <p:cNvGrpSpPr/>
              <p:nvPr/>
            </p:nvGrpSpPr>
            <p:grpSpPr>
              <a:xfrm>
                <a:off x="4136947" y="3258865"/>
                <a:ext cx="31499" cy="27001"/>
                <a:chOff x="4136947" y="3258865"/>
                <a:chExt cx="31499" cy="27001"/>
              </a:xfrm>
            </p:grpSpPr>
            <p:sp>
              <p:nvSpPr>
                <p:cNvPr id="5370" name="Google Shape;5370;p8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2"/>
              <p:cNvGrpSpPr/>
              <p:nvPr/>
            </p:nvGrpSpPr>
            <p:grpSpPr>
              <a:xfrm>
                <a:off x="4084715" y="3266478"/>
                <a:ext cx="31468" cy="26898"/>
                <a:chOff x="4084715" y="3266478"/>
                <a:chExt cx="31468" cy="26898"/>
              </a:xfrm>
            </p:grpSpPr>
            <p:sp>
              <p:nvSpPr>
                <p:cNvPr id="5373" name="Google Shape;5373;p8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2"/>
              <p:cNvGrpSpPr/>
              <p:nvPr/>
            </p:nvGrpSpPr>
            <p:grpSpPr>
              <a:xfrm>
                <a:off x="4159213" y="3279849"/>
                <a:ext cx="31405" cy="26945"/>
                <a:chOff x="4159213" y="3279849"/>
                <a:chExt cx="31405" cy="26945"/>
              </a:xfrm>
            </p:grpSpPr>
            <p:sp>
              <p:nvSpPr>
                <p:cNvPr id="5376" name="Google Shape;5376;p8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2"/>
              <p:cNvGrpSpPr/>
              <p:nvPr/>
            </p:nvGrpSpPr>
            <p:grpSpPr>
              <a:xfrm>
                <a:off x="4201550" y="3266502"/>
                <a:ext cx="31405" cy="26883"/>
                <a:chOff x="4201550" y="3266502"/>
                <a:chExt cx="31405" cy="26883"/>
              </a:xfrm>
            </p:grpSpPr>
            <p:sp>
              <p:nvSpPr>
                <p:cNvPr id="5379" name="Google Shape;5379;p8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82"/>
              <p:cNvGrpSpPr/>
              <p:nvPr/>
            </p:nvGrpSpPr>
            <p:grpSpPr>
              <a:xfrm>
                <a:off x="4201550" y="3338278"/>
                <a:ext cx="31405" cy="26930"/>
                <a:chOff x="4201550" y="3338278"/>
                <a:chExt cx="31405" cy="26930"/>
              </a:xfrm>
            </p:grpSpPr>
            <p:sp>
              <p:nvSpPr>
                <p:cNvPr id="5382" name="Google Shape;5382;p8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2"/>
              <p:cNvGrpSpPr/>
              <p:nvPr/>
            </p:nvGrpSpPr>
            <p:grpSpPr>
              <a:xfrm>
                <a:off x="4238272" y="3369132"/>
                <a:ext cx="31405" cy="27001"/>
                <a:chOff x="4238272" y="3369132"/>
                <a:chExt cx="31405" cy="27001"/>
              </a:xfrm>
            </p:grpSpPr>
            <p:sp>
              <p:nvSpPr>
                <p:cNvPr id="5385" name="Google Shape;5385;p8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7" name="Google Shape;5387;p82"/>
            <p:cNvGrpSpPr/>
            <p:nvPr/>
          </p:nvGrpSpPr>
          <p:grpSpPr>
            <a:xfrm>
              <a:off x="4068639" y="3200169"/>
              <a:ext cx="77643" cy="37272"/>
              <a:chOff x="4068639" y="3200169"/>
              <a:chExt cx="77643" cy="37272"/>
            </a:xfrm>
          </p:grpSpPr>
          <p:sp>
            <p:nvSpPr>
              <p:cNvPr id="5388" name="Google Shape;5388;p8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82"/>
              <p:cNvGrpSpPr/>
              <p:nvPr/>
            </p:nvGrpSpPr>
            <p:grpSpPr>
              <a:xfrm>
                <a:off x="4114878" y="3200169"/>
                <a:ext cx="31405" cy="26993"/>
                <a:chOff x="4114878" y="3200169"/>
                <a:chExt cx="31405" cy="26993"/>
              </a:xfrm>
            </p:grpSpPr>
            <p:sp>
              <p:nvSpPr>
                <p:cNvPr id="5390" name="Google Shape;5390;p8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82"/>
              <p:cNvGrpSpPr/>
              <p:nvPr/>
            </p:nvGrpSpPr>
            <p:grpSpPr>
              <a:xfrm>
                <a:off x="4068639" y="3210535"/>
                <a:ext cx="31499" cy="26906"/>
                <a:chOff x="4068639" y="3210535"/>
                <a:chExt cx="31499" cy="26906"/>
              </a:xfrm>
            </p:grpSpPr>
            <p:sp>
              <p:nvSpPr>
                <p:cNvPr id="5393" name="Google Shape;5393;p8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5" name="Google Shape;5395;p82"/>
            <p:cNvGrpSpPr/>
            <p:nvPr/>
          </p:nvGrpSpPr>
          <p:grpSpPr>
            <a:xfrm>
              <a:off x="3869702" y="3066935"/>
              <a:ext cx="382664" cy="190294"/>
              <a:chOff x="3869702" y="3066935"/>
              <a:chExt cx="382664" cy="190294"/>
            </a:xfrm>
          </p:grpSpPr>
          <p:grpSp>
            <p:nvGrpSpPr>
              <p:cNvPr id="5396" name="Google Shape;5396;p82"/>
              <p:cNvGrpSpPr/>
              <p:nvPr/>
            </p:nvGrpSpPr>
            <p:grpSpPr>
              <a:xfrm>
                <a:off x="3888633" y="3082351"/>
                <a:ext cx="351172" cy="160698"/>
                <a:chOff x="3888633" y="3082351"/>
                <a:chExt cx="351172" cy="160698"/>
              </a:xfrm>
            </p:grpSpPr>
            <p:sp>
              <p:nvSpPr>
                <p:cNvPr id="5397" name="Google Shape;5397;p8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2"/>
              <p:cNvGrpSpPr/>
              <p:nvPr/>
            </p:nvGrpSpPr>
            <p:grpSpPr>
              <a:xfrm>
                <a:off x="4143703" y="3066935"/>
                <a:ext cx="37783" cy="32357"/>
                <a:chOff x="4143703" y="3066935"/>
                <a:chExt cx="37783" cy="32357"/>
              </a:xfrm>
            </p:grpSpPr>
            <p:sp>
              <p:nvSpPr>
                <p:cNvPr id="5404" name="Google Shape;5404;p8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82"/>
              <p:cNvGrpSpPr/>
              <p:nvPr/>
            </p:nvGrpSpPr>
            <p:grpSpPr>
              <a:xfrm>
                <a:off x="4044565" y="3103563"/>
                <a:ext cx="37783" cy="32451"/>
                <a:chOff x="4044565" y="3103563"/>
                <a:chExt cx="37783" cy="32451"/>
              </a:xfrm>
            </p:grpSpPr>
            <p:sp>
              <p:nvSpPr>
                <p:cNvPr id="5407" name="Google Shape;5407;p8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82"/>
              <p:cNvGrpSpPr/>
              <p:nvPr/>
            </p:nvGrpSpPr>
            <p:grpSpPr>
              <a:xfrm>
                <a:off x="4017454" y="3188237"/>
                <a:ext cx="37776" cy="32357"/>
                <a:chOff x="4017454" y="3188237"/>
                <a:chExt cx="37776" cy="32357"/>
              </a:xfrm>
            </p:grpSpPr>
            <p:sp>
              <p:nvSpPr>
                <p:cNvPr id="5410" name="Google Shape;5410;p8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2"/>
              <p:cNvGrpSpPr/>
              <p:nvPr/>
            </p:nvGrpSpPr>
            <p:grpSpPr>
              <a:xfrm>
                <a:off x="3921548" y="3157509"/>
                <a:ext cx="37783" cy="32357"/>
                <a:chOff x="3921548" y="3157509"/>
                <a:chExt cx="37783" cy="32357"/>
              </a:xfrm>
            </p:grpSpPr>
            <p:sp>
              <p:nvSpPr>
                <p:cNvPr id="5413" name="Google Shape;5413;p8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82"/>
              <p:cNvGrpSpPr/>
              <p:nvPr/>
            </p:nvGrpSpPr>
            <p:grpSpPr>
              <a:xfrm>
                <a:off x="3939056" y="3211620"/>
                <a:ext cx="37783" cy="32380"/>
                <a:chOff x="3939056" y="3211620"/>
                <a:chExt cx="37783" cy="32380"/>
              </a:xfrm>
            </p:grpSpPr>
            <p:sp>
              <p:nvSpPr>
                <p:cNvPr id="5416" name="Google Shape;5416;p8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82"/>
              <p:cNvGrpSpPr/>
              <p:nvPr/>
            </p:nvGrpSpPr>
            <p:grpSpPr>
              <a:xfrm>
                <a:off x="4176240" y="3136965"/>
                <a:ext cx="31405" cy="26930"/>
                <a:chOff x="4176240" y="3136965"/>
                <a:chExt cx="31405" cy="26930"/>
              </a:xfrm>
            </p:grpSpPr>
            <p:sp>
              <p:nvSpPr>
                <p:cNvPr id="5419" name="Google Shape;5419;p8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2"/>
              <p:cNvGrpSpPr/>
              <p:nvPr/>
            </p:nvGrpSpPr>
            <p:grpSpPr>
              <a:xfrm>
                <a:off x="4133148" y="3152593"/>
                <a:ext cx="31499" cy="27001"/>
                <a:chOff x="4133148" y="3152593"/>
                <a:chExt cx="31499" cy="27001"/>
              </a:xfrm>
            </p:grpSpPr>
            <p:sp>
              <p:nvSpPr>
                <p:cNvPr id="5422" name="Google Shape;5422;p8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82"/>
              <p:cNvGrpSpPr/>
              <p:nvPr/>
            </p:nvGrpSpPr>
            <p:grpSpPr>
              <a:xfrm>
                <a:off x="4220866" y="3073534"/>
                <a:ext cx="31499" cy="26898"/>
                <a:chOff x="4220866" y="3073534"/>
                <a:chExt cx="31499" cy="26898"/>
              </a:xfrm>
            </p:grpSpPr>
            <p:sp>
              <p:nvSpPr>
                <p:cNvPr id="5425" name="Google Shape;5425;p8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2"/>
              <p:cNvGrpSpPr/>
              <p:nvPr/>
            </p:nvGrpSpPr>
            <p:grpSpPr>
              <a:xfrm>
                <a:off x="3869702" y="3230323"/>
                <a:ext cx="31499" cy="26906"/>
                <a:chOff x="3869702" y="3230323"/>
                <a:chExt cx="31499" cy="26906"/>
              </a:xfrm>
            </p:grpSpPr>
            <p:sp>
              <p:nvSpPr>
                <p:cNvPr id="5428" name="Google Shape;5428;p8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82"/>
            <p:cNvGrpSpPr/>
            <p:nvPr/>
          </p:nvGrpSpPr>
          <p:grpSpPr>
            <a:xfrm>
              <a:off x="4271383" y="3065882"/>
              <a:ext cx="304556" cy="341663"/>
              <a:chOff x="4271383" y="3065882"/>
              <a:chExt cx="304556" cy="341663"/>
            </a:xfrm>
          </p:grpSpPr>
          <p:grpSp>
            <p:nvGrpSpPr>
              <p:cNvPr id="5431" name="Google Shape;5431;p82"/>
              <p:cNvGrpSpPr/>
              <p:nvPr/>
            </p:nvGrpSpPr>
            <p:grpSpPr>
              <a:xfrm>
                <a:off x="4293838" y="3078639"/>
                <a:ext cx="269353" cy="311973"/>
                <a:chOff x="4293838" y="3078639"/>
                <a:chExt cx="269353" cy="311973"/>
              </a:xfrm>
            </p:grpSpPr>
            <p:sp>
              <p:nvSpPr>
                <p:cNvPr id="5432" name="Google Shape;5432;p8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2"/>
              <p:cNvGrpSpPr/>
              <p:nvPr/>
            </p:nvGrpSpPr>
            <p:grpSpPr>
              <a:xfrm>
                <a:off x="4538164" y="3342061"/>
                <a:ext cx="37776" cy="32380"/>
                <a:chOff x="4538164" y="3342061"/>
                <a:chExt cx="37776" cy="32380"/>
              </a:xfrm>
            </p:grpSpPr>
            <p:sp>
              <p:nvSpPr>
                <p:cNvPr id="5450" name="Google Shape;5450;p8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2"/>
              <p:cNvGrpSpPr/>
              <p:nvPr/>
            </p:nvGrpSpPr>
            <p:grpSpPr>
              <a:xfrm>
                <a:off x="4271383" y="3194742"/>
                <a:ext cx="37783" cy="32420"/>
                <a:chOff x="4271383" y="3194742"/>
                <a:chExt cx="37783" cy="32420"/>
              </a:xfrm>
            </p:grpSpPr>
            <p:sp>
              <p:nvSpPr>
                <p:cNvPr id="5453" name="Google Shape;5453;p8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2"/>
              <p:cNvGrpSpPr/>
              <p:nvPr/>
            </p:nvGrpSpPr>
            <p:grpSpPr>
              <a:xfrm>
                <a:off x="4284416" y="3084058"/>
                <a:ext cx="37783" cy="32357"/>
                <a:chOff x="4284416" y="3084058"/>
                <a:chExt cx="37783" cy="32357"/>
              </a:xfrm>
            </p:grpSpPr>
            <p:sp>
              <p:nvSpPr>
                <p:cNvPr id="5456" name="Google Shape;5456;p8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2"/>
              <p:cNvGrpSpPr/>
              <p:nvPr/>
            </p:nvGrpSpPr>
            <p:grpSpPr>
              <a:xfrm>
                <a:off x="4478697" y="3297561"/>
                <a:ext cx="37776" cy="32451"/>
                <a:chOff x="4478697" y="3297561"/>
                <a:chExt cx="37776" cy="32451"/>
              </a:xfrm>
            </p:grpSpPr>
            <p:sp>
              <p:nvSpPr>
                <p:cNvPr id="5459" name="Google Shape;5459;p8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2"/>
              <p:cNvGrpSpPr/>
              <p:nvPr/>
            </p:nvGrpSpPr>
            <p:grpSpPr>
              <a:xfrm>
                <a:off x="4411813" y="3331711"/>
                <a:ext cx="37776" cy="32451"/>
                <a:chOff x="4411813" y="3331711"/>
                <a:chExt cx="37776" cy="32451"/>
              </a:xfrm>
            </p:grpSpPr>
            <p:sp>
              <p:nvSpPr>
                <p:cNvPr id="5462" name="Google Shape;5462;p8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82"/>
              <p:cNvGrpSpPr/>
              <p:nvPr/>
            </p:nvGrpSpPr>
            <p:grpSpPr>
              <a:xfrm>
                <a:off x="4337984" y="3375188"/>
                <a:ext cx="37776" cy="32357"/>
                <a:chOff x="4337984" y="3375188"/>
                <a:chExt cx="37776" cy="32357"/>
              </a:xfrm>
            </p:grpSpPr>
            <p:sp>
              <p:nvSpPr>
                <p:cNvPr id="5465" name="Google Shape;5465;p8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2"/>
              <p:cNvGrpSpPr/>
              <p:nvPr/>
            </p:nvGrpSpPr>
            <p:grpSpPr>
              <a:xfrm>
                <a:off x="4494867" y="3090530"/>
                <a:ext cx="37878" cy="32451"/>
                <a:chOff x="4494867" y="3090530"/>
                <a:chExt cx="37878" cy="32451"/>
              </a:xfrm>
            </p:grpSpPr>
            <p:sp>
              <p:nvSpPr>
                <p:cNvPr id="5468" name="Google Shape;5468;p8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2"/>
              <p:cNvGrpSpPr/>
              <p:nvPr/>
            </p:nvGrpSpPr>
            <p:grpSpPr>
              <a:xfrm>
                <a:off x="4525124" y="3207774"/>
                <a:ext cx="37783" cy="32420"/>
                <a:chOff x="4525124" y="3207774"/>
                <a:chExt cx="37783" cy="32420"/>
              </a:xfrm>
            </p:grpSpPr>
            <p:sp>
              <p:nvSpPr>
                <p:cNvPr id="5471" name="Google Shape;5471;p8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2"/>
              <p:cNvGrpSpPr/>
              <p:nvPr/>
            </p:nvGrpSpPr>
            <p:grpSpPr>
              <a:xfrm>
                <a:off x="4440544" y="3176479"/>
                <a:ext cx="31499" cy="26898"/>
                <a:chOff x="4440544" y="3176479"/>
                <a:chExt cx="31499" cy="26898"/>
              </a:xfrm>
            </p:grpSpPr>
            <p:sp>
              <p:nvSpPr>
                <p:cNvPr id="5474" name="Google Shape;5474;p8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82"/>
              <p:cNvGrpSpPr/>
              <p:nvPr/>
            </p:nvGrpSpPr>
            <p:grpSpPr>
              <a:xfrm>
                <a:off x="4350545" y="3156400"/>
                <a:ext cx="31405" cy="27001"/>
                <a:chOff x="4350545" y="3156400"/>
                <a:chExt cx="31405" cy="27001"/>
              </a:xfrm>
            </p:grpSpPr>
            <p:sp>
              <p:nvSpPr>
                <p:cNvPr id="5477" name="Google Shape;5477;p8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82"/>
              <p:cNvGrpSpPr/>
              <p:nvPr/>
            </p:nvGrpSpPr>
            <p:grpSpPr>
              <a:xfrm>
                <a:off x="4376703" y="3255058"/>
                <a:ext cx="31405" cy="27001"/>
                <a:chOff x="4376703" y="3255058"/>
                <a:chExt cx="31405" cy="27001"/>
              </a:xfrm>
            </p:grpSpPr>
            <p:sp>
              <p:nvSpPr>
                <p:cNvPr id="5480" name="Google Shape;5480;p8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82"/>
              <p:cNvGrpSpPr/>
              <p:nvPr/>
            </p:nvGrpSpPr>
            <p:grpSpPr>
              <a:xfrm>
                <a:off x="4331322" y="3283656"/>
                <a:ext cx="31405" cy="26945"/>
                <a:chOff x="4331322" y="3283656"/>
                <a:chExt cx="31405" cy="26945"/>
              </a:xfrm>
            </p:grpSpPr>
            <p:sp>
              <p:nvSpPr>
                <p:cNvPr id="5483" name="Google Shape;5483;p8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82"/>
              <p:cNvGrpSpPr/>
              <p:nvPr/>
            </p:nvGrpSpPr>
            <p:grpSpPr>
              <a:xfrm>
                <a:off x="4380510" y="3065882"/>
                <a:ext cx="31405" cy="26938"/>
                <a:chOff x="4380510" y="3065882"/>
                <a:chExt cx="31405" cy="26938"/>
              </a:xfrm>
            </p:grpSpPr>
            <p:sp>
              <p:nvSpPr>
                <p:cNvPr id="5486" name="Google Shape;5486;p8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8" name="Google Shape;5488;p82"/>
            <p:cNvGrpSpPr/>
            <p:nvPr/>
          </p:nvGrpSpPr>
          <p:grpSpPr>
            <a:xfrm>
              <a:off x="4558998" y="3188237"/>
              <a:ext cx="1280131" cy="1052746"/>
              <a:chOff x="4558998" y="3188237"/>
              <a:chExt cx="1280131" cy="1052746"/>
            </a:xfrm>
          </p:grpSpPr>
          <p:sp>
            <p:nvSpPr>
              <p:cNvPr id="5489" name="Google Shape;5489;p8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0" name="Google Shape;5490;p82"/>
              <p:cNvGrpSpPr/>
              <p:nvPr/>
            </p:nvGrpSpPr>
            <p:grpSpPr>
              <a:xfrm>
                <a:off x="4579164" y="3203653"/>
                <a:ext cx="1244833" cy="1020397"/>
                <a:chOff x="4579164" y="3203653"/>
                <a:chExt cx="1244833" cy="1020397"/>
              </a:xfrm>
            </p:grpSpPr>
            <p:sp>
              <p:nvSpPr>
                <p:cNvPr id="5491" name="Google Shape;5491;p8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82"/>
                <p:cNvGrpSpPr/>
                <p:nvPr/>
              </p:nvGrpSpPr>
              <p:grpSpPr>
                <a:xfrm>
                  <a:off x="4579164" y="3203653"/>
                  <a:ext cx="1244833" cy="1020397"/>
                  <a:chOff x="4579164" y="3203653"/>
                  <a:chExt cx="1244833" cy="1020397"/>
                </a:xfrm>
              </p:grpSpPr>
              <p:sp>
                <p:nvSpPr>
                  <p:cNvPr id="5494" name="Google Shape;5494;p8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6" name="Google Shape;5496;p82"/>
                  <p:cNvGrpSpPr/>
                  <p:nvPr/>
                </p:nvGrpSpPr>
                <p:grpSpPr>
                  <a:xfrm>
                    <a:off x="4579164" y="3203653"/>
                    <a:ext cx="1244833" cy="1020397"/>
                    <a:chOff x="4579164" y="3203653"/>
                    <a:chExt cx="1244833" cy="1020397"/>
                  </a:xfrm>
                </p:grpSpPr>
                <p:sp>
                  <p:nvSpPr>
                    <p:cNvPr id="5497" name="Google Shape;5497;p8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82"/>
                    <p:cNvGrpSpPr/>
                    <p:nvPr/>
                  </p:nvGrpSpPr>
                  <p:grpSpPr>
                    <a:xfrm>
                      <a:off x="4579164" y="3203653"/>
                      <a:ext cx="1244833" cy="1020397"/>
                      <a:chOff x="4579164" y="3203653"/>
                      <a:chExt cx="1244833" cy="1020397"/>
                    </a:xfrm>
                  </p:grpSpPr>
                  <p:sp>
                    <p:nvSpPr>
                      <p:cNvPr id="5506" name="Google Shape;5506;p8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82"/>
                      <p:cNvGrpSpPr/>
                      <p:nvPr/>
                    </p:nvGrpSpPr>
                    <p:grpSpPr>
                      <a:xfrm>
                        <a:off x="4579164" y="3203653"/>
                        <a:ext cx="1244833" cy="1020397"/>
                        <a:chOff x="4579164" y="3203653"/>
                        <a:chExt cx="1244833" cy="1020397"/>
                      </a:xfrm>
                    </p:grpSpPr>
                    <p:sp>
                      <p:nvSpPr>
                        <p:cNvPr id="5521" name="Google Shape;5521;p8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82"/>
                        <p:cNvGrpSpPr/>
                        <p:nvPr/>
                      </p:nvGrpSpPr>
                      <p:grpSpPr>
                        <a:xfrm>
                          <a:off x="4579164" y="3203653"/>
                          <a:ext cx="1244833" cy="1020397"/>
                          <a:chOff x="4579164" y="3203653"/>
                          <a:chExt cx="1244833" cy="1020397"/>
                        </a:xfrm>
                      </p:grpSpPr>
                      <p:sp>
                        <p:nvSpPr>
                          <p:cNvPr id="5546" name="Google Shape;5546;p8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7" name="Google Shape;5547;p82"/>
                          <p:cNvGrpSpPr/>
                          <p:nvPr/>
                        </p:nvGrpSpPr>
                        <p:grpSpPr>
                          <a:xfrm>
                            <a:off x="4579164" y="3203653"/>
                            <a:ext cx="1244833" cy="1020397"/>
                            <a:chOff x="4579164" y="3203653"/>
                            <a:chExt cx="1244833" cy="1020397"/>
                          </a:xfrm>
                        </p:grpSpPr>
                        <p:sp>
                          <p:nvSpPr>
                            <p:cNvPr id="5548" name="Google Shape;5548;p8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82"/>
                            <p:cNvGrpSpPr/>
                            <p:nvPr/>
                          </p:nvGrpSpPr>
                          <p:grpSpPr>
                            <a:xfrm>
                              <a:off x="4579164" y="3203653"/>
                              <a:ext cx="1244833" cy="1020397"/>
                              <a:chOff x="4579164" y="3203653"/>
                              <a:chExt cx="1244833" cy="1020397"/>
                            </a:xfrm>
                          </p:grpSpPr>
                          <p:sp>
                            <p:nvSpPr>
                              <p:cNvPr id="5556" name="Google Shape;5556;p8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82"/>
                              <p:cNvGrpSpPr/>
                              <p:nvPr/>
                            </p:nvGrpSpPr>
                            <p:grpSpPr>
                              <a:xfrm>
                                <a:off x="4579164" y="3203653"/>
                                <a:ext cx="1244833" cy="1020397"/>
                                <a:chOff x="4579164" y="3203653"/>
                                <a:chExt cx="1244833" cy="1020397"/>
                              </a:xfrm>
                            </p:grpSpPr>
                            <p:sp>
                              <p:nvSpPr>
                                <p:cNvPr id="5570" name="Google Shape;5570;p8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7" name="Google Shape;5577;p82"/>
                                <p:cNvGrpSpPr/>
                                <p:nvPr/>
                              </p:nvGrpSpPr>
                              <p:grpSpPr>
                                <a:xfrm>
                                  <a:off x="4579164" y="3203653"/>
                                  <a:ext cx="1244833" cy="1020397"/>
                                  <a:chOff x="4579164" y="3203653"/>
                                  <a:chExt cx="1244833" cy="1020397"/>
                                </a:xfrm>
                              </p:grpSpPr>
                              <p:sp>
                                <p:nvSpPr>
                                  <p:cNvPr id="5578" name="Google Shape;5578;p8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82"/>
                                  <p:cNvGrpSpPr/>
                                  <p:nvPr/>
                                </p:nvGrpSpPr>
                                <p:grpSpPr>
                                  <a:xfrm>
                                    <a:off x="4579164" y="3203653"/>
                                    <a:ext cx="1244833" cy="1020397"/>
                                    <a:chOff x="4579164" y="3203653"/>
                                    <a:chExt cx="1244833" cy="1020397"/>
                                  </a:xfrm>
                                </p:grpSpPr>
                                <p:sp>
                                  <p:nvSpPr>
                                    <p:cNvPr id="5584" name="Google Shape;5584;p8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88" name="Google Shape;5588;p8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91" name="Google Shape;5591;p8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592" name="Google Shape;5592;p82"/>
              <p:cNvGrpSpPr/>
              <p:nvPr/>
            </p:nvGrpSpPr>
            <p:grpSpPr>
              <a:xfrm>
                <a:off x="4595437" y="3598775"/>
                <a:ext cx="37776" cy="32451"/>
                <a:chOff x="4595437" y="3598775"/>
                <a:chExt cx="37776" cy="32451"/>
              </a:xfrm>
            </p:grpSpPr>
            <p:sp>
              <p:nvSpPr>
                <p:cNvPr id="5593" name="Google Shape;5593;p8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4641864" y="3524443"/>
                <a:ext cx="37776" cy="32380"/>
                <a:chOff x="4641864" y="3524443"/>
                <a:chExt cx="37776" cy="32380"/>
              </a:xfrm>
            </p:grpSpPr>
            <p:sp>
              <p:nvSpPr>
                <p:cNvPr id="5596" name="Google Shape;5596;p8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2"/>
              <p:cNvGrpSpPr/>
              <p:nvPr/>
            </p:nvGrpSpPr>
            <p:grpSpPr>
              <a:xfrm>
                <a:off x="4648431" y="3893901"/>
                <a:ext cx="37776" cy="32357"/>
                <a:chOff x="4648431" y="3893901"/>
                <a:chExt cx="37776" cy="32357"/>
              </a:xfrm>
            </p:grpSpPr>
            <p:sp>
              <p:nvSpPr>
                <p:cNvPr id="5599" name="Google Shape;5599;p8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82"/>
              <p:cNvGrpSpPr/>
              <p:nvPr/>
            </p:nvGrpSpPr>
            <p:grpSpPr>
              <a:xfrm>
                <a:off x="4567752" y="3722908"/>
                <a:ext cx="37870" cy="32380"/>
                <a:chOff x="4567752" y="3722908"/>
                <a:chExt cx="37870" cy="32380"/>
              </a:xfrm>
            </p:grpSpPr>
            <p:sp>
              <p:nvSpPr>
                <p:cNvPr id="5602" name="Google Shape;5602;p8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2"/>
              <p:cNvGrpSpPr/>
              <p:nvPr/>
            </p:nvGrpSpPr>
            <p:grpSpPr>
              <a:xfrm>
                <a:off x="4617506" y="3652052"/>
                <a:ext cx="37783" cy="32357"/>
                <a:chOff x="4617506" y="3652052"/>
                <a:chExt cx="37783" cy="32357"/>
              </a:xfrm>
            </p:grpSpPr>
            <p:sp>
              <p:nvSpPr>
                <p:cNvPr id="5605" name="Google Shape;5605;p8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2"/>
              <p:cNvGrpSpPr/>
              <p:nvPr/>
            </p:nvGrpSpPr>
            <p:grpSpPr>
              <a:xfrm>
                <a:off x="4739005" y="3554149"/>
                <a:ext cx="37870" cy="32357"/>
                <a:chOff x="4739005" y="3554149"/>
                <a:chExt cx="37870" cy="32357"/>
              </a:xfrm>
            </p:grpSpPr>
            <p:sp>
              <p:nvSpPr>
                <p:cNvPr id="5608" name="Google Shape;5608;p8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82"/>
              <p:cNvGrpSpPr/>
              <p:nvPr/>
            </p:nvGrpSpPr>
            <p:grpSpPr>
              <a:xfrm>
                <a:off x="4806557" y="3630258"/>
                <a:ext cx="37776" cy="32364"/>
                <a:chOff x="4806557" y="3630258"/>
                <a:chExt cx="37776" cy="32364"/>
              </a:xfrm>
            </p:grpSpPr>
            <p:sp>
              <p:nvSpPr>
                <p:cNvPr id="5611" name="Google Shape;5611;p8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82"/>
              <p:cNvGrpSpPr/>
              <p:nvPr/>
            </p:nvGrpSpPr>
            <p:grpSpPr>
              <a:xfrm>
                <a:off x="4737007" y="4004357"/>
                <a:ext cx="37870" cy="32357"/>
                <a:chOff x="4737007" y="4004357"/>
                <a:chExt cx="37870" cy="32357"/>
              </a:xfrm>
            </p:grpSpPr>
            <p:sp>
              <p:nvSpPr>
                <p:cNvPr id="5614" name="Google Shape;5614;p8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82"/>
              <p:cNvGrpSpPr/>
              <p:nvPr/>
            </p:nvGrpSpPr>
            <p:grpSpPr>
              <a:xfrm>
                <a:off x="4773634" y="4208627"/>
                <a:ext cx="37776" cy="32357"/>
                <a:chOff x="4773634" y="4208627"/>
                <a:chExt cx="37776" cy="32357"/>
              </a:xfrm>
            </p:grpSpPr>
            <p:sp>
              <p:nvSpPr>
                <p:cNvPr id="5617" name="Google Shape;5617;p8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82"/>
              <p:cNvGrpSpPr/>
              <p:nvPr/>
            </p:nvGrpSpPr>
            <p:grpSpPr>
              <a:xfrm>
                <a:off x="4888282" y="4074764"/>
                <a:ext cx="37776" cy="32451"/>
                <a:chOff x="4888282" y="4074764"/>
                <a:chExt cx="37776" cy="32451"/>
              </a:xfrm>
            </p:grpSpPr>
            <p:sp>
              <p:nvSpPr>
                <p:cNvPr id="5620" name="Google Shape;5620;p8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2"/>
              <p:cNvGrpSpPr/>
              <p:nvPr/>
            </p:nvGrpSpPr>
            <p:grpSpPr>
              <a:xfrm>
                <a:off x="4901315" y="3804271"/>
                <a:ext cx="37776" cy="32364"/>
                <a:chOff x="4901315" y="3804271"/>
                <a:chExt cx="37776" cy="32364"/>
              </a:xfrm>
            </p:grpSpPr>
            <p:sp>
              <p:nvSpPr>
                <p:cNvPr id="5623" name="Google Shape;5623;p8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2"/>
              <p:cNvGrpSpPr/>
              <p:nvPr/>
            </p:nvGrpSpPr>
            <p:grpSpPr>
              <a:xfrm>
                <a:off x="4866394" y="3715035"/>
                <a:ext cx="37846" cy="32357"/>
                <a:chOff x="4866394" y="3715035"/>
                <a:chExt cx="37846" cy="32357"/>
              </a:xfrm>
            </p:grpSpPr>
            <p:sp>
              <p:nvSpPr>
                <p:cNvPr id="5626" name="Google Shape;5626;p8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2"/>
              <p:cNvGrpSpPr/>
              <p:nvPr/>
            </p:nvGrpSpPr>
            <p:grpSpPr>
              <a:xfrm>
                <a:off x="4979233" y="3839798"/>
                <a:ext cx="37878" cy="32420"/>
                <a:chOff x="4979233" y="3839798"/>
                <a:chExt cx="37878" cy="32420"/>
              </a:xfrm>
            </p:grpSpPr>
            <p:sp>
              <p:nvSpPr>
                <p:cNvPr id="5629" name="Google Shape;5629;p8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2"/>
              <p:cNvGrpSpPr/>
              <p:nvPr/>
            </p:nvGrpSpPr>
            <p:grpSpPr>
              <a:xfrm>
                <a:off x="4790662" y="3679147"/>
                <a:ext cx="37783" cy="32380"/>
                <a:chOff x="4790662" y="3679147"/>
                <a:chExt cx="37783" cy="32380"/>
              </a:xfrm>
            </p:grpSpPr>
            <p:sp>
              <p:nvSpPr>
                <p:cNvPr id="5632" name="Google Shape;5632;p8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2"/>
              <p:cNvGrpSpPr/>
              <p:nvPr/>
            </p:nvGrpSpPr>
            <p:grpSpPr>
              <a:xfrm>
                <a:off x="4857263" y="3557861"/>
                <a:ext cx="37776" cy="32357"/>
                <a:chOff x="4857263" y="3557861"/>
                <a:chExt cx="37776" cy="32357"/>
              </a:xfrm>
            </p:grpSpPr>
            <p:sp>
              <p:nvSpPr>
                <p:cNvPr id="5635" name="Google Shape;5635;p8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82"/>
              <p:cNvGrpSpPr/>
              <p:nvPr/>
            </p:nvGrpSpPr>
            <p:grpSpPr>
              <a:xfrm>
                <a:off x="4883902" y="3648033"/>
                <a:ext cx="37783" cy="32380"/>
                <a:chOff x="4883902" y="3648033"/>
                <a:chExt cx="37783" cy="32380"/>
              </a:xfrm>
            </p:grpSpPr>
            <p:sp>
              <p:nvSpPr>
                <p:cNvPr id="5638" name="Google Shape;5638;p8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2"/>
              <p:cNvGrpSpPr/>
              <p:nvPr/>
            </p:nvGrpSpPr>
            <p:grpSpPr>
              <a:xfrm>
                <a:off x="4907780" y="3347220"/>
                <a:ext cx="37878" cy="32357"/>
                <a:chOff x="4907780" y="3347220"/>
                <a:chExt cx="37878" cy="32357"/>
              </a:xfrm>
            </p:grpSpPr>
            <p:sp>
              <p:nvSpPr>
                <p:cNvPr id="5641" name="Google Shape;5641;p8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2"/>
              <p:cNvGrpSpPr/>
              <p:nvPr/>
            </p:nvGrpSpPr>
            <p:grpSpPr>
              <a:xfrm>
                <a:off x="5065048" y="3738150"/>
                <a:ext cx="37783" cy="32364"/>
                <a:chOff x="5065048" y="3738150"/>
                <a:chExt cx="37783" cy="32364"/>
              </a:xfrm>
            </p:grpSpPr>
            <p:sp>
              <p:nvSpPr>
                <p:cNvPr id="5644" name="Google Shape;5644;p8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2"/>
              <p:cNvGrpSpPr/>
              <p:nvPr/>
            </p:nvGrpSpPr>
            <p:grpSpPr>
              <a:xfrm>
                <a:off x="5071616" y="3284615"/>
                <a:ext cx="37783" cy="32357"/>
                <a:chOff x="5071616" y="3284615"/>
                <a:chExt cx="37783" cy="32357"/>
              </a:xfrm>
            </p:grpSpPr>
            <p:sp>
              <p:nvSpPr>
                <p:cNvPr id="5647" name="Google Shape;5647;p8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2"/>
              <p:cNvGrpSpPr/>
              <p:nvPr/>
            </p:nvGrpSpPr>
            <p:grpSpPr>
              <a:xfrm>
                <a:off x="5389291" y="3759921"/>
                <a:ext cx="37783" cy="32380"/>
                <a:chOff x="5389291" y="3759921"/>
                <a:chExt cx="37783" cy="32380"/>
              </a:xfrm>
            </p:grpSpPr>
            <p:sp>
              <p:nvSpPr>
                <p:cNvPr id="5650" name="Google Shape;5650;p8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82"/>
              <p:cNvGrpSpPr/>
              <p:nvPr/>
            </p:nvGrpSpPr>
            <p:grpSpPr>
              <a:xfrm>
                <a:off x="5431534" y="3632932"/>
                <a:ext cx="37878" cy="32451"/>
                <a:chOff x="5431534" y="3632932"/>
                <a:chExt cx="37878" cy="32451"/>
              </a:xfrm>
            </p:grpSpPr>
            <p:sp>
              <p:nvSpPr>
                <p:cNvPr id="5653" name="Google Shape;5653;p8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2"/>
              <p:cNvGrpSpPr/>
              <p:nvPr/>
            </p:nvGrpSpPr>
            <p:grpSpPr>
              <a:xfrm>
                <a:off x="5540755" y="3544829"/>
                <a:ext cx="37783" cy="32357"/>
                <a:chOff x="5540755" y="3544829"/>
                <a:chExt cx="37783" cy="32357"/>
              </a:xfrm>
            </p:grpSpPr>
            <p:sp>
              <p:nvSpPr>
                <p:cNvPr id="5656" name="Google Shape;5656;p8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2"/>
              <p:cNvGrpSpPr/>
              <p:nvPr/>
            </p:nvGrpSpPr>
            <p:grpSpPr>
              <a:xfrm>
                <a:off x="5579293" y="3412107"/>
                <a:ext cx="37776" cy="32357"/>
                <a:chOff x="5579293" y="3412107"/>
                <a:chExt cx="37776" cy="32357"/>
              </a:xfrm>
            </p:grpSpPr>
            <p:sp>
              <p:nvSpPr>
                <p:cNvPr id="5659" name="Google Shape;5659;p8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82"/>
              <p:cNvGrpSpPr/>
              <p:nvPr/>
            </p:nvGrpSpPr>
            <p:grpSpPr>
              <a:xfrm>
                <a:off x="5801346" y="3284615"/>
                <a:ext cx="37783" cy="32357"/>
                <a:chOff x="5801346" y="3284615"/>
                <a:chExt cx="37783" cy="32357"/>
              </a:xfrm>
            </p:grpSpPr>
            <p:sp>
              <p:nvSpPr>
                <p:cNvPr id="5662" name="Google Shape;5662;p8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2"/>
              <p:cNvGrpSpPr/>
              <p:nvPr/>
            </p:nvGrpSpPr>
            <p:grpSpPr>
              <a:xfrm>
                <a:off x="5763578" y="3399067"/>
                <a:ext cx="37776" cy="32364"/>
                <a:chOff x="5763578" y="3399067"/>
                <a:chExt cx="37776" cy="32364"/>
              </a:xfrm>
            </p:grpSpPr>
            <p:sp>
              <p:nvSpPr>
                <p:cNvPr id="5665" name="Google Shape;5665;p8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2"/>
              <p:cNvGrpSpPr/>
              <p:nvPr/>
            </p:nvGrpSpPr>
            <p:grpSpPr>
              <a:xfrm>
                <a:off x="5395858" y="3230952"/>
                <a:ext cx="37776" cy="32364"/>
                <a:chOff x="5395858" y="3230952"/>
                <a:chExt cx="37776" cy="32364"/>
              </a:xfrm>
            </p:grpSpPr>
            <p:sp>
              <p:nvSpPr>
                <p:cNvPr id="5668" name="Google Shape;5668;p8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2"/>
              <p:cNvGrpSpPr/>
              <p:nvPr/>
            </p:nvGrpSpPr>
            <p:grpSpPr>
              <a:xfrm>
                <a:off x="5264088" y="3188237"/>
                <a:ext cx="37776" cy="32357"/>
                <a:chOff x="5264088" y="3188237"/>
                <a:chExt cx="37776" cy="32357"/>
              </a:xfrm>
            </p:grpSpPr>
            <p:sp>
              <p:nvSpPr>
                <p:cNvPr id="5671" name="Google Shape;5671;p8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82"/>
              <p:cNvGrpSpPr/>
              <p:nvPr/>
            </p:nvGrpSpPr>
            <p:grpSpPr>
              <a:xfrm>
                <a:off x="5585758" y="3237425"/>
                <a:ext cx="37878" cy="32357"/>
                <a:chOff x="5585758" y="3237425"/>
                <a:chExt cx="37878" cy="32357"/>
              </a:xfrm>
            </p:grpSpPr>
            <p:sp>
              <p:nvSpPr>
                <p:cNvPr id="5674" name="Google Shape;5674;p8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2"/>
              <p:cNvGrpSpPr/>
              <p:nvPr/>
            </p:nvGrpSpPr>
            <p:grpSpPr>
              <a:xfrm>
                <a:off x="4874196" y="3291088"/>
                <a:ext cx="37878" cy="32451"/>
                <a:chOff x="4874196" y="3291088"/>
                <a:chExt cx="37878" cy="32451"/>
              </a:xfrm>
            </p:grpSpPr>
            <p:sp>
              <p:nvSpPr>
                <p:cNvPr id="5677" name="Google Shape;5677;p8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2"/>
              <p:cNvGrpSpPr/>
              <p:nvPr/>
            </p:nvGrpSpPr>
            <p:grpSpPr>
              <a:xfrm>
                <a:off x="5197770" y="3785466"/>
                <a:ext cx="37783" cy="32427"/>
                <a:chOff x="5197770" y="3785466"/>
                <a:chExt cx="37783" cy="32427"/>
              </a:xfrm>
            </p:grpSpPr>
            <p:sp>
              <p:nvSpPr>
                <p:cNvPr id="5680" name="Google Shape;5680;p8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2"/>
              <p:cNvGrpSpPr/>
              <p:nvPr/>
            </p:nvGrpSpPr>
            <p:grpSpPr>
              <a:xfrm>
                <a:off x="5177699" y="3492117"/>
                <a:ext cx="37776" cy="32357"/>
                <a:chOff x="5177699" y="3492117"/>
                <a:chExt cx="37776" cy="32357"/>
              </a:xfrm>
            </p:grpSpPr>
            <p:sp>
              <p:nvSpPr>
                <p:cNvPr id="5683" name="Google Shape;5683;p8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2"/>
              <p:cNvGrpSpPr/>
              <p:nvPr/>
            </p:nvGrpSpPr>
            <p:grpSpPr>
              <a:xfrm>
                <a:off x="5349431" y="3622346"/>
                <a:ext cx="37870" cy="32380"/>
                <a:chOff x="5349431" y="3622346"/>
                <a:chExt cx="37870" cy="32380"/>
              </a:xfrm>
            </p:grpSpPr>
            <p:sp>
              <p:nvSpPr>
                <p:cNvPr id="5686" name="Google Shape;5686;p8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2"/>
              <p:cNvGrpSpPr/>
              <p:nvPr/>
            </p:nvGrpSpPr>
            <p:grpSpPr>
              <a:xfrm>
                <a:off x="5068855" y="3563980"/>
                <a:ext cx="53954" cy="46223"/>
                <a:chOff x="5068855" y="3563980"/>
                <a:chExt cx="53954" cy="46223"/>
              </a:xfrm>
            </p:grpSpPr>
            <p:sp>
              <p:nvSpPr>
                <p:cNvPr id="5689" name="Google Shape;5689;p8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2"/>
              <p:cNvGrpSpPr/>
              <p:nvPr/>
            </p:nvGrpSpPr>
            <p:grpSpPr>
              <a:xfrm>
                <a:off x="5037654" y="3392507"/>
                <a:ext cx="37870" cy="32451"/>
                <a:chOff x="5037654" y="3392507"/>
                <a:chExt cx="37870" cy="32451"/>
              </a:xfrm>
            </p:grpSpPr>
            <p:sp>
              <p:nvSpPr>
                <p:cNvPr id="5692" name="Google Shape;5692;p8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2"/>
              <p:cNvGrpSpPr/>
              <p:nvPr/>
            </p:nvGrpSpPr>
            <p:grpSpPr>
              <a:xfrm>
                <a:off x="5456560" y="3368629"/>
                <a:ext cx="37870" cy="32451"/>
                <a:chOff x="5456560" y="3368629"/>
                <a:chExt cx="37870" cy="32451"/>
              </a:xfrm>
            </p:grpSpPr>
            <p:sp>
              <p:nvSpPr>
                <p:cNvPr id="5695" name="Google Shape;5695;p8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82"/>
              <p:cNvGrpSpPr/>
              <p:nvPr/>
            </p:nvGrpSpPr>
            <p:grpSpPr>
              <a:xfrm>
                <a:off x="4755749" y="3501516"/>
                <a:ext cx="46246" cy="39608"/>
                <a:chOff x="4755749" y="3501516"/>
                <a:chExt cx="46246" cy="39608"/>
              </a:xfrm>
            </p:grpSpPr>
            <p:sp>
              <p:nvSpPr>
                <p:cNvPr id="5698" name="Google Shape;5698;p8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2"/>
              <p:cNvGrpSpPr/>
              <p:nvPr/>
            </p:nvGrpSpPr>
            <p:grpSpPr>
              <a:xfrm>
                <a:off x="4681346" y="3485582"/>
                <a:ext cx="37783" cy="32427"/>
                <a:chOff x="4681346" y="3485582"/>
                <a:chExt cx="37783" cy="32427"/>
              </a:xfrm>
            </p:grpSpPr>
            <p:sp>
              <p:nvSpPr>
                <p:cNvPr id="5701" name="Google Shape;5701;p8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82"/>
              <p:cNvGrpSpPr/>
              <p:nvPr/>
            </p:nvGrpSpPr>
            <p:grpSpPr>
              <a:xfrm>
                <a:off x="4767067" y="3291088"/>
                <a:ext cx="37878" cy="32451"/>
                <a:chOff x="4767067" y="3291088"/>
                <a:chExt cx="37878" cy="32451"/>
              </a:xfrm>
            </p:grpSpPr>
            <p:sp>
              <p:nvSpPr>
                <p:cNvPr id="5704" name="Google Shape;5704;p8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2"/>
              <p:cNvGrpSpPr/>
              <p:nvPr/>
            </p:nvGrpSpPr>
            <p:grpSpPr>
              <a:xfrm>
                <a:off x="4687819" y="3405539"/>
                <a:ext cx="37776" cy="32451"/>
                <a:chOff x="4687819" y="3405539"/>
                <a:chExt cx="37776" cy="32451"/>
              </a:xfrm>
            </p:grpSpPr>
            <p:sp>
              <p:nvSpPr>
                <p:cNvPr id="5707" name="Google Shape;5707;p8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2"/>
              <p:cNvGrpSpPr/>
              <p:nvPr/>
            </p:nvGrpSpPr>
            <p:grpSpPr>
              <a:xfrm>
                <a:off x="4923101" y="3444809"/>
                <a:ext cx="52813" cy="45318"/>
                <a:chOff x="4923101" y="3444809"/>
                <a:chExt cx="52813" cy="45318"/>
              </a:xfrm>
            </p:grpSpPr>
            <p:sp>
              <p:nvSpPr>
                <p:cNvPr id="5710" name="Google Shape;5710;p8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82"/>
              <p:cNvGrpSpPr/>
              <p:nvPr/>
            </p:nvGrpSpPr>
            <p:grpSpPr>
              <a:xfrm>
                <a:off x="4846040" y="3654750"/>
                <a:ext cx="31405" cy="26993"/>
                <a:chOff x="4846040" y="3654750"/>
                <a:chExt cx="31405" cy="26993"/>
              </a:xfrm>
            </p:grpSpPr>
            <p:sp>
              <p:nvSpPr>
                <p:cNvPr id="5713" name="Google Shape;5713;p8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2"/>
              <p:cNvGrpSpPr/>
              <p:nvPr/>
            </p:nvGrpSpPr>
            <p:grpSpPr>
              <a:xfrm>
                <a:off x="4925673" y="3691700"/>
                <a:ext cx="40253" cy="34472"/>
                <a:chOff x="4925673" y="3691700"/>
                <a:chExt cx="40253" cy="34472"/>
              </a:xfrm>
            </p:grpSpPr>
            <p:sp>
              <p:nvSpPr>
                <p:cNvPr id="5716" name="Google Shape;5716;p8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2"/>
              <p:cNvGrpSpPr/>
              <p:nvPr/>
            </p:nvGrpSpPr>
            <p:grpSpPr>
              <a:xfrm>
                <a:off x="4894653" y="3740848"/>
                <a:ext cx="31405" cy="26906"/>
                <a:chOff x="4894653" y="3740848"/>
                <a:chExt cx="31405" cy="26906"/>
              </a:xfrm>
            </p:grpSpPr>
            <p:sp>
              <p:nvSpPr>
                <p:cNvPr id="5719" name="Google Shape;5719;p8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2"/>
              <p:cNvGrpSpPr/>
              <p:nvPr/>
            </p:nvGrpSpPr>
            <p:grpSpPr>
              <a:xfrm>
                <a:off x="4962300" y="3696348"/>
                <a:ext cx="38255" cy="32773"/>
                <a:chOff x="4962300" y="3696348"/>
                <a:chExt cx="38255" cy="32773"/>
              </a:xfrm>
            </p:grpSpPr>
            <p:sp>
              <p:nvSpPr>
                <p:cNvPr id="5722" name="Google Shape;5722;p8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82"/>
              <p:cNvGrpSpPr/>
              <p:nvPr/>
            </p:nvGrpSpPr>
            <p:grpSpPr>
              <a:xfrm>
                <a:off x="4980185" y="3743349"/>
                <a:ext cx="31499" cy="26969"/>
                <a:chOff x="4980185" y="3743349"/>
                <a:chExt cx="31499" cy="26969"/>
              </a:xfrm>
            </p:grpSpPr>
            <p:sp>
              <p:nvSpPr>
                <p:cNvPr id="5725" name="Google Shape;5725;p8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2"/>
              <p:cNvGrpSpPr/>
              <p:nvPr/>
            </p:nvGrpSpPr>
            <p:grpSpPr>
              <a:xfrm>
                <a:off x="5013768" y="3734312"/>
                <a:ext cx="31499" cy="26969"/>
                <a:chOff x="5013768" y="3734312"/>
                <a:chExt cx="31499" cy="26969"/>
              </a:xfrm>
            </p:grpSpPr>
            <p:sp>
              <p:nvSpPr>
                <p:cNvPr id="5728" name="Google Shape;5728;p8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2"/>
              <p:cNvGrpSpPr/>
              <p:nvPr/>
            </p:nvGrpSpPr>
            <p:grpSpPr>
              <a:xfrm>
                <a:off x="5036703" y="3764545"/>
                <a:ext cx="31499" cy="26898"/>
                <a:chOff x="5036703" y="3764545"/>
                <a:chExt cx="31499" cy="26898"/>
              </a:xfrm>
            </p:grpSpPr>
            <p:sp>
              <p:nvSpPr>
                <p:cNvPr id="5731" name="Google Shape;5731;p8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2"/>
              <p:cNvGrpSpPr/>
              <p:nvPr/>
            </p:nvGrpSpPr>
            <p:grpSpPr>
              <a:xfrm>
                <a:off x="4953546" y="3768352"/>
                <a:ext cx="31405" cy="26898"/>
                <a:chOff x="4953546" y="3768352"/>
                <a:chExt cx="31405" cy="26898"/>
              </a:xfrm>
            </p:grpSpPr>
            <p:sp>
              <p:nvSpPr>
                <p:cNvPr id="5734" name="Google Shape;5734;p8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2"/>
              <p:cNvGrpSpPr/>
              <p:nvPr/>
            </p:nvGrpSpPr>
            <p:grpSpPr>
              <a:xfrm>
                <a:off x="4964770" y="3814016"/>
                <a:ext cx="31499" cy="26993"/>
                <a:chOff x="4964770" y="3814016"/>
                <a:chExt cx="31499" cy="26993"/>
              </a:xfrm>
            </p:grpSpPr>
            <p:sp>
              <p:nvSpPr>
                <p:cNvPr id="5737" name="Google Shape;5737;p8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2"/>
              <p:cNvGrpSpPr/>
              <p:nvPr/>
            </p:nvGrpSpPr>
            <p:grpSpPr>
              <a:xfrm>
                <a:off x="4923290" y="3800504"/>
                <a:ext cx="31468" cy="26898"/>
                <a:chOff x="4923290" y="3800504"/>
                <a:chExt cx="31468" cy="26898"/>
              </a:xfrm>
            </p:grpSpPr>
            <p:sp>
              <p:nvSpPr>
                <p:cNvPr id="5740" name="Google Shape;5740;p8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2"/>
              <p:cNvGrpSpPr/>
              <p:nvPr/>
            </p:nvGrpSpPr>
            <p:grpSpPr>
              <a:xfrm>
                <a:off x="5108534" y="3650943"/>
                <a:ext cx="31405" cy="26993"/>
                <a:chOff x="5108534" y="3650943"/>
                <a:chExt cx="31405" cy="26993"/>
              </a:xfrm>
            </p:grpSpPr>
            <p:sp>
              <p:nvSpPr>
                <p:cNvPr id="5743" name="Google Shape;5743;p8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2"/>
              <p:cNvGrpSpPr/>
              <p:nvPr/>
            </p:nvGrpSpPr>
            <p:grpSpPr>
              <a:xfrm>
                <a:off x="5119380" y="3760739"/>
                <a:ext cx="31499" cy="26993"/>
                <a:chOff x="5119380" y="3760739"/>
                <a:chExt cx="31499" cy="26993"/>
              </a:xfrm>
            </p:grpSpPr>
            <p:sp>
              <p:nvSpPr>
                <p:cNvPr id="5746" name="Google Shape;5746;p8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2"/>
              <p:cNvGrpSpPr/>
              <p:nvPr/>
            </p:nvGrpSpPr>
            <p:grpSpPr>
              <a:xfrm>
                <a:off x="5119380" y="3788235"/>
                <a:ext cx="31499" cy="26993"/>
                <a:chOff x="5119380" y="3788235"/>
                <a:chExt cx="31499" cy="26993"/>
              </a:xfrm>
            </p:grpSpPr>
            <p:sp>
              <p:nvSpPr>
                <p:cNvPr id="5749" name="Google Shape;5749;p8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2"/>
              <p:cNvGrpSpPr/>
              <p:nvPr/>
            </p:nvGrpSpPr>
            <p:grpSpPr>
              <a:xfrm>
                <a:off x="5158005" y="3875284"/>
                <a:ext cx="31405" cy="27001"/>
                <a:chOff x="5158005" y="3875284"/>
                <a:chExt cx="31405" cy="27001"/>
              </a:xfrm>
            </p:grpSpPr>
            <p:sp>
              <p:nvSpPr>
                <p:cNvPr id="5752" name="Google Shape;5752;p8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2"/>
              <p:cNvGrpSpPr/>
              <p:nvPr/>
            </p:nvGrpSpPr>
            <p:grpSpPr>
              <a:xfrm>
                <a:off x="5233163" y="3764545"/>
                <a:ext cx="31499" cy="26898"/>
                <a:chOff x="5233163" y="3764545"/>
                <a:chExt cx="31499" cy="26898"/>
              </a:xfrm>
            </p:grpSpPr>
            <p:sp>
              <p:nvSpPr>
                <p:cNvPr id="5755" name="Google Shape;5755;p8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2"/>
              <p:cNvGrpSpPr/>
              <p:nvPr/>
            </p:nvGrpSpPr>
            <p:grpSpPr>
              <a:xfrm>
                <a:off x="5276168" y="3805545"/>
                <a:ext cx="31499" cy="26906"/>
                <a:chOff x="5276168" y="3805545"/>
                <a:chExt cx="31499" cy="26906"/>
              </a:xfrm>
            </p:grpSpPr>
            <p:sp>
              <p:nvSpPr>
                <p:cNvPr id="5758" name="Google Shape;5758;p8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2"/>
              <p:cNvGrpSpPr/>
              <p:nvPr/>
            </p:nvGrpSpPr>
            <p:grpSpPr>
              <a:xfrm>
                <a:off x="5294053" y="3851933"/>
                <a:ext cx="31405" cy="26945"/>
                <a:chOff x="5294053" y="3851933"/>
                <a:chExt cx="31405" cy="26945"/>
              </a:xfrm>
            </p:grpSpPr>
            <p:sp>
              <p:nvSpPr>
                <p:cNvPr id="5761" name="Google Shape;5761;p8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82"/>
              <p:cNvGrpSpPr/>
              <p:nvPr/>
            </p:nvGrpSpPr>
            <p:grpSpPr>
              <a:xfrm>
                <a:off x="5341723" y="3851902"/>
                <a:ext cx="31405" cy="26977"/>
                <a:chOff x="5341723" y="3851902"/>
                <a:chExt cx="31405" cy="26977"/>
              </a:xfrm>
            </p:grpSpPr>
            <p:sp>
              <p:nvSpPr>
                <p:cNvPr id="5764" name="Google Shape;5764;p8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2"/>
              <p:cNvGrpSpPr/>
              <p:nvPr/>
            </p:nvGrpSpPr>
            <p:grpSpPr>
              <a:xfrm>
                <a:off x="5054871" y="3507855"/>
                <a:ext cx="31405" cy="26993"/>
                <a:chOff x="5054871" y="3507855"/>
                <a:chExt cx="31405" cy="26993"/>
              </a:xfrm>
            </p:grpSpPr>
            <p:sp>
              <p:nvSpPr>
                <p:cNvPr id="5767" name="Google Shape;5767;p8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2"/>
              <p:cNvGrpSpPr/>
              <p:nvPr/>
            </p:nvGrpSpPr>
            <p:grpSpPr>
              <a:xfrm>
                <a:off x="4876579" y="3675325"/>
                <a:ext cx="31405" cy="26969"/>
                <a:chOff x="4876579" y="3675325"/>
                <a:chExt cx="31405" cy="26969"/>
              </a:xfrm>
            </p:grpSpPr>
            <p:sp>
              <p:nvSpPr>
                <p:cNvPr id="5770" name="Google Shape;5770;p8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4842233" y="3688333"/>
                <a:ext cx="31405" cy="26993"/>
                <a:chOff x="4842233" y="3688333"/>
                <a:chExt cx="31405" cy="26993"/>
              </a:xfrm>
            </p:grpSpPr>
            <p:sp>
              <p:nvSpPr>
                <p:cNvPr id="5773" name="Google Shape;5773;p8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2"/>
              <p:cNvGrpSpPr/>
              <p:nvPr/>
            </p:nvGrpSpPr>
            <p:grpSpPr>
              <a:xfrm>
                <a:off x="5187876" y="3608032"/>
                <a:ext cx="31405" cy="27001"/>
                <a:chOff x="5187876" y="3608032"/>
                <a:chExt cx="31405" cy="27001"/>
              </a:xfrm>
            </p:grpSpPr>
            <p:sp>
              <p:nvSpPr>
                <p:cNvPr id="5776" name="Google Shape;5776;p8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8" name="Google Shape;5778;p8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5269224" y="3304167"/>
                <a:ext cx="40253" cy="34402"/>
                <a:chOff x="5269224" y="3304167"/>
                <a:chExt cx="40253" cy="34402"/>
              </a:xfrm>
            </p:grpSpPr>
            <p:sp>
              <p:nvSpPr>
                <p:cNvPr id="5781" name="Google Shape;5781;p8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82"/>
              <p:cNvGrpSpPr/>
              <p:nvPr/>
            </p:nvGrpSpPr>
            <p:grpSpPr>
              <a:xfrm>
                <a:off x="5327354" y="3476615"/>
                <a:ext cx="49864" cy="42723"/>
                <a:chOff x="5327354" y="3476615"/>
                <a:chExt cx="49864" cy="42723"/>
              </a:xfrm>
            </p:grpSpPr>
            <p:sp>
              <p:nvSpPr>
                <p:cNvPr id="5784" name="Google Shape;5784;p8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8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82"/>
              <p:cNvGrpSpPr/>
              <p:nvPr/>
            </p:nvGrpSpPr>
            <p:grpSpPr>
              <a:xfrm>
                <a:off x="5341723" y="3775957"/>
                <a:ext cx="31405" cy="26898"/>
                <a:chOff x="5341723" y="3775957"/>
                <a:chExt cx="31405" cy="26898"/>
              </a:xfrm>
            </p:grpSpPr>
            <p:sp>
              <p:nvSpPr>
                <p:cNvPr id="5789" name="Google Shape;5789;p8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82"/>
              <p:cNvGrpSpPr/>
              <p:nvPr/>
            </p:nvGrpSpPr>
            <p:grpSpPr>
              <a:xfrm>
                <a:off x="5439053" y="3699274"/>
                <a:ext cx="31405" cy="26898"/>
                <a:chOff x="5439053" y="3699274"/>
                <a:chExt cx="31405" cy="26898"/>
              </a:xfrm>
            </p:grpSpPr>
            <p:sp>
              <p:nvSpPr>
                <p:cNvPr id="5792" name="Google Shape;5792;p8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2"/>
              <p:cNvGrpSpPr/>
              <p:nvPr/>
            </p:nvGrpSpPr>
            <p:grpSpPr>
              <a:xfrm>
                <a:off x="5412414" y="3622307"/>
                <a:ext cx="31499" cy="26993"/>
                <a:chOff x="5412414" y="3622307"/>
                <a:chExt cx="31499" cy="26993"/>
              </a:xfrm>
            </p:grpSpPr>
            <p:sp>
              <p:nvSpPr>
                <p:cNvPr id="5795" name="Google Shape;5795;p8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2"/>
              <p:cNvGrpSpPr/>
              <p:nvPr/>
            </p:nvGrpSpPr>
            <p:grpSpPr>
              <a:xfrm>
                <a:off x="5476254" y="3473949"/>
                <a:ext cx="26835" cy="26930"/>
                <a:chOff x="5476254" y="3473949"/>
                <a:chExt cx="26835" cy="26930"/>
              </a:xfrm>
            </p:grpSpPr>
            <p:sp>
              <p:nvSpPr>
                <p:cNvPr id="5798" name="Google Shape;5798;p8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2"/>
              <p:cNvGrpSpPr/>
              <p:nvPr/>
            </p:nvGrpSpPr>
            <p:grpSpPr>
              <a:xfrm>
                <a:off x="5564547" y="3481594"/>
                <a:ext cx="31397" cy="26898"/>
                <a:chOff x="5564547" y="3481594"/>
                <a:chExt cx="31397" cy="26898"/>
              </a:xfrm>
            </p:grpSpPr>
            <p:sp>
              <p:nvSpPr>
                <p:cNvPr id="5801" name="Google Shape;5801;p8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82"/>
              <p:cNvGrpSpPr/>
              <p:nvPr/>
            </p:nvGrpSpPr>
            <p:grpSpPr>
              <a:xfrm>
                <a:off x="5534101" y="3470174"/>
                <a:ext cx="31397" cy="26906"/>
                <a:chOff x="5534101" y="3470174"/>
                <a:chExt cx="31397" cy="26906"/>
              </a:xfrm>
            </p:grpSpPr>
            <p:sp>
              <p:nvSpPr>
                <p:cNvPr id="5804" name="Google Shape;5804;p8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2"/>
              <p:cNvGrpSpPr/>
              <p:nvPr/>
            </p:nvGrpSpPr>
            <p:grpSpPr>
              <a:xfrm>
                <a:off x="5610879" y="3314486"/>
                <a:ext cx="31499" cy="26938"/>
                <a:chOff x="5610879" y="3314486"/>
                <a:chExt cx="31499" cy="26938"/>
              </a:xfrm>
            </p:grpSpPr>
            <p:sp>
              <p:nvSpPr>
                <p:cNvPr id="5807" name="Google Shape;5807;p8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4834525" y="3501382"/>
                <a:ext cx="31499" cy="26898"/>
                <a:chOff x="4834525" y="3501382"/>
                <a:chExt cx="31499" cy="26898"/>
              </a:xfrm>
            </p:grpSpPr>
            <p:sp>
              <p:nvSpPr>
                <p:cNvPr id="5810" name="Google Shape;5810;p8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2"/>
              <p:cNvGrpSpPr/>
              <p:nvPr/>
            </p:nvGrpSpPr>
            <p:grpSpPr>
              <a:xfrm>
                <a:off x="4898460" y="3580158"/>
                <a:ext cx="31405" cy="26898"/>
                <a:chOff x="4898460" y="3580158"/>
                <a:chExt cx="31405" cy="26898"/>
              </a:xfrm>
            </p:grpSpPr>
            <p:sp>
              <p:nvSpPr>
                <p:cNvPr id="5813" name="Google Shape;5813;p8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2"/>
              <p:cNvGrpSpPr/>
              <p:nvPr/>
            </p:nvGrpSpPr>
            <p:grpSpPr>
              <a:xfrm>
                <a:off x="4882667" y="3608032"/>
                <a:ext cx="31499" cy="27001"/>
                <a:chOff x="4882667" y="3608032"/>
                <a:chExt cx="31499" cy="27001"/>
              </a:xfrm>
            </p:grpSpPr>
            <p:sp>
              <p:nvSpPr>
                <p:cNvPr id="5816" name="Google Shape;5816;p8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2"/>
              <p:cNvGrpSpPr/>
              <p:nvPr/>
            </p:nvGrpSpPr>
            <p:grpSpPr>
              <a:xfrm>
                <a:off x="4843373" y="3631407"/>
                <a:ext cx="16273" cy="16186"/>
                <a:chOff x="4843373" y="3631407"/>
                <a:chExt cx="16273" cy="16186"/>
              </a:xfrm>
            </p:grpSpPr>
            <p:sp>
              <p:nvSpPr>
                <p:cNvPr id="5819" name="Google Shape;5819;p8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2"/>
              <p:cNvGrpSpPr/>
              <p:nvPr/>
            </p:nvGrpSpPr>
            <p:grpSpPr>
              <a:xfrm>
                <a:off x="4727773" y="3591578"/>
                <a:ext cx="31499" cy="26898"/>
                <a:chOff x="4727773" y="3591578"/>
                <a:chExt cx="31499" cy="26898"/>
              </a:xfrm>
            </p:grpSpPr>
            <p:sp>
              <p:nvSpPr>
                <p:cNvPr id="5822" name="Google Shape;5822;p8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4" name="Google Shape;5824;p8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82"/>
              <p:cNvGrpSpPr/>
              <p:nvPr/>
            </p:nvGrpSpPr>
            <p:grpSpPr>
              <a:xfrm>
                <a:off x="4609421" y="3577398"/>
                <a:ext cx="31499" cy="27001"/>
                <a:chOff x="4609421" y="3577398"/>
                <a:chExt cx="31499" cy="27001"/>
              </a:xfrm>
            </p:grpSpPr>
            <p:sp>
              <p:nvSpPr>
                <p:cNvPr id="5827" name="Google Shape;5827;p8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2"/>
              <p:cNvGrpSpPr/>
              <p:nvPr/>
            </p:nvGrpSpPr>
            <p:grpSpPr>
              <a:xfrm>
                <a:off x="4649289" y="3577398"/>
                <a:ext cx="31499" cy="27001"/>
                <a:chOff x="4649289" y="3577398"/>
                <a:chExt cx="31499" cy="27001"/>
              </a:xfrm>
            </p:grpSpPr>
            <p:sp>
              <p:nvSpPr>
                <p:cNvPr id="5830" name="Google Shape;5830;p8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2"/>
              <p:cNvGrpSpPr/>
              <p:nvPr/>
            </p:nvGrpSpPr>
            <p:grpSpPr>
              <a:xfrm>
                <a:off x="4605614" y="3639523"/>
                <a:ext cx="31499" cy="26906"/>
                <a:chOff x="4605614" y="3639523"/>
                <a:chExt cx="31499" cy="26906"/>
              </a:xfrm>
            </p:grpSpPr>
            <p:sp>
              <p:nvSpPr>
                <p:cNvPr id="5833" name="Google Shape;5833;p8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2"/>
              <p:cNvGrpSpPr/>
              <p:nvPr/>
            </p:nvGrpSpPr>
            <p:grpSpPr>
              <a:xfrm>
                <a:off x="4785149" y="3618846"/>
                <a:ext cx="26930" cy="26843"/>
                <a:chOff x="4785149" y="3618846"/>
                <a:chExt cx="26930" cy="26843"/>
              </a:xfrm>
            </p:grpSpPr>
            <p:sp>
              <p:nvSpPr>
                <p:cNvPr id="5836" name="Google Shape;5836;p8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2"/>
              <p:cNvGrpSpPr/>
              <p:nvPr/>
            </p:nvGrpSpPr>
            <p:grpSpPr>
              <a:xfrm>
                <a:off x="4810167" y="3601567"/>
                <a:ext cx="31405" cy="26898"/>
                <a:chOff x="4810167" y="3601567"/>
                <a:chExt cx="31405" cy="26898"/>
              </a:xfrm>
            </p:grpSpPr>
            <p:sp>
              <p:nvSpPr>
                <p:cNvPr id="5839" name="Google Shape;5839;p8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2"/>
              <p:cNvGrpSpPr/>
              <p:nvPr/>
            </p:nvGrpSpPr>
            <p:grpSpPr>
              <a:xfrm>
                <a:off x="4831002" y="3373230"/>
                <a:ext cx="31405" cy="26898"/>
                <a:chOff x="4831002" y="3373230"/>
                <a:chExt cx="31405" cy="26898"/>
              </a:xfrm>
            </p:grpSpPr>
            <p:sp>
              <p:nvSpPr>
                <p:cNvPr id="5842" name="Google Shape;5842;p8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2"/>
              <p:cNvGrpSpPr/>
              <p:nvPr/>
            </p:nvGrpSpPr>
            <p:grpSpPr>
              <a:xfrm>
                <a:off x="4719311" y="3355054"/>
                <a:ext cx="31499" cy="27001"/>
                <a:chOff x="4719311" y="3355054"/>
                <a:chExt cx="31499" cy="27001"/>
              </a:xfrm>
            </p:grpSpPr>
            <p:sp>
              <p:nvSpPr>
                <p:cNvPr id="5845" name="Google Shape;5845;p8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82"/>
              <p:cNvGrpSpPr/>
              <p:nvPr/>
            </p:nvGrpSpPr>
            <p:grpSpPr>
              <a:xfrm>
                <a:off x="4798755" y="3450260"/>
                <a:ext cx="26930" cy="26930"/>
                <a:chOff x="4798755" y="3450260"/>
                <a:chExt cx="26930" cy="26930"/>
              </a:xfrm>
            </p:grpSpPr>
            <p:sp>
              <p:nvSpPr>
                <p:cNvPr id="5848" name="Google Shape;5848;p8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2"/>
              <p:cNvGrpSpPr/>
              <p:nvPr/>
            </p:nvGrpSpPr>
            <p:grpSpPr>
              <a:xfrm>
                <a:off x="4645576" y="3467555"/>
                <a:ext cx="31405" cy="26953"/>
                <a:chOff x="4645576" y="3467555"/>
                <a:chExt cx="31405" cy="26953"/>
              </a:xfrm>
            </p:grpSpPr>
            <p:sp>
              <p:nvSpPr>
                <p:cNvPr id="5851" name="Google Shape;5851;p8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2"/>
              <p:cNvGrpSpPr/>
              <p:nvPr/>
            </p:nvGrpSpPr>
            <p:grpSpPr>
              <a:xfrm>
                <a:off x="4687631" y="3583965"/>
                <a:ext cx="31499" cy="26898"/>
                <a:chOff x="4687631" y="3583965"/>
                <a:chExt cx="31499" cy="26898"/>
              </a:xfrm>
            </p:grpSpPr>
            <p:sp>
              <p:nvSpPr>
                <p:cNvPr id="5854" name="Google Shape;5854;p8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82"/>
              <p:cNvGrpSpPr/>
              <p:nvPr/>
            </p:nvGrpSpPr>
            <p:grpSpPr>
              <a:xfrm>
                <a:off x="4719311" y="3471314"/>
                <a:ext cx="31499" cy="27001"/>
                <a:chOff x="4719311" y="3471314"/>
                <a:chExt cx="31499" cy="27001"/>
              </a:xfrm>
            </p:grpSpPr>
            <p:sp>
              <p:nvSpPr>
                <p:cNvPr id="5857" name="Google Shape;5857;p8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82"/>
              <p:cNvGrpSpPr/>
              <p:nvPr/>
            </p:nvGrpSpPr>
            <p:grpSpPr>
              <a:xfrm>
                <a:off x="4719311" y="3434404"/>
                <a:ext cx="31499" cy="26898"/>
                <a:chOff x="4719311" y="3434404"/>
                <a:chExt cx="31499" cy="26898"/>
              </a:xfrm>
            </p:grpSpPr>
            <p:sp>
              <p:nvSpPr>
                <p:cNvPr id="5860" name="Google Shape;5860;p8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2"/>
              <p:cNvGrpSpPr/>
              <p:nvPr/>
            </p:nvGrpSpPr>
            <p:grpSpPr>
              <a:xfrm>
                <a:off x="4768876" y="3401772"/>
                <a:ext cx="31499" cy="26898"/>
                <a:chOff x="4768876" y="3401772"/>
                <a:chExt cx="31499" cy="26898"/>
              </a:xfrm>
            </p:grpSpPr>
            <p:sp>
              <p:nvSpPr>
                <p:cNvPr id="5863" name="Google Shape;5863;p8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82"/>
              <p:cNvGrpSpPr/>
              <p:nvPr/>
            </p:nvGrpSpPr>
            <p:grpSpPr>
              <a:xfrm>
                <a:off x="4762214" y="3471377"/>
                <a:ext cx="26938" cy="26938"/>
                <a:chOff x="4762214" y="3471377"/>
                <a:chExt cx="26938" cy="26938"/>
              </a:xfrm>
            </p:grpSpPr>
            <p:sp>
              <p:nvSpPr>
                <p:cNvPr id="5866" name="Google Shape;5866;p8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2"/>
              <p:cNvGrpSpPr/>
              <p:nvPr/>
            </p:nvGrpSpPr>
            <p:grpSpPr>
              <a:xfrm>
                <a:off x="4790473" y="3344782"/>
                <a:ext cx="31405" cy="26898"/>
                <a:chOff x="4790473" y="3344782"/>
                <a:chExt cx="31405" cy="26898"/>
              </a:xfrm>
            </p:grpSpPr>
            <p:sp>
              <p:nvSpPr>
                <p:cNvPr id="5869" name="Google Shape;5869;p8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2"/>
              <p:cNvGrpSpPr/>
              <p:nvPr/>
            </p:nvGrpSpPr>
            <p:grpSpPr>
              <a:xfrm>
                <a:off x="4823774" y="3950733"/>
                <a:ext cx="37398" cy="32034"/>
                <a:chOff x="4823774" y="3950733"/>
                <a:chExt cx="37398" cy="32034"/>
              </a:xfrm>
            </p:grpSpPr>
            <p:sp>
              <p:nvSpPr>
                <p:cNvPr id="5872" name="Google Shape;5872;p8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82"/>
              <p:cNvGrpSpPr/>
              <p:nvPr/>
            </p:nvGrpSpPr>
            <p:grpSpPr>
              <a:xfrm>
                <a:off x="4823396" y="4110566"/>
                <a:ext cx="31405" cy="26906"/>
                <a:chOff x="4823396" y="4110566"/>
                <a:chExt cx="31405" cy="26906"/>
              </a:xfrm>
            </p:grpSpPr>
            <p:sp>
              <p:nvSpPr>
                <p:cNvPr id="5875" name="Google Shape;5875;p8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82"/>
              <p:cNvGrpSpPr/>
              <p:nvPr/>
            </p:nvGrpSpPr>
            <p:grpSpPr>
              <a:xfrm>
                <a:off x="4838332" y="3821150"/>
                <a:ext cx="31499" cy="26898"/>
                <a:chOff x="4838332" y="3821150"/>
                <a:chExt cx="31499" cy="26898"/>
              </a:xfrm>
            </p:grpSpPr>
            <p:sp>
              <p:nvSpPr>
                <p:cNvPr id="5878" name="Google Shape;5878;p8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2"/>
              <p:cNvGrpSpPr/>
              <p:nvPr/>
            </p:nvGrpSpPr>
            <p:grpSpPr>
              <a:xfrm>
                <a:off x="4661275" y="3815007"/>
                <a:ext cx="36824" cy="31523"/>
                <a:chOff x="4661275" y="3815007"/>
                <a:chExt cx="36824" cy="31523"/>
              </a:xfrm>
            </p:grpSpPr>
            <p:sp>
              <p:nvSpPr>
                <p:cNvPr id="5881" name="Google Shape;5881;p8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2"/>
              <p:cNvGrpSpPr/>
              <p:nvPr/>
            </p:nvGrpSpPr>
            <p:grpSpPr>
              <a:xfrm>
                <a:off x="4558998" y="3851037"/>
                <a:ext cx="33591" cy="28699"/>
                <a:chOff x="4558998" y="3851037"/>
                <a:chExt cx="33591" cy="28699"/>
              </a:xfrm>
            </p:grpSpPr>
            <p:sp>
              <p:nvSpPr>
                <p:cNvPr id="5884" name="Google Shape;5884;p8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2"/>
              <p:cNvGrpSpPr/>
              <p:nvPr/>
            </p:nvGrpSpPr>
            <p:grpSpPr>
              <a:xfrm>
                <a:off x="4696762" y="3638587"/>
                <a:ext cx="33591" cy="28794"/>
                <a:chOff x="4696762" y="3638587"/>
                <a:chExt cx="33591" cy="28794"/>
              </a:xfrm>
            </p:grpSpPr>
            <p:sp>
              <p:nvSpPr>
                <p:cNvPr id="5887" name="Google Shape;5887;p8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2"/>
              <p:cNvGrpSpPr/>
              <p:nvPr/>
            </p:nvGrpSpPr>
            <p:grpSpPr>
              <a:xfrm>
                <a:off x="4929479" y="3939140"/>
                <a:ext cx="33497" cy="28692"/>
                <a:chOff x="4929479" y="3939140"/>
                <a:chExt cx="33497" cy="28692"/>
              </a:xfrm>
            </p:grpSpPr>
            <p:sp>
              <p:nvSpPr>
                <p:cNvPr id="5890" name="Google Shape;5890;p8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2"/>
              <p:cNvGrpSpPr/>
              <p:nvPr/>
            </p:nvGrpSpPr>
            <p:grpSpPr>
              <a:xfrm>
                <a:off x="4907119" y="3986039"/>
                <a:ext cx="33497" cy="28699"/>
                <a:chOff x="4907119" y="3986039"/>
                <a:chExt cx="33497" cy="28699"/>
              </a:xfrm>
            </p:grpSpPr>
            <p:sp>
              <p:nvSpPr>
                <p:cNvPr id="5893" name="Google Shape;5893;p8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2"/>
              <p:cNvGrpSpPr/>
              <p:nvPr/>
            </p:nvGrpSpPr>
            <p:grpSpPr>
              <a:xfrm>
                <a:off x="4911783" y="4048102"/>
                <a:ext cx="33591" cy="28762"/>
                <a:chOff x="4911783" y="4048102"/>
                <a:chExt cx="33591" cy="28762"/>
              </a:xfrm>
            </p:grpSpPr>
            <p:sp>
              <p:nvSpPr>
                <p:cNvPr id="5896" name="Google Shape;5896;p8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8" name="Google Shape;5898;p8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82"/>
              <p:cNvGrpSpPr/>
              <p:nvPr/>
            </p:nvGrpSpPr>
            <p:grpSpPr>
              <a:xfrm>
                <a:off x="4762623" y="3837847"/>
                <a:ext cx="42416" cy="36273"/>
                <a:chOff x="4762623" y="3837847"/>
                <a:chExt cx="42416" cy="36273"/>
              </a:xfrm>
            </p:grpSpPr>
            <p:sp>
              <p:nvSpPr>
                <p:cNvPr id="5901" name="Google Shape;5901;p8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2"/>
              <p:cNvGrpSpPr/>
              <p:nvPr/>
            </p:nvGrpSpPr>
            <p:grpSpPr>
              <a:xfrm>
                <a:off x="4746044" y="4104966"/>
                <a:ext cx="33497" cy="28699"/>
                <a:chOff x="4746044" y="4104966"/>
                <a:chExt cx="33497" cy="28699"/>
              </a:xfrm>
            </p:grpSpPr>
            <p:sp>
              <p:nvSpPr>
                <p:cNvPr id="5904" name="Google Shape;5904;p8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2"/>
              <p:cNvGrpSpPr/>
              <p:nvPr/>
            </p:nvGrpSpPr>
            <p:grpSpPr>
              <a:xfrm>
                <a:off x="4859646" y="4162554"/>
                <a:ext cx="33591" cy="28762"/>
                <a:chOff x="4859646" y="4162554"/>
                <a:chExt cx="33591" cy="28762"/>
              </a:xfrm>
            </p:grpSpPr>
            <p:sp>
              <p:nvSpPr>
                <p:cNvPr id="5907" name="Google Shape;5907;p8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9" name="Google Shape;5909;p82"/>
            <p:cNvGrpSpPr/>
            <p:nvPr/>
          </p:nvGrpSpPr>
          <p:grpSpPr>
            <a:xfrm>
              <a:off x="3597785" y="3274438"/>
              <a:ext cx="855610" cy="1122100"/>
              <a:chOff x="3597785" y="3274438"/>
              <a:chExt cx="855610" cy="1122100"/>
            </a:xfrm>
          </p:grpSpPr>
          <p:grpSp>
            <p:nvGrpSpPr>
              <p:cNvPr id="5910" name="Google Shape;5910;p82"/>
              <p:cNvGrpSpPr/>
              <p:nvPr/>
            </p:nvGrpSpPr>
            <p:grpSpPr>
              <a:xfrm>
                <a:off x="3617857" y="3284717"/>
                <a:ext cx="826785" cy="1099165"/>
                <a:chOff x="3617857" y="3284717"/>
                <a:chExt cx="826785" cy="1099165"/>
              </a:xfrm>
            </p:grpSpPr>
            <p:sp>
              <p:nvSpPr>
                <p:cNvPr id="5911" name="Google Shape;5911;p8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2"/>
              <p:cNvGrpSpPr/>
              <p:nvPr/>
            </p:nvGrpSpPr>
            <p:grpSpPr>
              <a:xfrm>
                <a:off x="4180904" y="4251758"/>
                <a:ext cx="37783" cy="32420"/>
                <a:chOff x="4180904" y="4251758"/>
                <a:chExt cx="37783" cy="32420"/>
              </a:xfrm>
            </p:grpSpPr>
            <p:sp>
              <p:nvSpPr>
                <p:cNvPr id="5968" name="Google Shape;5968;p8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2"/>
              <p:cNvGrpSpPr/>
              <p:nvPr/>
            </p:nvGrpSpPr>
            <p:grpSpPr>
              <a:xfrm>
                <a:off x="4201644" y="4081324"/>
                <a:ext cx="37783" cy="32364"/>
                <a:chOff x="4201644" y="4081324"/>
                <a:chExt cx="37783" cy="32364"/>
              </a:xfrm>
            </p:grpSpPr>
            <p:sp>
              <p:nvSpPr>
                <p:cNvPr id="5971" name="Google Shape;5971;p8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2"/>
              <p:cNvGrpSpPr/>
              <p:nvPr/>
            </p:nvGrpSpPr>
            <p:grpSpPr>
              <a:xfrm>
                <a:off x="4284416" y="3887428"/>
                <a:ext cx="37783" cy="32451"/>
                <a:chOff x="4284416" y="3887428"/>
                <a:chExt cx="37783" cy="32451"/>
              </a:xfrm>
            </p:grpSpPr>
            <p:sp>
              <p:nvSpPr>
                <p:cNvPr id="5974" name="Google Shape;5974;p8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2"/>
              <p:cNvGrpSpPr/>
              <p:nvPr/>
            </p:nvGrpSpPr>
            <p:grpSpPr>
              <a:xfrm>
                <a:off x="4223721" y="3860404"/>
                <a:ext cx="37870" cy="32364"/>
                <a:chOff x="4223721" y="3860404"/>
                <a:chExt cx="37870" cy="32364"/>
              </a:xfrm>
            </p:grpSpPr>
            <p:sp>
              <p:nvSpPr>
                <p:cNvPr id="5977" name="Google Shape;5977;p8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2"/>
              <p:cNvGrpSpPr/>
              <p:nvPr/>
            </p:nvGrpSpPr>
            <p:grpSpPr>
              <a:xfrm>
                <a:off x="4104889" y="3699242"/>
                <a:ext cx="37776" cy="32357"/>
                <a:chOff x="4104889" y="3699242"/>
                <a:chExt cx="37776" cy="32357"/>
              </a:xfrm>
            </p:grpSpPr>
            <p:sp>
              <p:nvSpPr>
                <p:cNvPr id="5980" name="Google Shape;5980;p8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82"/>
              <p:cNvGrpSpPr/>
              <p:nvPr/>
            </p:nvGrpSpPr>
            <p:grpSpPr>
              <a:xfrm>
                <a:off x="4143608" y="3475121"/>
                <a:ext cx="37878" cy="32420"/>
                <a:chOff x="4143608" y="3475121"/>
                <a:chExt cx="37878" cy="32420"/>
              </a:xfrm>
            </p:grpSpPr>
            <p:sp>
              <p:nvSpPr>
                <p:cNvPr id="5983" name="Google Shape;5983;p8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2"/>
              <p:cNvGrpSpPr/>
              <p:nvPr/>
            </p:nvGrpSpPr>
            <p:grpSpPr>
              <a:xfrm>
                <a:off x="4217248" y="3570893"/>
                <a:ext cx="37776" cy="32364"/>
                <a:chOff x="4217248" y="3570893"/>
                <a:chExt cx="37776" cy="32364"/>
              </a:xfrm>
            </p:grpSpPr>
            <p:sp>
              <p:nvSpPr>
                <p:cNvPr id="5986" name="Google Shape;5986;p8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2"/>
              <p:cNvGrpSpPr/>
              <p:nvPr/>
            </p:nvGrpSpPr>
            <p:grpSpPr>
              <a:xfrm>
                <a:off x="4255307" y="3431612"/>
                <a:ext cx="37776" cy="32451"/>
                <a:chOff x="4255307" y="3431612"/>
                <a:chExt cx="37776" cy="32451"/>
              </a:xfrm>
            </p:grpSpPr>
            <p:sp>
              <p:nvSpPr>
                <p:cNvPr id="5989" name="Google Shape;5989;p8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2"/>
              <p:cNvGrpSpPr/>
              <p:nvPr/>
            </p:nvGrpSpPr>
            <p:grpSpPr>
              <a:xfrm>
                <a:off x="3853052" y="3577398"/>
                <a:ext cx="37776" cy="32420"/>
                <a:chOff x="3853052" y="3577398"/>
                <a:chExt cx="37776" cy="32420"/>
              </a:xfrm>
            </p:grpSpPr>
            <p:sp>
              <p:nvSpPr>
                <p:cNvPr id="5992" name="Google Shape;5992;p8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2"/>
              <p:cNvGrpSpPr/>
              <p:nvPr/>
            </p:nvGrpSpPr>
            <p:grpSpPr>
              <a:xfrm>
                <a:off x="4039908" y="3412107"/>
                <a:ext cx="37776" cy="32357"/>
                <a:chOff x="4039908" y="3412107"/>
                <a:chExt cx="37776" cy="32357"/>
              </a:xfrm>
            </p:grpSpPr>
            <p:sp>
              <p:nvSpPr>
                <p:cNvPr id="5995" name="Google Shape;5995;p8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2"/>
              <p:cNvGrpSpPr/>
              <p:nvPr/>
            </p:nvGrpSpPr>
            <p:grpSpPr>
              <a:xfrm>
                <a:off x="4017360" y="3342061"/>
                <a:ext cx="37870" cy="32380"/>
                <a:chOff x="4017360" y="3342061"/>
                <a:chExt cx="37870" cy="32380"/>
              </a:xfrm>
            </p:grpSpPr>
            <p:sp>
              <p:nvSpPr>
                <p:cNvPr id="5998" name="Google Shape;5998;p8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0" name="Google Shape;6000;p8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2" name="Google Shape;6002;p82"/>
              <p:cNvGrpSpPr/>
              <p:nvPr/>
            </p:nvGrpSpPr>
            <p:grpSpPr>
              <a:xfrm>
                <a:off x="3750870" y="3418650"/>
                <a:ext cx="37776" cy="32380"/>
                <a:chOff x="3750870" y="3418650"/>
                <a:chExt cx="37776" cy="32380"/>
              </a:xfrm>
            </p:grpSpPr>
            <p:sp>
              <p:nvSpPr>
                <p:cNvPr id="6003" name="Google Shape;6003;p8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2"/>
              <p:cNvGrpSpPr/>
              <p:nvPr/>
            </p:nvGrpSpPr>
            <p:grpSpPr>
              <a:xfrm>
                <a:off x="3632509" y="3274438"/>
                <a:ext cx="37783" cy="32357"/>
                <a:chOff x="3632509" y="3274438"/>
                <a:chExt cx="37783" cy="32357"/>
              </a:xfrm>
            </p:grpSpPr>
            <p:sp>
              <p:nvSpPr>
                <p:cNvPr id="6006" name="Google Shape;6006;p8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2"/>
              <p:cNvGrpSpPr/>
              <p:nvPr/>
            </p:nvGrpSpPr>
            <p:grpSpPr>
              <a:xfrm>
                <a:off x="3906424" y="3297561"/>
                <a:ext cx="37776" cy="32451"/>
                <a:chOff x="3906424" y="3297561"/>
                <a:chExt cx="37776" cy="32451"/>
              </a:xfrm>
            </p:grpSpPr>
            <p:sp>
              <p:nvSpPr>
                <p:cNvPr id="6009" name="Google Shape;6009;p8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2"/>
              <p:cNvGrpSpPr/>
              <p:nvPr/>
            </p:nvGrpSpPr>
            <p:grpSpPr>
              <a:xfrm>
                <a:off x="3866084" y="3412107"/>
                <a:ext cx="37776" cy="32357"/>
                <a:chOff x="3866084" y="3412107"/>
                <a:chExt cx="37776" cy="32357"/>
              </a:xfrm>
            </p:grpSpPr>
            <p:sp>
              <p:nvSpPr>
                <p:cNvPr id="6012" name="Google Shape;6012;p8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2"/>
              <p:cNvGrpSpPr/>
              <p:nvPr/>
            </p:nvGrpSpPr>
            <p:grpSpPr>
              <a:xfrm>
                <a:off x="4023919" y="3766409"/>
                <a:ext cx="37783" cy="32357"/>
                <a:chOff x="4023919" y="3766409"/>
                <a:chExt cx="37783" cy="32357"/>
              </a:xfrm>
            </p:grpSpPr>
            <p:sp>
              <p:nvSpPr>
                <p:cNvPr id="6015" name="Google Shape;6015;p8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2"/>
              <p:cNvGrpSpPr/>
              <p:nvPr/>
            </p:nvGrpSpPr>
            <p:grpSpPr>
              <a:xfrm>
                <a:off x="3973882" y="3779449"/>
                <a:ext cx="37776" cy="32357"/>
                <a:chOff x="3973882" y="3779449"/>
                <a:chExt cx="37776" cy="32357"/>
              </a:xfrm>
            </p:grpSpPr>
            <p:sp>
              <p:nvSpPr>
                <p:cNvPr id="6018" name="Google Shape;6018;p8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2"/>
              <p:cNvGrpSpPr/>
              <p:nvPr/>
            </p:nvGrpSpPr>
            <p:grpSpPr>
              <a:xfrm>
                <a:off x="4073398" y="3838028"/>
                <a:ext cx="37776" cy="32380"/>
                <a:chOff x="4073398" y="3838028"/>
                <a:chExt cx="37776" cy="32380"/>
              </a:xfrm>
            </p:grpSpPr>
            <p:sp>
              <p:nvSpPr>
                <p:cNvPr id="6021" name="Google Shape;6021;p8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2"/>
              <p:cNvGrpSpPr/>
              <p:nvPr/>
            </p:nvGrpSpPr>
            <p:grpSpPr>
              <a:xfrm>
                <a:off x="4342672" y="4144496"/>
                <a:ext cx="37752" cy="32364"/>
                <a:chOff x="4342672" y="4144496"/>
                <a:chExt cx="37752" cy="32364"/>
              </a:xfrm>
            </p:grpSpPr>
            <p:sp>
              <p:nvSpPr>
                <p:cNvPr id="6024" name="Google Shape;6024;p8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82"/>
              <p:cNvGrpSpPr/>
              <p:nvPr/>
            </p:nvGrpSpPr>
            <p:grpSpPr>
              <a:xfrm>
                <a:off x="4406386" y="4056872"/>
                <a:ext cx="37783" cy="32364"/>
                <a:chOff x="4406386" y="4056872"/>
                <a:chExt cx="37783" cy="32364"/>
              </a:xfrm>
            </p:grpSpPr>
            <p:sp>
              <p:nvSpPr>
                <p:cNvPr id="6027" name="Google Shape;6027;p8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82"/>
              <p:cNvGrpSpPr/>
              <p:nvPr/>
            </p:nvGrpSpPr>
            <p:grpSpPr>
              <a:xfrm>
                <a:off x="4284416" y="4245254"/>
                <a:ext cx="37783" cy="32357"/>
                <a:chOff x="4284416" y="4245254"/>
                <a:chExt cx="37783" cy="32357"/>
              </a:xfrm>
            </p:grpSpPr>
            <p:sp>
              <p:nvSpPr>
                <p:cNvPr id="6030" name="Google Shape;6030;p8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2"/>
              <p:cNvGrpSpPr/>
              <p:nvPr/>
            </p:nvGrpSpPr>
            <p:grpSpPr>
              <a:xfrm>
                <a:off x="4219057" y="4331258"/>
                <a:ext cx="37776" cy="32364"/>
                <a:chOff x="4219057" y="4331258"/>
                <a:chExt cx="37776" cy="32364"/>
              </a:xfrm>
            </p:grpSpPr>
            <p:sp>
              <p:nvSpPr>
                <p:cNvPr id="6033" name="Google Shape;6033;p8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2"/>
              <p:cNvGrpSpPr/>
              <p:nvPr/>
            </p:nvGrpSpPr>
            <p:grpSpPr>
              <a:xfrm>
                <a:off x="4204122" y="4141688"/>
                <a:ext cx="33497" cy="28699"/>
                <a:chOff x="4204122" y="4141688"/>
                <a:chExt cx="33497" cy="28699"/>
              </a:xfrm>
            </p:grpSpPr>
            <p:sp>
              <p:nvSpPr>
                <p:cNvPr id="6036" name="Google Shape;6036;p8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2"/>
              <p:cNvGrpSpPr/>
              <p:nvPr/>
            </p:nvGrpSpPr>
            <p:grpSpPr>
              <a:xfrm>
                <a:off x="4301546" y="4003869"/>
                <a:ext cx="38916" cy="33324"/>
                <a:chOff x="4301546" y="4003869"/>
                <a:chExt cx="38916" cy="33324"/>
              </a:xfrm>
            </p:grpSpPr>
            <p:sp>
              <p:nvSpPr>
                <p:cNvPr id="6039" name="Google Shape;6039;p8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2"/>
              <p:cNvGrpSpPr/>
              <p:nvPr/>
            </p:nvGrpSpPr>
            <p:grpSpPr>
              <a:xfrm>
                <a:off x="4210681" y="3924669"/>
                <a:ext cx="36549" cy="31366"/>
                <a:chOff x="4210681" y="3924669"/>
                <a:chExt cx="36549" cy="31366"/>
              </a:xfrm>
            </p:grpSpPr>
            <p:sp>
              <p:nvSpPr>
                <p:cNvPr id="6042" name="Google Shape;6042;p8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2"/>
              <p:cNvGrpSpPr/>
              <p:nvPr/>
            </p:nvGrpSpPr>
            <p:grpSpPr>
              <a:xfrm>
                <a:off x="3987771" y="3628874"/>
                <a:ext cx="31499" cy="26993"/>
                <a:chOff x="3987771" y="3628874"/>
                <a:chExt cx="31499" cy="26993"/>
              </a:xfrm>
            </p:grpSpPr>
            <p:sp>
              <p:nvSpPr>
                <p:cNvPr id="6045" name="Google Shape;6045;p8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2"/>
              <p:cNvGrpSpPr/>
              <p:nvPr/>
            </p:nvGrpSpPr>
            <p:grpSpPr>
              <a:xfrm>
                <a:off x="4087382" y="3775674"/>
                <a:ext cx="31405" cy="26898"/>
                <a:chOff x="4087382" y="3775674"/>
                <a:chExt cx="31405" cy="26898"/>
              </a:xfrm>
            </p:grpSpPr>
            <p:sp>
              <p:nvSpPr>
                <p:cNvPr id="6048" name="Google Shape;6048;p8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2"/>
              <p:cNvGrpSpPr/>
              <p:nvPr/>
            </p:nvGrpSpPr>
            <p:grpSpPr>
              <a:xfrm>
                <a:off x="4118873" y="3856637"/>
                <a:ext cx="31405" cy="26906"/>
                <a:chOff x="4118873" y="3856637"/>
                <a:chExt cx="31405" cy="26906"/>
              </a:xfrm>
            </p:grpSpPr>
            <p:sp>
              <p:nvSpPr>
                <p:cNvPr id="6051" name="Google Shape;6051;p8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2"/>
              <p:cNvGrpSpPr/>
              <p:nvPr/>
            </p:nvGrpSpPr>
            <p:grpSpPr>
              <a:xfrm>
                <a:off x="4168541" y="3639523"/>
                <a:ext cx="31499" cy="26906"/>
                <a:chOff x="4168541" y="3639523"/>
                <a:chExt cx="31499" cy="26906"/>
              </a:xfrm>
            </p:grpSpPr>
            <p:sp>
              <p:nvSpPr>
                <p:cNvPr id="6054" name="Google Shape;6054;p8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82"/>
              <p:cNvGrpSpPr/>
              <p:nvPr/>
            </p:nvGrpSpPr>
            <p:grpSpPr>
              <a:xfrm>
                <a:off x="3965789" y="3393545"/>
                <a:ext cx="31405" cy="26945"/>
                <a:chOff x="3965789" y="3393545"/>
                <a:chExt cx="31405" cy="26945"/>
              </a:xfrm>
            </p:grpSpPr>
            <p:sp>
              <p:nvSpPr>
                <p:cNvPr id="6057" name="Google Shape;6057;p8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2"/>
              <p:cNvGrpSpPr/>
              <p:nvPr/>
            </p:nvGrpSpPr>
            <p:grpSpPr>
              <a:xfrm>
                <a:off x="3925166" y="3491008"/>
                <a:ext cx="31405" cy="27001"/>
                <a:chOff x="3925166" y="3491008"/>
                <a:chExt cx="31405" cy="27001"/>
              </a:xfrm>
            </p:grpSpPr>
            <p:sp>
              <p:nvSpPr>
                <p:cNvPr id="6060" name="Google Shape;6060;p8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82"/>
              <p:cNvGrpSpPr/>
              <p:nvPr/>
            </p:nvGrpSpPr>
            <p:grpSpPr>
              <a:xfrm>
                <a:off x="3682845" y="3340976"/>
                <a:ext cx="31397" cy="26898"/>
                <a:chOff x="3682845" y="3340976"/>
                <a:chExt cx="31397" cy="26898"/>
              </a:xfrm>
            </p:grpSpPr>
            <p:sp>
              <p:nvSpPr>
                <p:cNvPr id="6063" name="Google Shape;6063;p8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82"/>
              <p:cNvGrpSpPr/>
              <p:nvPr/>
            </p:nvGrpSpPr>
            <p:grpSpPr>
              <a:xfrm>
                <a:off x="3795393" y="3353725"/>
                <a:ext cx="31499" cy="26993"/>
                <a:chOff x="3795393" y="3353725"/>
                <a:chExt cx="31499" cy="26993"/>
              </a:xfrm>
            </p:grpSpPr>
            <p:sp>
              <p:nvSpPr>
                <p:cNvPr id="6066" name="Google Shape;6066;p8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2"/>
              <p:cNvGrpSpPr/>
              <p:nvPr/>
            </p:nvGrpSpPr>
            <p:grpSpPr>
              <a:xfrm>
                <a:off x="4176909" y="4363221"/>
                <a:ext cx="38924" cy="33316"/>
                <a:chOff x="4176909" y="4363221"/>
                <a:chExt cx="38924" cy="33316"/>
              </a:xfrm>
            </p:grpSpPr>
            <p:sp>
              <p:nvSpPr>
                <p:cNvPr id="6069" name="Google Shape;6069;p8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2"/>
              <p:cNvGrpSpPr/>
              <p:nvPr/>
            </p:nvGrpSpPr>
            <p:grpSpPr>
              <a:xfrm>
                <a:off x="4226191" y="4007660"/>
                <a:ext cx="33560" cy="28770"/>
                <a:chOff x="4226191" y="4007660"/>
                <a:chExt cx="33560" cy="28770"/>
              </a:xfrm>
            </p:grpSpPr>
            <p:sp>
              <p:nvSpPr>
                <p:cNvPr id="6072" name="Google Shape;6072;p8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2"/>
              <p:cNvGrpSpPr/>
              <p:nvPr/>
            </p:nvGrpSpPr>
            <p:grpSpPr>
              <a:xfrm>
                <a:off x="3597785" y="3377045"/>
                <a:ext cx="33591" cy="28699"/>
                <a:chOff x="3597785" y="3377045"/>
                <a:chExt cx="33591" cy="28699"/>
              </a:xfrm>
            </p:grpSpPr>
            <p:sp>
              <p:nvSpPr>
                <p:cNvPr id="6075" name="Google Shape;6075;p8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2"/>
              <p:cNvGrpSpPr/>
              <p:nvPr/>
            </p:nvGrpSpPr>
            <p:grpSpPr>
              <a:xfrm>
                <a:off x="3887870" y="3669796"/>
                <a:ext cx="33591" cy="28692"/>
                <a:chOff x="3887870" y="3669796"/>
                <a:chExt cx="33591" cy="28692"/>
              </a:xfrm>
            </p:grpSpPr>
            <p:sp>
              <p:nvSpPr>
                <p:cNvPr id="6078" name="Google Shape;6078;p8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2"/>
              <p:cNvGrpSpPr/>
              <p:nvPr/>
            </p:nvGrpSpPr>
            <p:grpSpPr>
              <a:xfrm>
                <a:off x="3818320" y="3481625"/>
                <a:ext cx="33497" cy="28770"/>
                <a:chOff x="3818320" y="3481625"/>
                <a:chExt cx="33497" cy="28770"/>
              </a:xfrm>
            </p:grpSpPr>
            <p:sp>
              <p:nvSpPr>
                <p:cNvPr id="6081" name="Google Shape;6081;p8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2"/>
              <p:cNvGrpSpPr/>
              <p:nvPr/>
            </p:nvGrpSpPr>
            <p:grpSpPr>
              <a:xfrm>
                <a:off x="4278139" y="4120948"/>
                <a:ext cx="37492" cy="32129"/>
                <a:chOff x="4278139" y="4120948"/>
                <a:chExt cx="37492" cy="32129"/>
              </a:xfrm>
            </p:grpSpPr>
            <p:sp>
              <p:nvSpPr>
                <p:cNvPr id="6084" name="Google Shape;6084;p8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2"/>
              <p:cNvGrpSpPr/>
              <p:nvPr/>
            </p:nvGrpSpPr>
            <p:grpSpPr>
              <a:xfrm>
                <a:off x="4419898" y="3977388"/>
                <a:ext cx="33497" cy="28692"/>
                <a:chOff x="4419898" y="3977388"/>
                <a:chExt cx="33497" cy="28692"/>
              </a:xfrm>
            </p:grpSpPr>
            <p:sp>
              <p:nvSpPr>
                <p:cNvPr id="6087" name="Google Shape;6087;p8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2"/>
              <p:cNvGrpSpPr/>
              <p:nvPr/>
            </p:nvGrpSpPr>
            <p:grpSpPr>
              <a:xfrm>
                <a:off x="4158930" y="4034684"/>
                <a:ext cx="33497" cy="28762"/>
                <a:chOff x="4158930" y="4034684"/>
                <a:chExt cx="33497" cy="28762"/>
              </a:xfrm>
            </p:grpSpPr>
            <p:sp>
              <p:nvSpPr>
                <p:cNvPr id="6090" name="Google Shape;6090;p8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2"/>
              <p:cNvGrpSpPr/>
              <p:nvPr/>
            </p:nvGrpSpPr>
            <p:grpSpPr>
              <a:xfrm>
                <a:off x="4134949" y="3957049"/>
                <a:ext cx="33497" cy="28770"/>
                <a:chOff x="4134949" y="3957049"/>
                <a:chExt cx="33497" cy="28770"/>
              </a:xfrm>
            </p:grpSpPr>
            <p:sp>
              <p:nvSpPr>
                <p:cNvPr id="6093" name="Google Shape;6093;p8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2"/>
              <p:cNvGrpSpPr/>
              <p:nvPr/>
            </p:nvGrpSpPr>
            <p:grpSpPr>
              <a:xfrm>
                <a:off x="4193653" y="4184403"/>
                <a:ext cx="43580" cy="37264"/>
                <a:chOff x="4193653" y="4184403"/>
                <a:chExt cx="43580" cy="37264"/>
              </a:xfrm>
            </p:grpSpPr>
            <p:sp>
              <p:nvSpPr>
                <p:cNvPr id="6096" name="Google Shape;6096;p8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2"/>
              <p:cNvGrpSpPr/>
              <p:nvPr/>
            </p:nvGrpSpPr>
            <p:grpSpPr>
              <a:xfrm>
                <a:off x="4343600" y="3943844"/>
                <a:ext cx="43580" cy="37312"/>
                <a:chOff x="4343600" y="3943844"/>
                <a:chExt cx="43580" cy="37312"/>
              </a:xfrm>
            </p:grpSpPr>
            <p:sp>
              <p:nvSpPr>
                <p:cNvPr id="6099" name="Google Shape;6099;p8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2"/>
              <p:cNvGrpSpPr/>
              <p:nvPr/>
            </p:nvGrpSpPr>
            <p:grpSpPr>
              <a:xfrm>
                <a:off x="4172339" y="3381693"/>
                <a:ext cx="31499" cy="27001"/>
                <a:chOff x="4172339" y="3381693"/>
                <a:chExt cx="31499" cy="27001"/>
              </a:xfrm>
            </p:grpSpPr>
            <p:sp>
              <p:nvSpPr>
                <p:cNvPr id="6102" name="Google Shape;6102;p8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grpSp>
        <p:nvGrpSpPr>
          <p:cNvPr id="6108" name="Google Shape;6108;p83"/>
          <p:cNvGrpSpPr/>
          <p:nvPr/>
        </p:nvGrpSpPr>
        <p:grpSpPr>
          <a:xfrm>
            <a:off x="729274" y="969771"/>
            <a:ext cx="2507799" cy="206239"/>
            <a:chOff x="106648" y="895722"/>
            <a:chExt cx="4481413" cy="374300"/>
          </a:xfrm>
        </p:grpSpPr>
        <p:grpSp>
          <p:nvGrpSpPr>
            <p:cNvPr id="6109" name="Google Shape;6109;p83"/>
            <p:cNvGrpSpPr/>
            <p:nvPr/>
          </p:nvGrpSpPr>
          <p:grpSpPr>
            <a:xfrm>
              <a:off x="2233276" y="895722"/>
              <a:ext cx="1082667" cy="223591"/>
              <a:chOff x="4808316" y="2800065"/>
              <a:chExt cx="1999386" cy="412910"/>
            </a:xfrm>
          </p:grpSpPr>
          <p:sp>
            <p:nvSpPr>
              <p:cNvPr id="6110" name="Google Shape;6110;p8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1" name="Google Shape;6111;p83"/>
              <p:cNvGrpSpPr/>
              <p:nvPr/>
            </p:nvGrpSpPr>
            <p:grpSpPr>
              <a:xfrm>
                <a:off x="4808316" y="2800065"/>
                <a:ext cx="92400" cy="411825"/>
                <a:chOff x="845575" y="2563700"/>
                <a:chExt cx="92400" cy="411825"/>
              </a:xfrm>
            </p:grpSpPr>
            <p:cxnSp>
              <p:nvCxnSpPr>
                <p:cNvPr id="6112" name="Google Shape;6112;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13" name="Google Shape;6113;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4" name="Google Shape;6114;p83"/>
            <p:cNvGrpSpPr/>
            <p:nvPr/>
          </p:nvGrpSpPr>
          <p:grpSpPr>
            <a:xfrm>
              <a:off x="106648" y="895722"/>
              <a:ext cx="1088401" cy="223591"/>
              <a:chOff x="881025" y="2800065"/>
              <a:chExt cx="2009975" cy="412910"/>
            </a:xfrm>
          </p:grpSpPr>
          <p:sp>
            <p:nvSpPr>
              <p:cNvPr id="6115" name="Google Shape;6115;p8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6" name="Google Shape;6116;p83"/>
              <p:cNvGrpSpPr/>
              <p:nvPr/>
            </p:nvGrpSpPr>
            <p:grpSpPr>
              <a:xfrm>
                <a:off x="881025" y="2800065"/>
                <a:ext cx="92400" cy="411825"/>
                <a:chOff x="845575" y="2563700"/>
                <a:chExt cx="92400" cy="411825"/>
              </a:xfrm>
            </p:grpSpPr>
            <p:cxnSp>
              <p:nvCxnSpPr>
                <p:cNvPr id="6117" name="Google Shape;6117;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18" name="Google Shape;6118;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9" name="Google Shape;6119;p83"/>
            <p:cNvGrpSpPr/>
            <p:nvPr/>
          </p:nvGrpSpPr>
          <p:grpSpPr>
            <a:xfrm>
              <a:off x="1172346" y="1047018"/>
              <a:ext cx="1083151" cy="223003"/>
              <a:chOff x="2849073" y="3079467"/>
              <a:chExt cx="2000279" cy="411825"/>
            </a:xfrm>
          </p:grpSpPr>
          <p:sp>
            <p:nvSpPr>
              <p:cNvPr id="6120" name="Google Shape;6120;p8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83"/>
              <p:cNvGrpSpPr/>
              <p:nvPr/>
            </p:nvGrpSpPr>
            <p:grpSpPr>
              <a:xfrm rot="10800000">
                <a:off x="2849073" y="3079467"/>
                <a:ext cx="92400" cy="411825"/>
                <a:chOff x="2070100" y="2563700"/>
                <a:chExt cx="92400" cy="411825"/>
              </a:xfrm>
            </p:grpSpPr>
            <p:cxnSp>
              <p:nvCxnSpPr>
                <p:cNvPr id="6122" name="Google Shape;6122;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23" name="Google Shape;6123;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4" name="Google Shape;6124;p83"/>
            <p:cNvGrpSpPr/>
            <p:nvPr/>
          </p:nvGrpSpPr>
          <p:grpSpPr>
            <a:xfrm>
              <a:off x="3290132" y="1047018"/>
              <a:ext cx="1297929" cy="223003"/>
              <a:chOff x="6760035" y="3079467"/>
              <a:chExt cx="2396914" cy="411825"/>
            </a:xfrm>
          </p:grpSpPr>
          <p:sp>
            <p:nvSpPr>
              <p:cNvPr id="6125" name="Google Shape;6125;p8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83"/>
              <p:cNvGrpSpPr/>
              <p:nvPr/>
            </p:nvGrpSpPr>
            <p:grpSpPr>
              <a:xfrm rot="10800000">
                <a:off x="6760035" y="3079467"/>
                <a:ext cx="92400" cy="411825"/>
                <a:chOff x="2070100" y="2563700"/>
                <a:chExt cx="92400" cy="411825"/>
              </a:xfrm>
            </p:grpSpPr>
            <p:cxnSp>
              <p:nvCxnSpPr>
                <p:cNvPr id="6127" name="Google Shape;6127;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28" name="Google Shape;6128;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29" name="Google Shape;6129;p83"/>
          <p:cNvGrpSpPr/>
          <p:nvPr/>
        </p:nvGrpSpPr>
        <p:grpSpPr>
          <a:xfrm>
            <a:off x="2147036" y="3369142"/>
            <a:ext cx="1086701" cy="799429"/>
            <a:chOff x="2183288" y="3555572"/>
            <a:chExt cx="1136241" cy="835873"/>
          </a:xfrm>
        </p:grpSpPr>
        <p:sp>
          <p:nvSpPr>
            <p:cNvPr id="6130" name="Google Shape;6130;p8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83"/>
            <p:cNvGrpSpPr/>
            <p:nvPr/>
          </p:nvGrpSpPr>
          <p:grpSpPr>
            <a:xfrm>
              <a:off x="2205895" y="3637269"/>
              <a:ext cx="1089848" cy="724993"/>
              <a:chOff x="2205895" y="3637269"/>
              <a:chExt cx="1089848" cy="724993"/>
            </a:xfrm>
          </p:grpSpPr>
          <p:sp>
            <p:nvSpPr>
              <p:cNvPr id="6132" name="Google Shape;6132;p8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8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9" name="Google Shape;6139;p8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140" name="Google Shape;6140;p83"/>
            <p:cNvGrpSpPr/>
            <p:nvPr/>
          </p:nvGrpSpPr>
          <p:grpSpPr>
            <a:xfrm>
              <a:off x="3173850" y="3779426"/>
              <a:ext cx="145679" cy="70048"/>
              <a:chOff x="3173850" y="3779426"/>
              <a:chExt cx="145679" cy="70048"/>
            </a:xfrm>
          </p:grpSpPr>
          <p:cxnSp>
            <p:nvCxnSpPr>
              <p:cNvPr id="6141" name="Google Shape;6141;p8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142" name="Google Shape;6142;p8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3"/>
            <p:cNvGrpSpPr/>
            <p:nvPr/>
          </p:nvGrpSpPr>
          <p:grpSpPr>
            <a:xfrm>
              <a:off x="2183288" y="4139483"/>
              <a:ext cx="145133" cy="70048"/>
              <a:chOff x="2183288" y="4139483"/>
              <a:chExt cx="145133" cy="70048"/>
            </a:xfrm>
          </p:grpSpPr>
          <p:cxnSp>
            <p:nvCxnSpPr>
              <p:cNvPr id="6144" name="Google Shape;6144;p8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145" name="Google Shape;6145;p8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6" name="Google Shape;6146;p8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7" name="Google Shape;6147;p8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148" name="Google Shape;6148;p83"/>
            <p:cNvGrpSpPr/>
            <p:nvPr/>
          </p:nvGrpSpPr>
          <p:grpSpPr>
            <a:xfrm>
              <a:off x="2943836" y="4268886"/>
              <a:ext cx="60717" cy="122559"/>
              <a:chOff x="2943836" y="4268886"/>
              <a:chExt cx="60717" cy="122559"/>
            </a:xfrm>
          </p:grpSpPr>
          <p:sp>
            <p:nvSpPr>
              <p:cNvPr id="6149" name="Google Shape;6149;p8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0" name="Google Shape;6150;p8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151" name="Google Shape;6151;p83"/>
          <p:cNvGrpSpPr/>
          <p:nvPr/>
        </p:nvGrpSpPr>
        <p:grpSpPr>
          <a:xfrm>
            <a:off x="3409981" y="1290142"/>
            <a:ext cx="1675870" cy="758251"/>
            <a:chOff x="3530532" y="1496185"/>
            <a:chExt cx="1562000" cy="706730"/>
          </a:xfrm>
        </p:grpSpPr>
        <p:cxnSp>
          <p:nvCxnSpPr>
            <p:cNvPr id="6152" name="Google Shape;6152;p8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153" name="Google Shape;6153;p83"/>
            <p:cNvGrpSpPr/>
            <p:nvPr/>
          </p:nvGrpSpPr>
          <p:grpSpPr>
            <a:xfrm>
              <a:off x="3530532" y="1496185"/>
              <a:ext cx="323430" cy="463587"/>
              <a:chOff x="3530532" y="1496185"/>
              <a:chExt cx="323430" cy="463587"/>
            </a:xfrm>
          </p:grpSpPr>
          <p:grpSp>
            <p:nvGrpSpPr>
              <p:cNvPr id="6154" name="Google Shape;6154;p83"/>
              <p:cNvGrpSpPr/>
              <p:nvPr/>
            </p:nvGrpSpPr>
            <p:grpSpPr>
              <a:xfrm>
                <a:off x="3567462" y="1496185"/>
                <a:ext cx="286500" cy="361376"/>
                <a:chOff x="3567462" y="1496185"/>
                <a:chExt cx="286500" cy="361376"/>
              </a:xfrm>
            </p:grpSpPr>
            <p:cxnSp>
              <p:nvCxnSpPr>
                <p:cNvPr id="6155" name="Google Shape;6155;p8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156" name="Google Shape;6156;p8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7" name="Google Shape;6157;p8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3"/>
            <p:cNvGrpSpPr/>
            <p:nvPr/>
          </p:nvGrpSpPr>
          <p:grpSpPr>
            <a:xfrm>
              <a:off x="3891569" y="1779209"/>
              <a:ext cx="323945" cy="423706"/>
              <a:chOff x="3891569" y="1779209"/>
              <a:chExt cx="323945" cy="423706"/>
            </a:xfrm>
          </p:grpSpPr>
          <p:grpSp>
            <p:nvGrpSpPr>
              <p:cNvPr id="6159" name="Google Shape;6159;p83"/>
              <p:cNvGrpSpPr/>
              <p:nvPr/>
            </p:nvGrpSpPr>
            <p:grpSpPr>
              <a:xfrm>
                <a:off x="3929014" y="1881638"/>
                <a:ext cx="286500" cy="321278"/>
                <a:chOff x="3929014" y="1881638"/>
                <a:chExt cx="286500" cy="321278"/>
              </a:xfrm>
            </p:grpSpPr>
            <p:cxnSp>
              <p:nvCxnSpPr>
                <p:cNvPr id="6160" name="Google Shape;6160;p8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161" name="Google Shape;6161;p8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2" name="Google Shape;6162;p8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3"/>
            <p:cNvGrpSpPr/>
            <p:nvPr/>
          </p:nvGrpSpPr>
          <p:grpSpPr>
            <a:xfrm>
              <a:off x="4252606" y="1496185"/>
              <a:ext cx="324721" cy="463587"/>
              <a:chOff x="4252606" y="1496185"/>
              <a:chExt cx="324721" cy="463587"/>
            </a:xfrm>
          </p:grpSpPr>
          <p:grpSp>
            <p:nvGrpSpPr>
              <p:cNvPr id="6164" name="Google Shape;6164;p83"/>
              <p:cNvGrpSpPr/>
              <p:nvPr/>
            </p:nvGrpSpPr>
            <p:grpSpPr>
              <a:xfrm>
                <a:off x="4290828" y="1496185"/>
                <a:ext cx="286500" cy="361376"/>
                <a:chOff x="4290828" y="1496185"/>
                <a:chExt cx="286500" cy="361376"/>
              </a:xfrm>
            </p:grpSpPr>
            <p:cxnSp>
              <p:nvCxnSpPr>
                <p:cNvPr id="6165" name="Google Shape;6165;p8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166" name="Google Shape;6166;p8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8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3"/>
            <p:cNvGrpSpPr/>
            <p:nvPr/>
          </p:nvGrpSpPr>
          <p:grpSpPr>
            <a:xfrm>
              <a:off x="4613643" y="1763716"/>
              <a:ext cx="325308" cy="439200"/>
              <a:chOff x="4613643" y="1763716"/>
              <a:chExt cx="325308" cy="439200"/>
            </a:xfrm>
          </p:grpSpPr>
          <p:grpSp>
            <p:nvGrpSpPr>
              <p:cNvPr id="6169" name="Google Shape;6169;p83"/>
              <p:cNvGrpSpPr/>
              <p:nvPr/>
            </p:nvGrpSpPr>
            <p:grpSpPr>
              <a:xfrm>
                <a:off x="4652451" y="1879538"/>
                <a:ext cx="286500" cy="323378"/>
                <a:chOff x="4652451" y="1879538"/>
                <a:chExt cx="286500" cy="323378"/>
              </a:xfrm>
            </p:grpSpPr>
            <p:cxnSp>
              <p:nvCxnSpPr>
                <p:cNvPr id="6170" name="Google Shape;6170;p8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171" name="Google Shape;6171;p8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8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3" name="Google Shape;6173;p83"/>
          <p:cNvGrpSpPr/>
          <p:nvPr/>
        </p:nvGrpSpPr>
        <p:grpSpPr>
          <a:xfrm>
            <a:off x="3421841" y="2143768"/>
            <a:ext cx="1652173" cy="391517"/>
            <a:chOff x="3512551" y="2358270"/>
            <a:chExt cx="1597383" cy="378533"/>
          </a:xfrm>
        </p:grpSpPr>
        <p:cxnSp>
          <p:nvCxnSpPr>
            <p:cNvPr id="6174" name="Google Shape;6174;p83"/>
            <p:cNvCxnSpPr>
              <a:stCxn id="6175" idx="6"/>
              <a:endCxn id="617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177" name="Google Shape;6177;p83"/>
            <p:cNvGrpSpPr/>
            <p:nvPr/>
          </p:nvGrpSpPr>
          <p:grpSpPr>
            <a:xfrm>
              <a:off x="3512551" y="2358270"/>
              <a:ext cx="225647" cy="307714"/>
              <a:chOff x="2182679" y="2004714"/>
              <a:chExt cx="792300" cy="1080458"/>
            </a:xfrm>
          </p:grpSpPr>
          <p:cxnSp>
            <p:nvCxnSpPr>
              <p:cNvPr id="6178" name="Google Shape;6178;p83"/>
              <p:cNvCxnSpPr>
                <a:stCxn id="617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175" name="Google Shape;6175;p8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3"/>
            <p:cNvGrpSpPr/>
            <p:nvPr/>
          </p:nvGrpSpPr>
          <p:grpSpPr>
            <a:xfrm>
              <a:off x="3969644" y="2440153"/>
              <a:ext cx="225853" cy="296651"/>
              <a:chOff x="3775710" y="1729289"/>
              <a:chExt cx="136500" cy="179289"/>
            </a:xfrm>
          </p:grpSpPr>
          <p:cxnSp>
            <p:nvCxnSpPr>
              <p:cNvPr id="6181" name="Google Shape;6181;p8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182" name="Google Shape;6182;p8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3"/>
            <p:cNvGrpSpPr/>
            <p:nvPr/>
          </p:nvGrpSpPr>
          <p:grpSpPr>
            <a:xfrm>
              <a:off x="4427051" y="2358270"/>
              <a:ext cx="225647" cy="307714"/>
              <a:chOff x="5393704" y="2004714"/>
              <a:chExt cx="792300" cy="1080458"/>
            </a:xfrm>
          </p:grpSpPr>
          <p:cxnSp>
            <p:nvCxnSpPr>
              <p:cNvPr id="6185" name="Google Shape;6185;p83"/>
              <p:cNvCxnSpPr>
                <a:stCxn id="618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187" name="Google Shape;6187;p8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3"/>
            <p:cNvGrpSpPr/>
            <p:nvPr/>
          </p:nvGrpSpPr>
          <p:grpSpPr>
            <a:xfrm>
              <a:off x="4884287" y="2440252"/>
              <a:ext cx="225647" cy="296532"/>
              <a:chOff x="6999166" y="2292572"/>
              <a:chExt cx="792300" cy="1041192"/>
            </a:xfrm>
          </p:grpSpPr>
          <p:cxnSp>
            <p:nvCxnSpPr>
              <p:cNvPr id="6189" name="Google Shape;6189;p8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176" name="Google Shape;6176;p8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1" name="Google Shape;6191;p83"/>
          <p:cNvGrpSpPr/>
          <p:nvPr/>
        </p:nvGrpSpPr>
        <p:grpSpPr>
          <a:xfrm>
            <a:off x="6842649" y="979967"/>
            <a:ext cx="1581844" cy="732818"/>
            <a:chOff x="634175" y="2986275"/>
            <a:chExt cx="3147949" cy="1458344"/>
          </a:xfrm>
        </p:grpSpPr>
        <p:cxnSp>
          <p:nvCxnSpPr>
            <p:cNvPr id="6192" name="Google Shape;6192;p83"/>
            <p:cNvCxnSpPr>
              <a:stCxn id="6193" idx="4"/>
              <a:endCxn id="619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195" name="Google Shape;6195;p83"/>
            <p:cNvCxnSpPr>
              <a:stCxn id="6194" idx="0"/>
              <a:endCxn id="619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97" name="Google Shape;6197;p83"/>
            <p:cNvCxnSpPr>
              <a:stCxn id="6196" idx="4"/>
              <a:endCxn id="619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99" name="Google Shape;6199;p83"/>
            <p:cNvCxnSpPr>
              <a:stCxn id="6198" idx="0"/>
              <a:endCxn id="620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200" name="Google Shape;6200;p8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96" name="Google Shape;6196;p8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93" name="Google Shape;6193;p8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98" name="Google Shape;6198;p8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94" name="Google Shape;6194;p8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201" name="Google Shape;6201;p83"/>
          <p:cNvGrpSpPr/>
          <p:nvPr/>
        </p:nvGrpSpPr>
        <p:grpSpPr>
          <a:xfrm>
            <a:off x="3410364" y="2674277"/>
            <a:ext cx="1675128" cy="313674"/>
            <a:chOff x="998425" y="1182125"/>
            <a:chExt cx="1065400" cy="199500"/>
          </a:xfrm>
        </p:grpSpPr>
        <p:sp>
          <p:nvSpPr>
            <p:cNvPr id="6202" name="Google Shape;6202;p8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3"/>
          <p:cNvGrpSpPr/>
          <p:nvPr/>
        </p:nvGrpSpPr>
        <p:grpSpPr>
          <a:xfrm>
            <a:off x="3410363" y="3630244"/>
            <a:ext cx="1675129" cy="525345"/>
            <a:chOff x="5194708" y="3484366"/>
            <a:chExt cx="3148148" cy="987304"/>
          </a:xfrm>
        </p:grpSpPr>
        <p:grpSp>
          <p:nvGrpSpPr>
            <p:cNvPr id="6208" name="Google Shape;6208;p83"/>
            <p:cNvGrpSpPr/>
            <p:nvPr/>
          </p:nvGrpSpPr>
          <p:grpSpPr>
            <a:xfrm>
              <a:off x="7531521" y="3484366"/>
              <a:ext cx="811335" cy="987304"/>
              <a:chOff x="3379425" y="1617275"/>
              <a:chExt cx="1090650" cy="1327200"/>
            </a:xfrm>
          </p:grpSpPr>
          <p:sp>
            <p:nvSpPr>
              <p:cNvPr id="6209" name="Google Shape;6209;p8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3"/>
            <p:cNvGrpSpPr/>
            <p:nvPr/>
          </p:nvGrpSpPr>
          <p:grpSpPr>
            <a:xfrm>
              <a:off x="6752546" y="3484366"/>
              <a:ext cx="811428" cy="987304"/>
              <a:chOff x="2332275" y="1617275"/>
              <a:chExt cx="1090775" cy="1327200"/>
            </a:xfrm>
          </p:grpSpPr>
          <p:sp>
            <p:nvSpPr>
              <p:cNvPr id="6213" name="Google Shape;6213;p8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3"/>
            <p:cNvGrpSpPr/>
            <p:nvPr/>
          </p:nvGrpSpPr>
          <p:grpSpPr>
            <a:xfrm>
              <a:off x="5973664" y="3484366"/>
              <a:ext cx="811335" cy="987304"/>
              <a:chOff x="1285250" y="1617275"/>
              <a:chExt cx="1090650" cy="1327200"/>
            </a:xfrm>
          </p:grpSpPr>
          <p:sp>
            <p:nvSpPr>
              <p:cNvPr id="6217" name="Google Shape;6217;p8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3"/>
            <p:cNvGrpSpPr/>
            <p:nvPr/>
          </p:nvGrpSpPr>
          <p:grpSpPr>
            <a:xfrm>
              <a:off x="5194708" y="3484366"/>
              <a:ext cx="811409" cy="987304"/>
              <a:chOff x="238125" y="1617275"/>
              <a:chExt cx="1090750" cy="1327200"/>
            </a:xfrm>
          </p:grpSpPr>
          <p:sp>
            <p:nvSpPr>
              <p:cNvPr id="6221" name="Google Shape;6221;p8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4" name="Google Shape;6224;p83"/>
          <p:cNvGrpSpPr/>
          <p:nvPr/>
        </p:nvGrpSpPr>
        <p:grpSpPr>
          <a:xfrm>
            <a:off x="6844048" y="2276133"/>
            <a:ext cx="1579046" cy="522230"/>
            <a:chOff x="6853641" y="2534077"/>
            <a:chExt cx="1515545" cy="501229"/>
          </a:xfrm>
        </p:grpSpPr>
        <p:grpSp>
          <p:nvGrpSpPr>
            <p:cNvPr id="6225" name="Google Shape;6225;p83"/>
            <p:cNvGrpSpPr/>
            <p:nvPr/>
          </p:nvGrpSpPr>
          <p:grpSpPr>
            <a:xfrm>
              <a:off x="6853641" y="2618923"/>
              <a:ext cx="1515545" cy="324556"/>
              <a:chOff x="6853641" y="2618923"/>
              <a:chExt cx="1515545" cy="324556"/>
            </a:xfrm>
          </p:grpSpPr>
          <p:sp>
            <p:nvSpPr>
              <p:cNvPr id="6226" name="Google Shape;6226;p8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3"/>
          <p:cNvGrpSpPr/>
          <p:nvPr/>
        </p:nvGrpSpPr>
        <p:grpSpPr>
          <a:xfrm>
            <a:off x="3438940" y="3151173"/>
            <a:ext cx="1617976" cy="346616"/>
            <a:chOff x="1808063" y="4294338"/>
            <a:chExt cx="3370782" cy="721817"/>
          </a:xfrm>
        </p:grpSpPr>
        <p:sp>
          <p:nvSpPr>
            <p:cNvPr id="6237" name="Google Shape;6237;p8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83"/>
          <p:cNvGrpSpPr/>
          <p:nvPr/>
        </p:nvGrpSpPr>
        <p:grpSpPr>
          <a:xfrm>
            <a:off x="5264936" y="3817923"/>
            <a:ext cx="1417067" cy="350605"/>
            <a:chOff x="4234950" y="2101012"/>
            <a:chExt cx="4219974" cy="1044090"/>
          </a:xfrm>
        </p:grpSpPr>
        <p:sp>
          <p:nvSpPr>
            <p:cNvPr id="6248" name="Google Shape;6248;p8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3"/>
          <p:cNvGrpSpPr/>
          <p:nvPr/>
        </p:nvGrpSpPr>
        <p:grpSpPr>
          <a:xfrm>
            <a:off x="6840408" y="1808681"/>
            <a:ext cx="1586327" cy="371557"/>
            <a:chOff x="1247650" y="2075423"/>
            <a:chExt cx="6648477" cy="1557238"/>
          </a:xfrm>
        </p:grpSpPr>
        <p:sp>
          <p:nvSpPr>
            <p:cNvPr id="6265" name="Google Shape;6265;p8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3"/>
          <p:cNvGrpSpPr/>
          <p:nvPr/>
        </p:nvGrpSpPr>
        <p:grpSpPr>
          <a:xfrm>
            <a:off x="5271678" y="961870"/>
            <a:ext cx="1415601" cy="1648533"/>
            <a:chOff x="1839112" y="2209163"/>
            <a:chExt cx="1918159" cy="2233784"/>
          </a:xfrm>
        </p:grpSpPr>
        <p:sp>
          <p:nvSpPr>
            <p:cNvPr id="6272" name="Google Shape;6272;p8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5" name="Google Shape;6275;p83"/>
            <p:cNvCxnSpPr>
              <a:stCxn id="6272" idx="6"/>
              <a:endCxn id="627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276" name="Google Shape;6276;p83"/>
            <p:cNvCxnSpPr>
              <a:stCxn id="6273" idx="4"/>
              <a:endCxn id="627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278" name="Google Shape;6278;p83"/>
            <p:cNvCxnSpPr>
              <a:stCxn id="6277" idx="6"/>
              <a:endCxn id="627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279" name="Google Shape;6279;p83"/>
            <p:cNvCxnSpPr>
              <a:stCxn id="6274" idx="4"/>
              <a:endCxn id="628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277" name="Google Shape;6277;p8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2" name="Google Shape;6282;p83"/>
            <p:cNvCxnSpPr>
              <a:endCxn id="628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283" name="Google Shape;6283;p83"/>
          <p:cNvGrpSpPr/>
          <p:nvPr/>
        </p:nvGrpSpPr>
        <p:grpSpPr>
          <a:xfrm>
            <a:off x="3428944" y="979954"/>
            <a:ext cx="1637968" cy="154942"/>
            <a:chOff x="238125" y="2506075"/>
            <a:chExt cx="7115411" cy="673075"/>
          </a:xfrm>
        </p:grpSpPr>
        <p:sp>
          <p:nvSpPr>
            <p:cNvPr id="6284" name="Google Shape;6284;p8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3"/>
          <p:cNvGrpSpPr/>
          <p:nvPr/>
        </p:nvGrpSpPr>
        <p:grpSpPr>
          <a:xfrm>
            <a:off x="1969680" y="1294672"/>
            <a:ext cx="1262932" cy="785408"/>
            <a:chOff x="548861" y="389676"/>
            <a:chExt cx="3843371" cy="2390163"/>
          </a:xfrm>
        </p:grpSpPr>
        <p:cxnSp>
          <p:nvCxnSpPr>
            <p:cNvPr id="6290" name="Google Shape;6290;p8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291" name="Google Shape;6291;p8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292" name="Google Shape;6292;p8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293" name="Google Shape;6293;p8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294" name="Google Shape;6294;p8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295" name="Google Shape;6295;p8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6" name="Google Shape;6296;p8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97" name="Google Shape;6297;p8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3"/>
          <p:cNvGrpSpPr/>
          <p:nvPr/>
        </p:nvGrpSpPr>
        <p:grpSpPr>
          <a:xfrm>
            <a:off x="757812" y="2401550"/>
            <a:ext cx="1412054" cy="633562"/>
            <a:chOff x="1187400" y="2529299"/>
            <a:chExt cx="6769193" cy="2241903"/>
          </a:xfrm>
        </p:grpSpPr>
        <p:sp>
          <p:nvSpPr>
            <p:cNvPr id="6304" name="Google Shape;6304;p8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305" name="Google Shape;6305;p8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06" name="Google Shape;6306;p8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07" name="Google Shape;6307;p8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08" name="Google Shape;6308;p8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09" name="Google Shape;6309;p8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10" name="Google Shape;6310;p8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311" name="Google Shape;6311;p83"/>
            <p:cNvCxnSpPr>
              <a:stCxn id="6304" idx="2"/>
              <a:endCxn id="630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12" name="Google Shape;6312;p83"/>
            <p:cNvCxnSpPr>
              <a:stCxn id="6306" idx="0"/>
              <a:endCxn id="630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13" name="Google Shape;6313;p83"/>
            <p:cNvCxnSpPr>
              <a:stCxn id="6306" idx="2"/>
              <a:endCxn id="630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14" name="Google Shape;6314;p83"/>
            <p:cNvCxnSpPr>
              <a:stCxn id="6307" idx="0"/>
              <a:endCxn id="630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15" name="Google Shape;6315;p83"/>
            <p:cNvCxnSpPr>
              <a:stCxn id="6305" idx="2"/>
              <a:endCxn id="631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16" name="Google Shape;6316;p83"/>
            <p:cNvCxnSpPr>
              <a:stCxn id="6309" idx="0"/>
              <a:endCxn id="630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317" name="Google Shape;6317;p83"/>
          <p:cNvGrpSpPr/>
          <p:nvPr/>
        </p:nvGrpSpPr>
        <p:grpSpPr>
          <a:xfrm>
            <a:off x="6844058" y="2894258"/>
            <a:ext cx="1579035" cy="540873"/>
            <a:chOff x="6895650" y="3126697"/>
            <a:chExt cx="1436662" cy="492105"/>
          </a:xfrm>
        </p:grpSpPr>
        <p:sp>
          <p:nvSpPr>
            <p:cNvPr id="6318" name="Google Shape;6318;p8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83"/>
            <p:cNvGrpSpPr/>
            <p:nvPr/>
          </p:nvGrpSpPr>
          <p:grpSpPr>
            <a:xfrm>
              <a:off x="6995957" y="3335810"/>
              <a:ext cx="1230393" cy="71754"/>
              <a:chOff x="6995957" y="3287964"/>
              <a:chExt cx="1230393" cy="71754"/>
            </a:xfrm>
          </p:grpSpPr>
          <p:sp>
            <p:nvSpPr>
              <p:cNvPr id="6324" name="Google Shape;6324;p8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9" name="Google Shape;6329;p83"/>
          <p:cNvGrpSpPr/>
          <p:nvPr/>
        </p:nvGrpSpPr>
        <p:grpSpPr>
          <a:xfrm>
            <a:off x="6842640" y="3531021"/>
            <a:ext cx="1581862" cy="650625"/>
            <a:chOff x="6777990" y="3710194"/>
            <a:chExt cx="1646915" cy="677382"/>
          </a:xfrm>
        </p:grpSpPr>
        <p:grpSp>
          <p:nvGrpSpPr>
            <p:cNvPr id="6330" name="Google Shape;6330;p83"/>
            <p:cNvGrpSpPr/>
            <p:nvPr/>
          </p:nvGrpSpPr>
          <p:grpSpPr>
            <a:xfrm>
              <a:off x="6777990" y="3874492"/>
              <a:ext cx="411129" cy="513083"/>
              <a:chOff x="6777990" y="3874492"/>
              <a:chExt cx="411129" cy="513083"/>
            </a:xfrm>
          </p:grpSpPr>
          <p:cxnSp>
            <p:nvCxnSpPr>
              <p:cNvPr id="6331" name="Google Shape;6331;p8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32" name="Google Shape;6332;p8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3"/>
            <p:cNvGrpSpPr/>
            <p:nvPr/>
          </p:nvGrpSpPr>
          <p:grpSpPr>
            <a:xfrm>
              <a:off x="7188425" y="3710194"/>
              <a:ext cx="411123" cy="520535"/>
              <a:chOff x="7188425" y="3710194"/>
              <a:chExt cx="411123" cy="520535"/>
            </a:xfrm>
          </p:grpSpPr>
          <p:cxnSp>
            <p:nvCxnSpPr>
              <p:cNvPr id="6334" name="Google Shape;6334;p8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35" name="Google Shape;6335;p8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3"/>
            <p:cNvGrpSpPr/>
            <p:nvPr/>
          </p:nvGrpSpPr>
          <p:grpSpPr>
            <a:xfrm>
              <a:off x="7603341" y="3874492"/>
              <a:ext cx="411474" cy="513083"/>
              <a:chOff x="7603341" y="3874492"/>
              <a:chExt cx="411474" cy="513083"/>
            </a:xfrm>
          </p:grpSpPr>
          <p:cxnSp>
            <p:nvCxnSpPr>
              <p:cNvPr id="6337" name="Google Shape;6337;p8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38" name="Google Shape;6338;p8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3"/>
            <p:cNvGrpSpPr/>
            <p:nvPr/>
          </p:nvGrpSpPr>
          <p:grpSpPr>
            <a:xfrm>
              <a:off x="8013776" y="3722847"/>
              <a:ext cx="411129" cy="507881"/>
              <a:chOff x="8013776" y="3722847"/>
              <a:chExt cx="411129" cy="507881"/>
            </a:xfrm>
          </p:grpSpPr>
          <p:cxnSp>
            <p:nvCxnSpPr>
              <p:cNvPr id="6340" name="Google Shape;6340;p8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341" name="Google Shape;6341;p8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3"/>
          <p:cNvGrpSpPr/>
          <p:nvPr/>
        </p:nvGrpSpPr>
        <p:grpSpPr>
          <a:xfrm>
            <a:off x="5262155" y="2703861"/>
            <a:ext cx="1421889" cy="1020603"/>
            <a:chOff x="5190863" y="2824811"/>
            <a:chExt cx="1544860" cy="1108869"/>
          </a:xfrm>
        </p:grpSpPr>
        <p:grpSp>
          <p:nvGrpSpPr>
            <p:cNvPr id="6343" name="Google Shape;6343;p83"/>
            <p:cNvGrpSpPr/>
            <p:nvPr/>
          </p:nvGrpSpPr>
          <p:grpSpPr>
            <a:xfrm>
              <a:off x="5938695" y="3176919"/>
              <a:ext cx="685761" cy="404739"/>
              <a:chOff x="5938695" y="3176919"/>
              <a:chExt cx="685761" cy="404739"/>
            </a:xfrm>
          </p:grpSpPr>
          <p:grpSp>
            <p:nvGrpSpPr>
              <p:cNvPr id="6344" name="Google Shape;6344;p83"/>
              <p:cNvGrpSpPr/>
              <p:nvPr/>
            </p:nvGrpSpPr>
            <p:grpSpPr>
              <a:xfrm>
                <a:off x="5938695" y="3176919"/>
                <a:ext cx="685761" cy="404739"/>
                <a:chOff x="5938695" y="3176919"/>
                <a:chExt cx="685761" cy="404739"/>
              </a:xfrm>
            </p:grpSpPr>
            <p:sp>
              <p:nvSpPr>
                <p:cNvPr id="6345" name="Google Shape;6345;p8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8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3"/>
            <p:cNvGrpSpPr/>
            <p:nvPr/>
          </p:nvGrpSpPr>
          <p:grpSpPr>
            <a:xfrm>
              <a:off x="5305233" y="3176835"/>
              <a:ext cx="685971" cy="404655"/>
              <a:chOff x="5305233" y="3176835"/>
              <a:chExt cx="685971" cy="404655"/>
            </a:xfrm>
          </p:grpSpPr>
          <p:grpSp>
            <p:nvGrpSpPr>
              <p:cNvPr id="6349" name="Google Shape;6349;p83"/>
              <p:cNvGrpSpPr/>
              <p:nvPr/>
            </p:nvGrpSpPr>
            <p:grpSpPr>
              <a:xfrm>
                <a:off x="5305233" y="3176835"/>
                <a:ext cx="685971" cy="404655"/>
                <a:chOff x="5305233" y="3176835"/>
                <a:chExt cx="685971" cy="404655"/>
              </a:xfrm>
            </p:grpSpPr>
            <p:sp>
              <p:nvSpPr>
                <p:cNvPr id="6350" name="Google Shape;6350;p8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8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3" name="Google Shape;6353;p8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4" name="Google Shape;6354;p83"/>
            <p:cNvGrpSpPr/>
            <p:nvPr/>
          </p:nvGrpSpPr>
          <p:grpSpPr>
            <a:xfrm>
              <a:off x="5657361" y="2824811"/>
              <a:ext cx="1078361" cy="404655"/>
              <a:chOff x="5657361" y="2824811"/>
              <a:chExt cx="1078361" cy="404655"/>
            </a:xfrm>
          </p:grpSpPr>
          <p:grpSp>
            <p:nvGrpSpPr>
              <p:cNvPr id="6355" name="Google Shape;6355;p83"/>
              <p:cNvGrpSpPr/>
              <p:nvPr/>
            </p:nvGrpSpPr>
            <p:grpSpPr>
              <a:xfrm>
                <a:off x="5657361" y="2824811"/>
                <a:ext cx="1078361" cy="404655"/>
                <a:chOff x="5657361" y="2824811"/>
                <a:chExt cx="1078361" cy="404655"/>
              </a:xfrm>
            </p:grpSpPr>
            <p:grpSp>
              <p:nvGrpSpPr>
                <p:cNvPr id="6356" name="Google Shape;6356;p83"/>
                <p:cNvGrpSpPr/>
                <p:nvPr/>
              </p:nvGrpSpPr>
              <p:grpSpPr>
                <a:xfrm>
                  <a:off x="5938485" y="2824811"/>
                  <a:ext cx="797237" cy="404655"/>
                  <a:chOff x="5938485" y="2824811"/>
                  <a:chExt cx="797237" cy="404655"/>
                </a:xfrm>
              </p:grpSpPr>
              <p:sp>
                <p:nvSpPr>
                  <p:cNvPr id="6357" name="Google Shape;6357;p8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8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8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3"/>
            <p:cNvGrpSpPr/>
            <p:nvPr/>
          </p:nvGrpSpPr>
          <p:grpSpPr>
            <a:xfrm>
              <a:off x="5190863" y="3528942"/>
              <a:ext cx="1078026" cy="404739"/>
              <a:chOff x="5190863" y="3528942"/>
              <a:chExt cx="1078026" cy="404739"/>
            </a:xfrm>
          </p:grpSpPr>
          <p:sp>
            <p:nvSpPr>
              <p:cNvPr id="6362" name="Google Shape;6362;p8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3" name="Google Shape;6363;p83"/>
              <p:cNvGrpSpPr/>
              <p:nvPr/>
            </p:nvGrpSpPr>
            <p:grpSpPr>
              <a:xfrm>
                <a:off x="5190863" y="3528942"/>
                <a:ext cx="1078026" cy="404739"/>
                <a:chOff x="5190863" y="3528942"/>
                <a:chExt cx="1078026" cy="404739"/>
              </a:xfrm>
            </p:grpSpPr>
            <p:sp>
              <p:nvSpPr>
                <p:cNvPr id="6364" name="Google Shape;6364;p8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6" name="Google Shape;6366;p83"/>
          <p:cNvGrpSpPr/>
          <p:nvPr/>
        </p:nvGrpSpPr>
        <p:grpSpPr>
          <a:xfrm>
            <a:off x="728162" y="1268329"/>
            <a:ext cx="1086719" cy="879487"/>
            <a:chOff x="803162" y="1474292"/>
            <a:chExt cx="1086719" cy="879487"/>
          </a:xfrm>
        </p:grpSpPr>
        <p:grpSp>
          <p:nvGrpSpPr>
            <p:cNvPr id="6367" name="Google Shape;6367;p83"/>
            <p:cNvGrpSpPr/>
            <p:nvPr/>
          </p:nvGrpSpPr>
          <p:grpSpPr>
            <a:xfrm>
              <a:off x="803162" y="1625948"/>
              <a:ext cx="445856" cy="576579"/>
              <a:chOff x="803162" y="1625948"/>
              <a:chExt cx="445856" cy="576579"/>
            </a:xfrm>
          </p:grpSpPr>
          <p:sp>
            <p:nvSpPr>
              <p:cNvPr id="6368" name="Google Shape;6368;p8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83"/>
              <p:cNvGrpSpPr/>
              <p:nvPr/>
            </p:nvGrpSpPr>
            <p:grpSpPr>
              <a:xfrm>
                <a:off x="1056023" y="1625948"/>
                <a:ext cx="192995" cy="576579"/>
                <a:chOff x="1056023" y="1625948"/>
                <a:chExt cx="192995" cy="576579"/>
              </a:xfrm>
            </p:grpSpPr>
            <p:sp>
              <p:nvSpPr>
                <p:cNvPr id="6370" name="Google Shape;6370;p8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5" name="Google Shape;6375;p83"/>
            <p:cNvGrpSpPr/>
            <p:nvPr/>
          </p:nvGrpSpPr>
          <p:grpSpPr>
            <a:xfrm>
              <a:off x="1371406" y="1474292"/>
              <a:ext cx="518475" cy="879487"/>
              <a:chOff x="1398231" y="1474292"/>
              <a:chExt cx="518475" cy="879487"/>
            </a:xfrm>
          </p:grpSpPr>
          <p:grpSp>
            <p:nvGrpSpPr>
              <p:cNvPr id="6376" name="Google Shape;6376;p83"/>
              <p:cNvGrpSpPr/>
              <p:nvPr/>
            </p:nvGrpSpPr>
            <p:grpSpPr>
              <a:xfrm>
                <a:off x="1398231" y="1474292"/>
                <a:ext cx="518475" cy="341643"/>
                <a:chOff x="1398231" y="1474292"/>
                <a:chExt cx="518475" cy="341643"/>
              </a:xfrm>
            </p:grpSpPr>
            <p:sp>
              <p:nvSpPr>
                <p:cNvPr id="6377" name="Google Shape;6377;p8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83"/>
                <p:cNvGrpSpPr/>
                <p:nvPr/>
              </p:nvGrpSpPr>
              <p:grpSpPr>
                <a:xfrm>
                  <a:off x="1616453" y="1474292"/>
                  <a:ext cx="300253" cy="341643"/>
                  <a:chOff x="1616453" y="1475379"/>
                  <a:chExt cx="300253" cy="341643"/>
                </a:xfrm>
              </p:grpSpPr>
              <p:sp>
                <p:nvSpPr>
                  <p:cNvPr id="6379" name="Google Shape;6379;p8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6" name="Google Shape;6386;p83"/>
                  <p:cNvGrpSpPr/>
                  <p:nvPr/>
                </p:nvGrpSpPr>
                <p:grpSpPr>
                  <a:xfrm>
                    <a:off x="1839639" y="1475379"/>
                    <a:ext cx="77067" cy="341643"/>
                    <a:chOff x="1839639" y="1475379"/>
                    <a:chExt cx="77067" cy="341643"/>
                  </a:xfrm>
                </p:grpSpPr>
                <p:sp>
                  <p:nvSpPr>
                    <p:cNvPr id="6387" name="Google Shape;6387;p8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9" name="Google Shape;6389;p83"/>
              <p:cNvGrpSpPr/>
              <p:nvPr/>
            </p:nvGrpSpPr>
            <p:grpSpPr>
              <a:xfrm>
                <a:off x="1398451" y="2012951"/>
                <a:ext cx="518255" cy="340828"/>
                <a:chOff x="1398451" y="2012951"/>
                <a:chExt cx="518255" cy="340828"/>
              </a:xfrm>
            </p:grpSpPr>
            <p:sp>
              <p:nvSpPr>
                <p:cNvPr id="6390" name="Google Shape;6390;p8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83"/>
                <p:cNvGrpSpPr/>
                <p:nvPr/>
              </p:nvGrpSpPr>
              <p:grpSpPr>
                <a:xfrm>
                  <a:off x="1616453" y="2012951"/>
                  <a:ext cx="300253" cy="340828"/>
                  <a:chOff x="1616453" y="2013538"/>
                  <a:chExt cx="300253" cy="340828"/>
                </a:xfrm>
              </p:grpSpPr>
              <p:sp>
                <p:nvSpPr>
                  <p:cNvPr id="6392" name="Google Shape;6392;p8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83"/>
                  <p:cNvGrpSpPr/>
                  <p:nvPr/>
                </p:nvGrpSpPr>
                <p:grpSpPr>
                  <a:xfrm>
                    <a:off x="1839639" y="2013538"/>
                    <a:ext cx="77067" cy="340828"/>
                    <a:chOff x="1839639" y="2013538"/>
                    <a:chExt cx="77067" cy="340828"/>
                  </a:xfrm>
                </p:grpSpPr>
                <p:sp>
                  <p:nvSpPr>
                    <p:cNvPr id="6400" name="Google Shape;6400;p8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02" name="Google Shape;6402;p83"/>
          <p:cNvGrpSpPr/>
          <p:nvPr/>
        </p:nvGrpSpPr>
        <p:grpSpPr>
          <a:xfrm>
            <a:off x="724986" y="3399516"/>
            <a:ext cx="1368681" cy="682918"/>
            <a:chOff x="724986" y="3605478"/>
            <a:chExt cx="1368681" cy="682918"/>
          </a:xfrm>
        </p:grpSpPr>
        <p:grpSp>
          <p:nvGrpSpPr>
            <p:cNvPr id="6403" name="Google Shape;6403;p83"/>
            <p:cNvGrpSpPr/>
            <p:nvPr/>
          </p:nvGrpSpPr>
          <p:grpSpPr>
            <a:xfrm>
              <a:off x="1289102" y="3823629"/>
              <a:ext cx="240442" cy="250435"/>
              <a:chOff x="-165066" y="3843615"/>
              <a:chExt cx="221259" cy="230455"/>
            </a:xfrm>
          </p:grpSpPr>
          <p:sp>
            <p:nvSpPr>
              <p:cNvPr id="6404" name="Google Shape;6404;p8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3"/>
            <p:cNvGrpSpPr/>
            <p:nvPr/>
          </p:nvGrpSpPr>
          <p:grpSpPr>
            <a:xfrm>
              <a:off x="724986" y="3605478"/>
              <a:ext cx="1368681" cy="682918"/>
              <a:chOff x="724986" y="3605478"/>
              <a:chExt cx="1368681" cy="682918"/>
            </a:xfrm>
          </p:grpSpPr>
          <p:grpSp>
            <p:nvGrpSpPr>
              <p:cNvPr id="6425" name="Google Shape;6425;p83"/>
              <p:cNvGrpSpPr/>
              <p:nvPr/>
            </p:nvGrpSpPr>
            <p:grpSpPr>
              <a:xfrm>
                <a:off x="1498221" y="4047614"/>
                <a:ext cx="529172" cy="240783"/>
                <a:chOff x="1498221" y="4047614"/>
                <a:chExt cx="529172" cy="240783"/>
              </a:xfrm>
            </p:grpSpPr>
            <p:grpSp>
              <p:nvGrpSpPr>
                <p:cNvPr id="6426" name="Google Shape;6426;p83"/>
                <p:cNvGrpSpPr/>
                <p:nvPr/>
              </p:nvGrpSpPr>
              <p:grpSpPr>
                <a:xfrm>
                  <a:off x="1826655" y="4224370"/>
                  <a:ext cx="200738" cy="25631"/>
                  <a:chOff x="1826655" y="4224370"/>
                  <a:chExt cx="200738" cy="25631"/>
                </a:xfrm>
              </p:grpSpPr>
              <p:sp>
                <p:nvSpPr>
                  <p:cNvPr id="6427" name="Google Shape;6427;p8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3"/>
                <p:cNvGrpSpPr/>
                <p:nvPr/>
              </p:nvGrpSpPr>
              <p:grpSpPr>
                <a:xfrm>
                  <a:off x="1498221" y="4047614"/>
                  <a:ext cx="328444" cy="240783"/>
                  <a:chOff x="1498221" y="4047614"/>
                  <a:chExt cx="328444" cy="240783"/>
                </a:xfrm>
              </p:grpSpPr>
              <p:sp>
                <p:nvSpPr>
                  <p:cNvPr id="6430" name="Google Shape;6430;p8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83"/>
                  <p:cNvGrpSpPr/>
                  <p:nvPr/>
                </p:nvGrpSpPr>
                <p:grpSpPr>
                  <a:xfrm>
                    <a:off x="1498221" y="4047614"/>
                    <a:ext cx="150566" cy="190416"/>
                    <a:chOff x="1498221" y="4047614"/>
                    <a:chExt cx="150566" cy="190416"/>
                  </a:xfrm>
                </p:grpSpPr>
                <p:sp>
                  <p:nvSpPr>
                    <p:cNvPr id="6432" name="Google Shape;6432;p8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34" name="Google Shape;6434;p83"/>
              <p:cNvGrpSpPr/>
              <p:nvPr/>
            </p:nvGrpSpPr>
            <p:grpSpPr>
              <a:xfrm>
                <a:off x="1560718" y="3800594"/>
                <a:ext cx="532948" cy="302090"/>
                <a:chOff x="1560718" y="3800594"/>
                <a:chExt cx="532948" cy="302090"/>
              </a:xfrm>
            </p:grpSpPr>
            <p:grpSp>
              <p:nvGrpSpPr>
                <p:cNvPr id="6435" name="Google Shape;6435;p83"/>
                <p:cNvGrpSpPr/>
                <p:nvPr/>
              </p:nvGrpSpPr>
              <p:grpSpPr>
                <a:xfrm>
                  <a:off x="1912179" y="3827344"/>
                  <a:ext cx="181487" cy="25631"/>
                  <a:chOff x="1912179" y="3827344"/>
                  <a:chExt cx="181487" cy="25631"/>
                </a:xfrm>
              </p:grpSpPr>
              <p:sp>
                <p:nvSpPr>
                  <p:cNvPr id="6436" name="Google Shape;6436;p8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3"/>
                <p:cNvGrpSpPr/>
                <p:nvPr/>
              </p:nvGrpSpPr>
              <p:grpSpPr>
                <a:xfrm>
                  <a:off x="1912179" y="4044505"/>
                  <a:ext cx="181487" cy="25622"/>
                  <a:chOff x="1912179" y="4044506"/>
                  <a:chExt cx="181487" cy="25622"/>
                </a:xfrm>
              </p:grpSpPr>
              <p:sp>
                <p:nvSpPr>
                  <p:cNvPr id="6439" name="Google Shape;6439;p8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3"/>
                <p:cNvGrpSpPr/>
                <p:nvPr/>
              </p:nvGrpSpPr>
              <p:grpSpPr>
                <a:xfrm>
                  <a:off x="1560718" y="3800594"/>
                  <a:ext cx="351472" cy="302090"/>
                  <a:chOff x="1560718" y="3800594"/>
                  <a:chExt cx="351472" cy="302090"/>
                </a:xfrm>
              </p:grpSpPr>
              <p:grpSp>
                <p:nvGrpSpPr>
                  <p:cNvPr id="6442" name="Google Shape;6442;p83"/>
                  <p:cNvGrpSpPr/>
                  <p:nvPr/>
                </p:nvGrpSpPr>
                <p:grpSpPr>
                  <a:xfrm>
                    <a:off x="1560718" y="3842857"/>
                    <a:ext cx="173586" cy="217131"/>
                    <a:chOff x="1560718" y="3842857"/>
                    <a:chExt cx="173586" cy="217131"/>
                  </a:xfrm>
                </p:grpSpPr>
                <p:sp>
                  <p:nvSpPr>
                    <p:cNvPr id="6443" name="Google Shape;6443;p8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6" name="Google Shape;6446;p8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48" name="Google Shape;6448;p8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9" name="Google Shape;6449;p83"/>
              <p:cNvGrpSpPr/>
              <p:nvPr/>
            </p:nvGrpSpPr>
            <p:grpSpPr>
              <a:xfrm>
                <a:off x="785350" y="3605478"/>
                <a:ext cx="535311" cy="249245"/>
                <a:chOff x="785350" y="3605478"/>
                <a:chExt cx="535311" cy="249245"/>
              </a:xfrm>
            </p:grpSpPr>
            <p:grpSp>
              <p:nvGrpSpPr>
                <p:cNvPr id="6450" name="Google Shape;6450;p83"/>
                <p:cNvGrpSpPr/>
                <p:nvPr/>
              </p:nvGrpSpPr>
              <p:grpSpPr>
                <a:xfrm>
                  <a:off x="785350" y="3605478"/>
                  <a:ext cx="376191" cy="102736"/>
                  <a:chOff x="785350" y="3605478"/>
                  <a:chExt cx="376191" cy="102736"/>
                </a:xfrm>
              </p:grpSpPr>
              <p:sp>
                <p:nvSpPr>
                  <p:cNvPr id="6451" name="Google Shape;6451;p8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3"/>
                <p:cNvGrpSpPr/>
                <p:nvPr/>
              </p:nvGrpSpPr>
              <p:grpSpPr>
                <a:xfrm>
                  <a:off x="1161530" y="3655851"/>
                  <a:ext cx="159131" cy="198872"/>
                  <a:chOff x="1161530" y="3655851"/>
                  <a:chExt cx="159131" cy="198872"/>
                </a:xfrm>
              </p:grpSpPr>
              <p:sp>
                <p:nvSpPr>
                  <p:cNvPr id="6455" name="Google Shape;6455;p8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7" name="Google Shape;6457;p83"/>
              <p:cNvGrpSpPr/>
              <p:nvPr/>
            </p:nvGrpSpPr>
            <p:grpSpPr>
              <a:xfrm>
                <a:off x="785350" y="4047614"/>
                <a:ext cx="535311" cy="240783"/>
                <a:chOff x="785350" y="4047614"/>
                <a:chExt cx="535311" cy="240783"/>
              </a:xfrm>
            </p:grpSpPr>
            <p:grpSp>
              <p:nvGrpSpPr>
                <p:cNvPr id="6458" name="Google Shape;6458;p83"/>
                <p:cNvGrpSpPr/>
                <p:nvPr/>
              </p:nvGrpSpPr>
              <p:grpSpPr>
                <a:xfrm>
                  <a:off x="1161636" y="4047614"/>
                  <a:ext cx="159025" cy="190415"/>
                  <a:chOff x="1161636" y="4047614"/>
                  <a:chExt cx="159025" cy="190415"/>
                </a:xfrm>
              </p:grpSpPr>
              <p:sp>
                <p:nvSpPr>
                  <p:cNvPr id="6459" name="Google Shape;6459;p8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3"/>
                <p:cNvGrpSpPr/>
                <p:nvPr/>
              </p:nvGrpSpPr>
              <p:grpSpPr>
                <a:xfrm>
                  <a:off x="785350" y="4185661"/>
                  <a:ext cx="376191" cy="102736"/>
                  <a:chOff x="785350" y="4185661"/>
                  <a:chExt cx="376191" cy="102736"/>
                </a:xfrm>
              </p:grpSpPr>
              <p:sp>
                <p:nvSpPr>
                  <p:cNvPr id="6462" name="Google Shape;6462;p8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5" name="Google Shape;6465;p83"/>
              <p:cNvGrpSpPr/>
              <p:nvPr/>
            </p:nvGrpSpPr>
            <p:grpSpPr>
              <a:xfrm>
                <a:off x="1501054" y="3605478"/>
                <a:ext cx="526340" cy="249240"/>
                <a:chOff x="1501054" y="3605478"/>
                <a:chExt cx="526340" cy="249240"/>
              </a:xfrm>
            </p:grpSpPr>
            <p:grpSp>
              <p:nvGrpSpPr>
                <p:cNvPr id="6466" name="Google Shape;6466;p83"/>
                <p:cNvGrpSpPr/>
                <p:nvPr/>
              </p:nvGrpSpPr>
              <p:grpSpPr>
                <a:xfrm>
                  <a:off x="1834208" y="3643867"/>
                  <a:ext cx="193185" cy="25622"/>
                  <a:chOff x="1834208" y="3643867"/>
                  <a:chExt cx="193185" cy="25622"/>
                </a:xfrm>
              </p:grpSpPr>
              <p:sp>
                <p:nvSpPr>
                  <p:cNvPr id="6467" name="Google Shape;6467;p8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3"/>
                <p:cNvGrpSpPr/>
                <p:nvPr/>
              </p:nvGrpSpPr>
              <p:grpSpPr>
                <a:xfrm>
                  <a:off x="1501054" y="3605478"/>
                  <a:ext cx="333165" cy="249240"/>
                  <a:chOff x="1501054" y="3605478"/>
                  <a:chExt cx="333165" cy="249240"/>
                </a:xfrm>
              </p:grpSpPr>
              <p:sp>
                <p:nvSpPr>
                  <p:cNvPr id="6470" name="Google Shape;6470;p8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1" name="Google Shape;6471;p83"/>
                  <p:cNvGrpSpPr/>
                  <p:nvPr/>
                </p:nvGrpSpPr>
                <p:grpSpPr>
                  <a:xfrm>
                    <a:off x="1501054" y="3655851"/>
                    <a:ext cx="155286" cy="198867"/>
                    <a:chOff x="1501054" y="3655851"/>
                    <a:chExt cx="155286" cy="198867"/>
                  </a:xfrm>
                </p:grpSpPr>
                <p:sp>
                  <p:nvSpPr>
                    <p:cNvPr id="6472" name="Google Shape;6472;p8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74" name="Google Shape;6474;p83"/>
              <p:cNvGrpSpPr/>
              <p:nvPr/>
            </p:nvGrpSpPr>
            <p:grpSpPr>
              <a:xfrm>
                <a:off x="724986" y="3800594"/>
                <a:ext cx="532950" cy="302090"/>
                <a:chOff x="724986" y="3800594"/>
                <a:chExt cx="532950" cy="302090"/>
              </a:xfrm>
            </p:grpSpPr>
            <p:grpSp>
              <p:nvGrpSpPr>
                <p:cNvPr id="6475" name="Google Shape;6475;p83"/>
                <p:cNvGrpSpPr/>
                <p:nvPr/>
              </p:nvGrpSpPr>
              <p:grpSpPr>
                <a:xfrm>
                  <a:off x="724986" y="4044367"/>
                  <a:ext cx="181314" cy="25626"/>
                  <a:chOff x="724986" y="4044367"/>
                  <a:chExt cx="181314" cy="25626"/>
                </a:xfrm>
              </p:grpSpPr>
              <p:sp>
                <p:nvSpPr>
                  <p:cNvPr id="6476" name="Google Shape;6476;p8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3"/>
                <p:cNvGrpSpPr/>
                <p:nvPr/>
              </p:nvGrpSpPr>
              <p:grpSpPr>
                <a:xfrm>
                  <a:off x="906290" y="3800594"/>
                  <a:ext cx="351646" cy="302090"/>
                  <a:chOff x="906290" y="3800594"/>
                  <a:chExt cx="351646" cy="302090"/>
                </a:xfrm>
              </p:grpSpPr>
              <p:grpSp>
                <p:nvGrpSpPr>
                  <p:cNvPr id="6479" name="Google Shape;6479;p83"/>
                  <p:cNvGrpSpPr/>
                  <p:nvPr/>
                </p:nvGrpSpPr>
                <p:grpSpPr>
                  <a:xfrm>
                    <a:off x="1084172" y="3842857"/>
                    <a:ext cx="173764" cy="217131"/>
                    <a:chOff x="1084172" y="3842857"/>
                    <a:chExt cx="173764" cy="217131"/>
                  </a:xfrm>
                </p:grpSpPr>
                <p:grpSp>
                  <p:nvGrpSpPr>
                    <p:cNvPr id="6480" name="Google Shape;6480;p83"/>
                    <p:cNvGrpSpPr/>
                    <p:nvPr/>
                  </p:nvGrpSpPr>
                  <p:grpSpPr>
                    <a:xfrm>
                      <a:off x="1156862" y="3936509"/>
                      <a:ext cx="101073" cy="25622"/>
                      <a:chOff x="1156862" y="3936509"/>
                      <a:chExt cx="101073" cy="25622"/>
                    </a:xfrm>
                  </p:grpSpPr>
                  <p:sp>
                    <p:nvSpPr>
                      <p:cNvPr id="6481" name="Google Shape;6481;p8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3" name="Google Shape;6483;p8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4" name="Google Shape;6484;p8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3"/>
                <p:cNvGrpSpPr/>
                <p:nvPr/>
              </p:nvGrpSpPr>
              <p:grpSpPr>
                <a:xfrm>
                  <a:off x="724986" y="3830189"/>
                  <a:ext cx="189533" cy="25626"/>
                  <a:chOff x="724986" y="3830189"/>
                  <a:chExt cx="189533" cy="25626"/>
                </a:xfrm>
              </p:grpSpPr>
              <p:sp>
                <p:nvSpPr>
                  <p:cNvPr id="6487" name="Google Shape;6487;p8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489" name="Google Shape;6489;p83"/>
          <p:cNvGrpSpPr/>
          <p:nvPr/>
        </p:nvGrpSpPr>
        <p:grpSpPr>
          <a:xfrm>
            <a:off x="2253298" y="2249677"/>
            <a:ext cx="948701" cy="935378"/>
            <a:chOff x="2253298" y="2428317"/>
            <a:chExt cx="948701" cy="935378"/>
          </a:xfrm>
        </p:grpSpPr>
        <p:sp>
          <p:nvSpPr>
            <p:cNvPr id="6490" name="Google Shape;6490;p8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26"/>
        <p:cNvGrpSpPr/>
        <p:nvPr/>
      </p:nvGrpSpPr>
      <p:grpSpPr>
        <a:xfrm>
          <a:off x="0" y="0"/>
          <a:ext cx="0" cy="0"/>
          <a:chOff x="0" y="0"/>
          <a:chExt cx="0" cy="0"/>
        </a:xfrm>
      </p:grpSpPr>
      <p:grpSp>
        <p:nvGrpSpPr>
          <p:cNvPr id="6527" name="Google Shape;6527;p84"/>
          <p:cNvGrpSpPr/>
          <p:nvPr/>
        </p:nvGrpSpPr>
        <p:grpSpPr>
          <a:xfrm>
            <a:off x="3339744" y="952977"/>
            <a:ext cx="2363393" cy="1017867"/>
            <a:chOff x="3292400" y="1219146"/>
            <a:chExt cx="2615240" cy="1110239"/>
          </a:xfrm>
        </p:grpSpPr>
        <p:sp>
          <p:nvSpPr>
            <p:cNvPr id="6528" name="Google Shape;6528;p8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529" name="Google Shape;6529;p8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30" name="Google Shape;6530;p8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531" name="Google Shape;6531;p8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532" name="Google Shape;6532;p8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533" name="Google Shape;6533;p8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534" name="Google Shape;6534;p8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535" name="Google Shape;6535;p8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536" name="Google Shape;6536;p8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537" name="Google Shape;6537;p8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538" name="Google Shape;6538;p8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539" name="Google Shape;6539;p8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540" name="Google Shape;6540;p8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541" name="Google Shape;6541;p8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542" name="Google Shape;6542;p84"/>
            <p:cNvGrpSpPr/>
            <p:nvPr/>
          </p:nvGrpSpPr>
          <p:grpSpPr>
            <a:xfrm>
              <a:off x="3748438" y="1378608"/>
              <a:ext cx="2159202" cy="903971"/>
              <a:chOff x="1683525" y="2179850"/>
              <a:chExt cx="4519050" cy="2134525"/>
            </a:xfrm>
          </p:grpSpPr>
          <p:sp>
            <p:nvSpPr>
              <p:cNvPr id="6543" name="Google Shape;6543;p8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44" name="Google Shape;6544;p8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45" name="Google Shape;6545;p8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46" name="Google Shape;6546;p8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47" name="Google Shape;6547;p8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48" name="Google Shape;6548;p8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49" name="Google Shape;6549;p8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50" name="Google Shape;6550;p8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51" name="Google Shape;6551;p8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52" name="Google Shape;6552;p8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53" name="Google Shape;6553;p8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54" name="Google Shape;6554;p8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555" name="Google Shape;6555;p84"/>
          <p:cNvGraphicFramePr/>
          <p:nvPr/>
        </p:nvGraphicFramePr>
        <p:xfrm>
          <a:off x="5935838" y="2130450"/>
          <a:ext cx="2491300" cy="868600"/>
        </p:xfrm>
        <a:graphic>
          <a:graphicData uri="http://schemas.openxmlformats.org/drawingml/2006/table">
            <a:tbl>
              <a:tblPr>
                <a:noFill/>
                <a:tableStyleId>{206CFFC1-AF7C-4F20-8D80-AB2EBAAEAB1E}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556" name="Google Shape;6556;p84"/>
          <p:cNvGrpSpPr/>
          <p:nvPr/>
        </p:nvGrpSpPr>
        <p:grpSpPr>
          <a:xfrm>
            <a:off x="5913087" y="3189047"/>
            <a:ext cx="2519825" cy="1001454"/>
            <a:chOff x="1906114" y="789980"/>
            <a:chExt cx="1487676" cy="606868"/>
          </a:xfrm>
        </p:grpSpPr>
        <p:cxnSp>
          <p:nvCxnSpPr>
            <p:cNvPr id="6557" name="Google Shape;6557;p8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558" name="Google Shape;6558;p8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559" name="Google Shape;6559;p8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560" name="Google Shape;6560;p8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561" name="Google Shape;6561;p8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562" name="Google Shape;6562;p8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563" name="Google Shape;6563;p8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564" name="Google Shape;6564;p8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571" name="Google Shape;6571;p8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572" name="Google Shape;6572;p8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573" name="Google Shape;6573;p8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4"/>
          <p:cNvGrpSpPr/>
          <p:nvPr/>
        </p:nvGrpSpPr>
        <p:grpSpPr>
          <a:xfrm>
            <a:off x="712562" y="998005"/>
            <a:ext cx="2394370" cy="976502"/>
            <a:chOff x="749309" y="1112739"/>
            <a:chExt cx="2371603" cy="976502"/>
          </a:xfrm>
        </p:grpSpPr>
        <p:sp>
          <p:nvSpPr>
            <p:cNvPr id="6575" name="Google Shape;6575;p8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607" name="Google Shape;6607;p84"/>
          <p:cNvGraphicFramePr/>
          <p:nvPr/>
        </p:nvGraphicFramePr>
        <p:xfrm>
          <a:off x="5935863" y="996300"/>
          <a:ext cx="2491300" cy="976425"/>
        </p:xfrm>
        <a:graphic>
          <a:graphicData uri="http://schemas.openxmlformats.org/drawingml/2006/table">
            <a:tbl>
              <a:tblPr>
                <a:noFill/>
                <a:tableStyleId>{206CFFC1-AF7C-4F20-8D80-AB2EBAAEAB1E}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608" name="Google Shape;6608;p84"/>
          <p:cNvGraphicFramePr/>
          <p:nvPr/>
        </p:nvGraphicFramePr>
        <p:xfrm>
          <a:off x="3342575" y="2130450"/>
          <a:ext cx="2363400" cy="868575"/>
        </p:xfrm>
        <a:graphic>
          <a:graphicData uri="http://schemas.openxmlformats.org/drawingml/2006/table">
            <a:tbl>
              <a:tblPr>
                <a:noFill/>
                <a:tableStyleId>{206CFFC1-AF7C-4F20-8D80-AB2EBAAEAB1E}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609" name="Google Shape;6609;p84"/>
          <p:cNvGrpSpPr/>
          <p:nvPr/>
        </p:nvGrpSpPr>
        <p:grpSpPr>
          <a:xfrm>
            <a:off x="4086504" y="2517093"/>
            <a:ext cx="1517436" cy="74460"/>
            <a:chOff x="3980086" y="2804397"/>
            <a:chExt cx="1227600" cy="66900"/>
          </a:xfrm>
        </p:grpSpPr>
        <p:sp>
          <p:nvSpPr>
            <p:cNvPr id="6610" name="Google Shape;6610;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4"/>
          <p:cNvGrpSpPr/>
          <p:nvPr/>
        </p:nvGrpSpPr>
        <p:grpSpPr>
          <a:xfrm>
            <a:off x="4711569" y="2809680"/>
            <a:ext cx="892956" cy="74460"/>
            <a:chOff x="3980086" y="2804397"/>
            <a:chExt cx="1227600" cy="66900"/>
          </a:xfrm>
        </p:grpSpPr>
        <p:sp>
          <p:nvSpPr>
            <p:cNvPr id="6613" name="Google Shape;6613;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4"/>
          <p:cNvGrpSpPr/>
          <p:nvPr/>
        </p:nvGrpSpPr>
        <p:grpSpPr>
          <a:xfrm>
            <a:off x="3344661" y="3168563"/>
            <a:ext cx="2363244" cy="1005943"/>
            <a:chOff x="3358415" y="3361302"/>
            <a:chExt cx="2363244" cy="1024695"/>
          </a:xfrm>
        </p:grpSpPr>
        <p:grpSp>
          <p:nvGrpSpPr>
            <p:cNvPr id="6616" name="Google Shape;6616;p84"/>
            <p:cNvGrpSpPr/>
            <p:nvPr/>
          </p:nvGrpSpPr>
          <p:grpSpPr>
            <a:xfrm>
              <a:off x="3358415" y="3361302"/>
              <a:ext cx="441300" cy="1024695"/>
              <a:chOff x="3358415" y="3361302"/>
              <a:chExt cx="441300" cy="1024695"/>
            </a:xfrm>
          </p:grpSpPr>
          <p:sp>
            <p:nvSpPr>
              <p:cNvPr id="6617" name="Google Shape;6617;p8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4"/>
            <p:cNvGrpSpPr/>
            <p:nvPr/>
          </p:nvGrpSpPr>
          <p:grpSpPr>
            <a:xfrm>
              <a:off x="3838901" y="3361302"/>
              <a:ext cx="441300" cy="1024695"/>
              <a:chOff x="3838901" y="3361302"/>
              <a:chExt cx="441300" cy="1024695"/>
            </a:xfrm>
          </p:grpSpPr>
          <p:sp>
            <p:nvSpPr>
              <p:cNvPr id="6624" name="Google Shape;6624;p8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4"/>
            <p:cNvGrpSpPr/>
            <p:nvPr/>
          </p:nvGrpSpPr>
          <p:grpSpPr>
            <a:xfrm>
              <a:off x="4319387" y="3361302"/>
              <a:ext cx="441300" cy="1024695"/>
              <a:chOff x="4319387" y="3361302"/>
              <a:chExt cx="441300" cy="1024695"/>
            </a:xfrm>
          </p:grpSpPr>
          <p:sp>
            <p:nvSpPr>
              <p:cNvPr id="6631" name="Google Shape;6631;p8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4"/>
            <p:cNvGrpSpPr/>
            <p:nvPr/>
          </p:nvGrpSpPr>
          <p:grpSpPr>
            <a:xfrm>
              <a:off x="4799873" y="3361302"/>
              <a:ext cx="441300" cy="1024695"/>
              <a:chOff x="4799873" y="3361302"/>
              <a:chExt cx="441300" cy="1024695"/>
            </a:xfrm>
          </p:grpSpPr>
          <p:sp>
            <p:nvSpPr>
              <p:cNvPr id="6638" name="Google Shape;6638;p8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4"/>
            <p:cNvGrpSpPr/>
            <p:nvPr/>
          </p:nvGrpSpPr>
          <p:grpSpPr>
            <a:xfrm>
              <a:off x="5280360" y="3361302"/>
              <a:ext cx="441300" cy="1024695"/>
              <a:chOff x="5280360" y="3361302"/>
              <a:chExt cx="441300" cy="1024695"/>
            </a:xfrm>
          </p:grpSpPr>
          <p:sp>
            <p:nvSpPr>
              <p:cNvPr id="6645" name="Google Shape;6645;p8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651" name="Google Shape;6651;p84"/>
          <p:cNvGraphicFramePr/>
          <p:nvPr/>
        </p:nvGraphicFramePr>
        <p:xfrm>
          <a:off x="711088" y="2130450"/>
          <a:ext cx="2403600" cy="881400"/>
        </p:xfrm>
        <a:graphic>
          <a:graphicData uri="http://schemas.openxmlformats.org/drawingml/2006/table">
            <a:tbl>
              <a:tblPr>
                <a:noFill/>
                <a:tableStyleId>{206CFFC1-AF7C-4F20-8D80-AB2EBAAEAB1E}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652" name="Google Shape;6652;p84"/>
          <p:cNvGrpSpPr/>
          <p:nvPr/>
        </p:nvGrpSpPr>
        <p:grpSpPr>
          <a:xfrm>
            <a:off x="712613" y="3180175"/>
            <a:ext cx="2403614" cy="1005900"/>
            <a:chOff x="726450" y="3372825"/>
            <a:chExt cx="2403614" cy="1005900"/>
          </a:xfrm>
        </p:grpSpPr>
        <p:grpSp>
          <p:nvGrpSpPr>
            <p:cNvPr id="6653" name="Google Shape;6653;p84"/>
            <p:cNvGrpSpPr/>
            <p:nvPr/>
          </p:nvGrpSpPr>
          <p:grpSpPr>
            <a:xfrm>
              <a:off x="726450" y="3696000"/>
              <a:ext cx="2403614" cy="500898"/>
              <a:chOff x="726450" y="3696000"/>
              <a:chExt cx="2403614" cy="500898"/>
            </a:xfrm>
          </p:grpSpPr>
          <p:sp>
            <p:nvSpPr>
              <p:cNvPr id="6654" name="Google Shape;6654;p8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55" name="Google Shape;6655;p8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656" name="Google Shape;6656;p84"/>
            <p:cNvGrpSpPr/>
            <p:nvPr/>
          </p:nvGrpSpPr>
          <p:grpSpPr>
            <a:xfrm>
              <a:off x="1348050" y="3372825"/>
              <a:ext cx="1720425" cy="1005900"/>
              <a:chOff x="1348050" y="3372825"/>
              <a:chExt cx="1720425" cy="1005900"/>
            </a:xfrm>
          </p:grpSpPr>
          <p:sp>
            <p:nvSpPr>
              <p:cNvPr id="6657" name="Google Shape;6657;p8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58" name="Google Shape;6658;p8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59" name="Google Shape;6659;p8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60" name="Google Shape;6660;p8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61" name="Google Shape;6661;p8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662" name="Google Shape;6662;p84"/>
            <p:cNvGrpSpPr/>
            <p:nvPr/>
          </p:nvGrpSpPr>
          <p:grpSpPr>
            <a:xfrm>
              <a:off x="1455707" y="3731058"/>
              <a:ext cx="1491150" cy="417657"/>
              <a:chOff x="1455707" y="3731058"/>
              <a:chExt cx="1491150" cy="417657"/>
            </a:xfrm>
          </p:grpSpPr>
          <p:grpSp>
            <p:nvGrpSpPr>
              <p:cNvPr id="6663" name="Google Shape;6663;p84"/>
              <p:cNvGrpSpPr/>
              <p:nvPr/>
            </p:nvGrpSpPr>
            <p:grpSpPr>
              <a:xfrm>
                <a:off x="1472938" y="3745828"/>
                <a:ext cx="72126" cy="53788"/>
                <a:chOff x="1472938" y="3745828"/>
                <a:chExt cx="72126" cy="53788"/>
              </a:xfrm>
            </p:grpSpPr>
            <p:sp>
              <p:nvSpPr>
                <p:cNvPr id="6664" name="Google Shape;6664;p8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84"/>
              <p:cNvGrpSpPr/>
              <p:nvPr/>
            </p:nvGrpSpPr>
            <p:grpSpPr>
              <a:xfrm>
                <a:off x="1819181" y="4089633"/>
                <a:ext cx="72126" cy="53788"/>
                <a:chOff x="1819181" y="4089633"/>
                <a:chExt cx="72126" cy="53788"/>
              </a:xfrm>
            </p:grpSpPr>
            <p:sp>
              <p:nvSpPr>
                <p:cNvPr id="6667" name="Google Shape;6667;p8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4"/>
              <p:cNvGrpSpPr/>
              <p:nvPr/>
            </p:nvGrpSpPr>
            <p:grpSpPr>
              <a:xfrm>
                <a:off x="1455707" y="4084171"/>
                <a:ext cx="64321" cy="64544"/>
                <a:chOff x="1455707" y="4084171"/>
                <a:chExt cx="64321" cy="64544"/>
              </a:xfrm>
            </p:grpSpPr>
            <p:sp>
              <p:nvSpPr>
                <p:cNvPr id="6670" name="Google Shape;6670;p8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4"/>
              <p:cNvGrpSpPr/>
              <p:nvPr/>
            </p:nvGrpSpPr>
            <p:grpSpPr>
              <a:xfrm>
                <a:off x="1818610" y="3731058"/>
                <a:ext cx="64321" cy="64544"/>
                <a:chOff x="1818610" y="3731058"/>
                <a:chExt cx="64321" cy="64544"/>
              </a:xfrm>
            </p:grpSpPr>
            <p:sp>
              <p:nvSpPr>
                <p:cNvPr id="6673" name="Google Shape;6673;p8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4"/>
              <p:cNvGrpSpPr/>
              <p:nvPr/>
            </p:nvGrpSpPr>
            <p:grpSpPr>
              <a:xfrm>
                <a:off x="2172491" y="4089633"/>
                <a:ext cx="72126" cy="53788"/>
                <a:chOff x="2172491" y="4089633"/>
                <a:chExt cx="72126" cy="53788"/>
              </a:xfrm>
            </p:grpSpPr>
            <p:sp>
              <p:nvSpPr>
                <p:cNvPr id="6676" name="Google Shape;6676;p8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4"/>
              <p:cNvGrpSpPr/>
              <p:nvPr/>
            </p:nvGrpSpPr>
            <p:grpSpPr>
              <a:xfrm>
                <a:off x="2171920" y="3731058"/>
                <a:ext cx="64321" cy="64544"/>
                <a:chOff x="2171920" y="3731058"/>
                <a:chExt cx="64321" cy="64544"/>
              </a:xfrm>
            </p:grpSpPr>
            <p:sp>
              <p:nvSpPr>
                <p:cNvPr id="6679" name="Google Shape;6679;p8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84"/>
              <p:cNvGrpSpPr/>
              <p:nvPr/>
            </p:nvGrpSpPr>
            <p:grpSpPr>
              <a:xfrm>
                <a:off x="2874730" y="3745828"/>
                <a:ext cx="72126" cy="53788"/>
                <a:chOff x="2874730" y="3745828"/>
                <a:chExt cx="72126" cy="53788"/>
              </a:xfrm>
            </p:grpSpPr>
            <p:sp>
              <p:nvSpPr>
                <p:cNvPr id="6682" name="Google Shape;6682;p8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4"/>
              <p:cNvGrpSpPr/>
              <p:nvPr/>
            </p:nvGrpSpPr>
            <p:grpSpPr>
              <a:xfrm>
                <a:off x="2878589" y="4081481"/>
                <a:ext cx="64321" cy="64544"/>
                <a:chOff x="2878589" y="4081481"/>
                <a:chExt cx="64321" cy="64544"/>
              </a:xfrm>
            </p:grpSpPr>
            <p:sp>
              <p:nvSpPr>
                <p:cNvPr id="6685" name="Google Shape;6685;p8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4"/>
              <p:cNvGrpSpPr/>
              <p:nvPr/>
            </p:nvGrpSpPr>
            <p:grpSpPr>
              <a:xfrm>
                <a:off x="2525796" y="4089633"/>
                <a:ext cx="72126" cy="53788"/>
                <a:chOff x="2525796" y="4089633"/>
                <a:chExt cx="72126" cy="53788"/>
              </a:xfrm>
            </p:grpSpPr>
            <p:sp>
              <p:nvSpPr>
                <p:cNvPr id="6688" name="Google Shape;6688;p8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4"/>
              <p:cNvGrpSpPr/>
              <p:nvPr/>
            </p:nvGrpSpPr>
            <p:grpSpPr>
              <a:xfrm>
                <a:off x="2525225" y="3731058"/>
                <a:ext cx="64321" cy="64544"/>
                <a:chOff x="2525225" y="3731058"/>
                <a:chExt cx="64321" cy="64544"/>
              </a:xfrm>
            </p:grpSpPr>
            <p:sp>
              <p:nvSpPr>
                <p:cNvPr id="6691" name="Google Shape;6691;p8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6"/>
        <p:cNvGrpSpPr/>
        <p:nvPr/>
      </p:nvGrpSpPr>
      <p:grpSpPr>
        <a:xfrm>
          <a:off x="0" y="0"/>
          <a:ext cx="0" cy="0"/>
          <a:chOff x="0" y="0"/>
          <a:chExt cx="0" cy="0"/>
        </a:xfrm>
      </p:grpSpPr>
      <p:grpSp>
        <p:nvGrpSpPr>
          <p:cNvPr id="6697" name="Google Shape;6697;p85"/>
          <p:cNvGrpSpPr/>
          <p:nvPr/>
        </p:nvGrpSpPr>
        <p:grpSpPr>
          <a:xfrm>
            <a:off x="716991" y="971306"/>
            <a:ext cx="845921" cy="690752"/>
            <a:chOff x="732428" y="1198513"/>
            <a:chExt cx="845921" cy="690752"/>
          </a:xfrm>
        </p:grpSpPr>
        <p:grpSp>
          <p:nvGrpSpPr>
            <p:cNvPr id="6698" name="Google Shape;6698;p85"/>
            <p:cNvGrpSpPr/>
            <p:nvPr/>
          </p:nvGrpSpPr>
          <p:grpSpPr>
            <a:xfrm>
              <a:off x="823030" y="1198513"/>
              <a:ext cx="755319" cy="690752"/>
              <a:chOff x="823030" y="1198513"/>
              <a:chExt cx="755319" cy="690752"/>
            </a:xfrm>
          </p:grpSpPr>
          <p:sp>
            <p:nvSpPr>
              <p:cNvPr id="6699" name="Google Shape;6699;p8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5"/>
            <p:cNvGrpSpPr/>
            <p:nvPr/>
          </p:nvGrpSpPr>
          <p:grpSpPr>
            <a:xfrm>
              <a:off x="732428" y="1239937"/>
              <a:ext cx="739912" cy="607886"/>
              <a:chOff x="732428" y="1239937"/>
              <a:chExt cx="739912" cy="607886"/>
            </a:xfrm>
          </p:grpSpPr>
          <p:sp>
            <p:nvSpPr>
              <p:cNvPr id="6702" name="Google Shape;6702;p8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5"/>
            <p:cNvGrpSpPr/>
            <p:nvPr/>
          </p:nvGrpSpPr>
          <p:grpSpPr>
            <a:xfrm>
              <a:off x="732428" y="1277018"/>
              <a:ext cx="702832" cy="533758"/>
              <a:chOff x="732428" y="1277018"/>
              <a:chExt cx="702832" cy="533758"/>
            </a:xfrm>
          </p:grpSpPr>
          <p:sp>
            <p:nvSpPr>
              <p:cNvPr id="6705" name="Google Shape;6705;p8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85"/>
            <p:cNvGrpSpPr/>
            <p:nvPr/>
          </p:nvGrpSpPr>
          <p:grpSpPr>
            <a:xfrm>
              <a:off x="931170" y="1306653"/>
              <a:ext cx="647179" cy="474455"/>
              <a:chOff x="931170" y="1306653"/>
              <a:chExt cx="647179" cy="474455"/>
            </a:xfrm>
          </p:grpSpPr>
          <p:sp>
            <p:nvSpPr>
              <p:cNvPr id="6708" name="Google Shape;6708;p8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8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5"/>
          <p:cNvGrpSpPr/>
          <p:nvPr/>
        </p:nvGrpSpPr>
        <p:grpSpPr>
          <a:xfrm>
            <a:off x="3948600" y="971313"/>
            <a:ext cx="634656" cy="699982"/>
            <a:chOff x="5985650" y="2860025"/>
            <a:chExt cx="1396075" cy="1539775"/>
          </a:xfrm>
        </p:grpSpPr>
        <p:sp>
          <p:nvSpPr>
            <p:cNvPr id="6712" name="Google Shape;6712;p8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5"/>
          <p:cNvGrpSpPr/>
          <p:nvPr/>
        </p:nvGrpSpPr>
        <p:grpSpPr>
          <a:xfrm>
            <a:off x="4704250" y="971306"/>
            <a:ext cx="725845" cy="699975"/>
            <a:chOff x="4249973" y="1201875"/>
            <a:chExt cx="1958568" cy="1888762"/>
          </a:xfrm>
        </p:grpSpPr>
        <p:sp>
          <p:nvSpPr>
            <p:cNvPr id="6745" name="Google Shape;6745;p8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6" name="Google Shape;6746;p85"/>
            <p:cNvGrpSpPr/>
            <p:nvPr/>
          </p:nvGrpSpPr>
          <p:grpSpPr>
            <a:xfrm>
              <a:off x="5853086" y="1789142"/>
              <a:ext cx="355454" cy="1048099"/>
              <a:chOff x="5576108" y="2016725"/>
              <a:chExt cx="565200" cy="1666560"/>
            </a:xfrm>
          </p:grpSpPr>
          <p:sp>
            <p:nvSpPr>
              <p:cNvPr id="6747" name="Google Shape;6747;p8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48" name="Google Shape;6748;p8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5"/>
            <p:cNvGrpSpPr/>
            <p:nvPr/>
          </p:nvGrpSpPr>
          <p:grpSpPr>
            <a:xfrm>
              <a:off x="4869455" y="2691676"/>
              <a:ext cx="1013897" cy="398961"/>
              <a:chOff x="4012057" y="3451825"/>
              <a:chExt cx="1612175" cy="634379"/>
            </a:xfrm>
          </p:grpSpPr>
          <p:sp>
            <p:nvSpPr>
              <p:cNvPr id="6750" name="Google Shape;6750;p8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51" name="Google Shape;6751;p8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5"/>
            <p:cNvGrpSpPr/>
            <p:nvPr/>
          </p:nvGrpSpPr>
          <p:grpSpPr>
            <a:xfrm>
              <a:off x="4276937" y="2155961"/>
              <a:ext cx="651965" cy="891358"/>
              <a:chOff x="3069908" y="2599997"/>
              <a:chExt cx="1036675" cy="1417328"/>
            </a:xfrm>
          </p:grpSpPr>
          <p:sp>
            <p:nvSpPr>
              <p:cNvPr id="6753" name="Google Shape;6753;p8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54" name="Google Shape;6754;p8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054918" y="1201875"/>
              <a:ext cx="999548" cy="602711"/>
              <a:chOff x="4306958" y="1082925"/>
              <a:chExt cx="1589359" cy="958358"/>
            </a:xfrm>
          </p:grpSpPr>
          <p:sp>
            <p:nvSpPr>
              <p:cNvPr id="6756" name="Google Shape;6756;p8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57" name="Google Shape;6757;p8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5"/>
            <p:cNvGrpSpPr/>
            <p:nvPr/>
          </p:nvGrpSpPr>
          <p:grpSpPr>
            <a:xfrm>
              <a:off x="4249973" y="1303451"/>
              <a:ext cx="799317" cy="841334"/>
              <a:chOff x="3027033" y="1244439"/>
              <a:chExt cx="1270977" cy="1337786"/>
            </a:xfrm>
          </p:grpSpPr>
          <p:sp>
            <p:nvSpPr>
              <p:cNvPr id="6759" name="Google Shape;6759;p8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60" name="Google Shape;6760;p8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1" name="Google Shape;6761;p85"/>
          <p:cNvGrpSpPr/>
          <p:nvPr/>
        </p:nvGrpSpPr>
        <p:grpSpPr>
          <a:xfrm>
            <a:off x="4057114" y="1858087"/>
            <a:ext cx="750769" cy="683784"/>
            <a:chOff x="4204684" y="2104422"/>
            <a:chExt cx="699822" cy="637382"/>
          </a:xfrm>
        </p:grpSpPr>
        <p:grpSp>
          <p:nvGrpSpPr>
            <p:cNvPr id="6762" name="Google Shape;6762;p85"/>
            <p:cNvGrpSpPr/>
            <p:nvPr/>
          </p:nvGrpSpPr>
          <p:grpSpPr>
            <a:xfrm>
              <a:off x="4204684" y="2430067"/>
              <a:ext cx="342957" cy="311738"/>
              <a:chOff x="4204684" y="2430067"/>
              <a:chExt cx="342957" cy="311738"/>
            </a:xfrm>
          </p:grpSpPr>
          <p:sp>
            <p:nvSpPr>
              <p:cNvPr id="6763" name="Google Shape;6763;p8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5"/>
            <p:cNvGrpSpPr/>
            <p:nvPr/>
          </p:nvGrpSpPr>
          <p:grpSpPr>
            <a:xfrm>
              <a:off x="4561586" y="2430067"/>
              <a:ext cx="342920" cy="311738"/>
              <a:chOff x="4561586" y="2430067"/>
              <a:chExt cx="342920" cy="311738"/>
            </a:xfrm>
          </p:grpSpPr>
          <p:sp>
            <p:nvSpPr>
              <p:cNvPr id="6766" name="Google Shape;6766;p8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5"/>
            <p:cNvGrpSpPr/>
            <p:nvPr/>
          </p:nvGrpSpPr>
          <p:grpSpPr>
            <a:xfrm>
              <a:off x="4561586" y="2104422"/>
              <a:ext cx="342920" cy="311738"/>
              <a:chOff x="4561586" y="2104422"/>
              <a:chExt cx="342920" cy="311738"/>
            </a:xfrm>
          </p:grpSpPr>
          <p:sp>
            <p:nvSpPr>
              <p:cNvPr id="6769" name="Google Shape;6769;p8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5"/>
            <p:cNvGrpSpPr/>
            <p:nvPr/>
          </p:nvGrpSpPr>
          <p:grpSpPr>
            <a:xfrm>
              <a:off x="4204684" y="2104422"/>
              <a:ext cx="342957" cy="311664"/>
              <a:chOff x="4204684" y="2104422"/>
              <a:chExt cx="342957" cy="311664"/>
            </a:xfrm>
          </p:grpSpPr>
          <p:sp>
            <p:nvSpPr>
              <p:cNvPr id="6772" name="Google Shape;6772;p8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4" name="Google Shape;6774;p85"/>
          <p:cNvGrpSpPr/>
          <p:nvPr/>
        </p:nvGrpSpPr>
        <p:grpSpPr>
          <a:xfrm>
            <a:off x="5521547" y="971301"/>
            <a:ext cx="660591" cy="688867"/>
            <a:chOff x="5830645" y="1267368"/>
            <a:chExt cx="530340" cy="553040"/>
          </a:xfrm>
        </p:grpSpPr>
        <p:sp>
          <p:nvSpPr>
            <p:cNvPr id="6775" name="Google Shape;6775;p8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85"/>
            <p:cNvGrpSpPr/>
            <p:nvPr/>
          </p:nvGrpSpPr>
          <p:grpSpPr>
            <a:xfrm>
              <a:off x="5830645" y="1267368"/>
              <a:ext cx="259743" cy="269909"/>
              <a:chOff x="5830645" y="1267368"/>
              <a:chExt cx="259743" cy="269909"/>
            </a:xfrm>
          </p:grpSpPr>
          <p:sp>
            <p:nvSpPr>
              <p:cNvPr id="6777" name="Google Shape;6777;p8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5"/>
            <p:cNvGrpSpPr/>
            <p:nvPr/>
          </p:nvGrpSpPr>
          <p:grpSpPr>
            <a:xfrm>
              <a:off x="6101293" y="1267368"/>
              <a:ext cx="259692" cy="269909"/>
              <a:chOff x="6101293" y="1267368"/>
              <a:chExt cx="259692" cy="269909"/>
            </a:xfrm>
          </p:grpSpPr>
          <p:sp>
            <p:nvSpPr>
              <p:cNvPr id="6780" name="Google Shape;6780;p8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85"/>
            <p:cNvGrpSpPr/>
            <p:nvPr/>
          </p:nvGrpSpPr>
          <p:grpSpPr>
            <a:xfrm>
              <a:off x="5830645" y="1550500"/>
              <a:ext cx="259692" cy="269909"/>
              <a:chOff x="5830645" y="1550500"/>
              <a:chExt cx="259692" cy="269909"/>
            </a:xfrm>
          </p:grpSpPr>
          <p:sp>
            <p:nvSpPr>
              <p:cNvPr id="6783" name="Google Shape;6783;p8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6101293" y="1550500"/>
              <a:ext cx="259692" cy="269909"/>
              <a:chOff x="6101293" y="1550500"/>
              <a:chExt cx="259692" cy="269909"/>
            </a:xfrm>
          </p:grpSpPr>
          <p:sp>
            <p:nvSpPr>
              <p:cNvPr id="6786" name="Google Shape;6786;p8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8" name="Google Shape;6788;p85"/>
          <p:cNvGrpSpPr/>
          <p:nvPr/>
        </p:nvGrpSpPr>
        <p:grpSpPr>
          <a:xfrm>
            <a:off x="723700" y="1861760"/>
            <a:ext cx="697154" cy="679574"/>
            <a:chOff x="2679875" y="2361475"/>
            <a:chExt cx="780425" cy="760575"/>
          </a:xfrm>
        </p:grpSpPr>
        <p:sp>
          <p:nvSpPr>
            <p:cNvPr id="6789" name="Google Shape;6789;p8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5"/>
          <p:cNvGrpSpPr/>
          <p:nvPr/>
        </p:nvGrpSpPr>
        <p:grpSpPr>
          <a:xfrm>
            <a:off x="3122859" y="971352"/>
            <a:ext cx="735829" cy="684547"/>
            <a:chOff x="3351965" y="1148808"/>
            <a:chExt cx="750770" cy="698375"/>
          </a:xfrm>
        </p:grpSpPr>
        <p:grpSp>
          <p:nvGrpSpPr>
            <p:cNvPr id="6796" name="Google Shape;6796;p85"/>
            <p:cNvGrpSpPr/>
            <p:nvPr/>
          </p:nvGrpSpPr>
          <p:grpSpPr>
            <a:xfrm>
              <a:off x="3586796" y="1148808"/>
              <a:ext cx="294857" cy="286830"/>
              <a:chOff x="3750225" y="1774000"/>
              <a:chExt cx="149575" cy="145525"/>
            </a:xfrm>
          </p:grpSpPr>
          <p:sp>
            <p:nvSpPr>
              <p:cNvPr id="6797" name="Google Shape;6797;p8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3779245" y="1375768"/>
              <a:ext cx="323490" cy="286978"/>
              <a:chOff x="3847850" y="1889150"/>
              <a:chExt cx="164100" cy="145600"/>
            </a:xfrm>
          </p:grpSpPr>
          <p:sp>
            <p:nvSpPr>
              <p:cNvPr id="6800" name="Google Shape;6800;p8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5"/>
            <p:cNvGrpSpPr/>
            <p:nvPr/>
          </p:nvGrpSpPr>
          <p:grpSpPr>
            <a:xfrm>
              <a:off x="3351965" y="1330435"/>
              <a:ext cx="295449" cy="285401"/>
              <a:chOff x="3631100" y="1866150"/>
              <a:chExt cx="149875" cy="144800"/>
            </a:xfrm>
          </p:grpSpPr>
          <p:sp>
            <p:nvSpPr>
              <p:cNvPr id="6803" name="Google Shape;6803;p8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3548208" y="1560352"/>
              <a:ext cx="294808" cy="286830"/>
              <a:chOff x="3730650" y="1982800"/>
              <a:chExt cx="149550" cy="145525"/>
            </a:xfrm>
          </p:grpSpPr>
          <p:sp>
            <p:nvSpPr>
              <p:cNvPr id="6806" name="Google Shape;6806;p8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8" name="Google Shape;6808;p85"/>
          <p:cNvGrpSpPr/>
          <p:nvPr/>
        </p:nvGrpSpPr>
        <p:grpSpPr>
          <a:xfrm>
            <a:off x="7624512" y="971306"/>
            <a:ext cx="804565" cy="677795"/>
            <a:chOff x="7636443" y="1204988"/>
            <a:chExt cx="804565" cy="677795"/>
          </a:xfrm>
        </p:grpSpPr>
        <p:grpSp>
          <p:nvGrpSpPr>
            <p:cNvPr id="6809" name="Google Shape;6809;p85"/>
            <p:cNvGrpSpPr/>
            <p:nvPr/>
          </p:nvGrpSpPr>
          <p:grpSpPr>
            <a:xfrm>
              <a:off x="7636443" y="1509705"/>
              <a:ext cx="804565" cy="373078"/>
              <a:chOff x="7636443" y="1509705"/>
              <a:chExt cx="804565" cy="373078"/>
            </a:xfrm>
          </p:grpSpPr>
          <p:sp>
            <p:nvSpPr>
              <p:cNvPr id="6810" name="Google Shape;6810;p8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5"/>
            <p:cNvGrpSpPr/>
            <p:nvPr/>
          </p:nvGrpSpPr>
          <p:grpSpPr>
            <a:xfrm>
              <a:off x="7636443" y="1408133"/>
              <a:ext cx="804565" cy="373078"/>
              <a:chOff x="7636443" y="1408133"/>
              <a:chExt cx="804565" cy="373078"/>
            </a:xfrm>
          </p:grpSpPr>
          <p:sp>
            <p:nvSpPr>
              <p:cNvPr id="6813" name="Google Shape;6813;p8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5"/>
            <p:cNvGrpSpPr/>
            <p:nvPr/>
          </p:nvGrpSpPr>
          <p:grpSpPr>
            <a:xfrm>
              <a:off x="7636443" y="1306560"/>
              <a:ext cx="804565" cy="373078"/>
              <a:chOff x="7636443" y="1306560"/>
              <a:chExt cx="804565" cy="373078"/>
            </a:xfrm>
          </p:grpSpPr>
          <p:sp>
            <p:nvSpPr>
              <p:cNvPr id="6816" name="Google Shape;6816;p8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5"/>
            <p:cNvGrpSpPr/>
            <p:nvPr/>
          </p:nvGrpSpPr>
          <p:grpSpPr>
            <a:xfrm>
              <a:off x="7636443" y="1204988"/>
              <a:ext cx="804565" cy="373078"/>
              <a:chOff x="7636443" y="1204988"/>
              <a:chExt cx="804565" cy="373078"/>
            </a:xfrm>
          </p:grpSpPr>
          <p:sp>
            <p:nvSpPr>
              <p:cNvPr id="6819" name="Google Shape;6819;p8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1" name="Google Shape;6821;p85"/>
          <p:cNvGrpSpPr/>
          <p:nvPr/>
        </p:nvGrpSpPr>
        <p:grpSpPr>
          <a:xfrm>
            <a:off x="4963358" y="1878721"/>
            <a:ext cx="661339" cy="661188"/>
            <a:chOff x="3990000" y="975400"/>
            <a:chExt cx="3934200" cy="3933300"/>
          </a:xfrm>
        </p:grpSpPr>
        <p:sp>
          <p:nvSpPr>
            <p:cNvPr id="6822" name="Google Shape;6822;p8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5"/>
          <p:cNvGrpSpPr/>
          <p:nvPr/>
        </p:nvGrpSpPr>
        <p:grpSpPr>
          <a:xfrm>
            <a:off x="6607006" y="1857359"/>
            <a:ext cx="868881" cy="684241"/>
            <a:chOff x="6598259" y="2078634"/>
            <a:chExt cx="868881" cy="684241"/>
          </a:xfrm>
        </p:grpSpPr>
        <p:sp>
          <p:nvSpPr>
            <p:cNvPr id="6827" name="Google Shape;6827;p8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85"/>
            <p:cNvGrpSpPr/>
            <p:nvPr/>
          </p:nvGrpSpPr>
          <p:grpSpPr>
            <a:xfrm>
              <a:off x="6808175" y="2078634"/>
              <a:ext cx="452229" cy="684241"/>
              <a:chOff x="6808175" y="2078634"/>
              <a:chExt cx="452229" cy="684241"/>
            </a:xfrm>
          </p:grpSpPr>
          <p:sp>
            <p:nvSpPr>
              <p:cNvPr id="6834" name="Google Shape;6834;p8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85"/>
              <p:cNvGrpSpPr/>
              <p:nvPr/>
            </p:nvGrpSpPr>
            <p:grpSpPr>
              <a:xfrm>
                <a:off x="6821586" y="2078634"/>
                <a:ext cx="426871" cy="684241"/>
                <a:chOff x="6821586" y="2078634"/>
                <a:chExt cx="426871" cy="684241"/>
              </a:xfrm>
            </p:grpSpPr>
            <p:grpSp>
              <p:nvGrpSpPr>
                <p:cNvPr id="6841" name="Google Shape;6841;p85"/>
                <p:cNvGrpSpPr/>
                <p:nvPr/>
              </p:nvGrpSpPr>
              <p:grpSpPr>
                <a:xfrm>
                  <a:off x="6821586" y="2078634"/>
                  <a:ext cx="426871" cy="684241"/>
                  <a:chOff x="6821586" y="2078634"/>
                  <a:chExt cx="426871" cy="684241"/>
                </a:xfrm>
              </p:grpSpPr>
              <p:sp>
                <p:nvSpPr>
                  <p:cNvPr id="6842" name="Google Shape;6842;p8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1" name="Google Shape;6861;p8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67" name="Google Shape;6867;p85"/>
          <p:cNvGrpSpPr/>
          <p:nvPr/>
        </p:nvGrpSpPr>
        <p:grpSpPr>
          <a:xfrm>
            <a:off x="5780173" y="1862968"/>
            <a:ext cx="671358" cy="671358"/>
            <a:chOff x="6535625" y="760425"/>
            <a:chExt cx="1665900" cy="1665900"/>
          </a:xfrm>
        </p:grpSpPr>
        <p:sp>
          <p:nvSpPr>
            <p:cNvPr id="6868" name="Google Shape;6868;p8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5"/>
          <p:cNvGrpSpPr/>
          <p:nvPr/>
        </p:nvGrpSpPr>
        <p:grpSpPr>
          <a:xfrm>
            <a:off x="716989" y="3531368"/>
            <a:ext cx="1340789" cy="640830"/>
            <a:chOff x="238125" y="1151100"/>
            <a:chExt cx="7139450" cy="3412300"/>
          </a:xfrm>
        </p:grpSpPr>
        <p:sp>
          <p:nvSpPr>
            <p:cNvPr id="6873" name="Google Shape;6873;p8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5"/>
          <p:cNvGrpSpPr/>
          <p:nvPr/>
        </p:nvGrpSpPr>
        <p:grpSpPr>
          <a:xfrm>
            <a:off x="5584212" y="2734649"/>
            <a:ext cx="985357" cy="585764"/>
            <a:chOff x="5145061" y="2881789"/>
            <a:chExt cx="1107641" cy="658458"/>
          </a:xfrm>
        </p:grpSpPr>
        <p:grpSp>
          <p:nvGrpSpPr>
            <p:cNvPr id="6886" name="Google Shape;6886;p85"/>
            <p:cNvGrpSpPr/>
            <p:nvPr/>
          </p:nvGrpSpPr>
          <p:grpSpPr>
            <a:xfrm>
              <a:off x="5722989" y="3244587"/>
              <a:ext cx="529713" cy="295659"/>
              <a:chOff x="5722989" y="3244587"/>
              <a:chExt cx="529713" cy="295659"/>
            </a:xfrm>
          </p:grpSpPr>
          <p:sp>
            <p:nvSpPr>
              <p:cNvPr id="6887" name="Google Shape;6887;p8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88" name="Google Shape;6888;p8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889" name="Google Shape;6889;p85"/>
            <p:cNvGrpSpPr/>
            <p:nvPr/>
          </p:nvGrpSpPr>
          <p:grpSpPr>
            <a:xfrm>
              <a:off x="5145061" y="3244587"/>
              <a:ext cx="536807" cy="295659"/>
              <a:chOff x="5145061" y="3244587"/>
              <a:chExt cx="536807" cy="295659"/>
            </a:xfrm>
          </p:grpSpPr>
          <p:sp>
            <p:nvSpPr>
              <p:cNvPr id="6890" name="Google Shape;6890;p8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91" name="Google Shape;6891;p8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892" name="Google Shape;6892;p85"/>
            <p:cNvGrpSpPr/>
            <p:nvPr/>
          </p:nvGrpSpPr>
          <p:grpSpPr>
            <a:xfrm>
              <a:off x="5341327" y="2898245"/>
              <a:ext cx="532309" cy="614891"/>
              <a:chOff x="5341327" y="2898245"/>
              <a:chExt cx="532309" cy="614891"/>
            </a:xfrm>
          </p:grpSpPr>
          <p:sp>
            <p:nvSpPr>
              <p:cNvPr id="6893" name="Google Shape;6893;p8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94" name="Google Shape;6894;p8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895" name="Google Shape;6895;p85"/>
            <p:cNvGrpSpPr/>
            <p:nvPr/>
          </p:nvGrpSpPr>
          <p:grpSpPr>
            <a:xfrm>
              <a:off x="5532290" y="2881789"/>
              <a:ext cx="620516" cy="305456"/>
              <a:chOff x="5532290" y="2881789"/>
              <a:chExt cx="620516" cy="305456"/>
            </a:xfrm>
          </p:grpSpPr>
          <p:sp>
            <p:nvSpPr>
              <p:cNvPr id="6896" name="Google Shape;6896;p8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97" name="Google Shape;6897;p8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98" name="Google Shape;6898;p85"/>
          <p:cNvGrpSpPr/>
          <p:nvPr/>
        </p:nvGrpSpPr>
        <p:grpSpPr>
          <a:xfrm>
            <a:off x="8163135" y="3526707"/>
            <a:ext cx="269068" cy="645491"/>
            <a:chOff x="7026852" y="3311869"/>
            <a:chExt cx="434331" cy="1041954"/>
          </a:xfrm>
        </p:grpSpPr>
        <p:sp>
          <p:nvSpPr>
            <p:cNvPr id="6899" name="Google Shape;6899;p8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5"/>
          <p:cNvGrpSpPr/>
          <p:nvPr/>
        </p:nvGrpSpPr>
        <p:grpSpPr>
          <a:xfrm>
            <a:off x="6179716" y="3565945"/>
            <a:ext cx="293882" cy="293836"/>
            <a:chOff x="4873519" y="3311869"/>
            <a:chExt cx="499374" cy="499296"/>
          </a:xfrm>
        </p:grpSpPr>
        <p:sp>
          <p:nvSpPr>
            <p:cNvPr id="6903" name="Google Shape;6903;p8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85"/>
          <p:cNvGrpSpPr/>
          <p:nvPr/>
        </p:nvGrpSpPr>
        <p:grpSpPr>
          <a:xfrm>
            <a:off x="6179716" y="3878316"/>
            <a:ext cx="293882" cy="293882"/>
            <a:chOff x="4873519" y="3875839"/>
            <a:chExt cx="499374" cy="499374"/>
          </a:xfrm>
        </p:grpSpPr>
        <p:sp>
          <p:nvSpPr>
            <p:cNvPr id="6906" name="Google Shape;6906;p8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5"/>
          <p:cNvGrpSpPr/>
          <p:nvPr/>
        </p:nvGrpSpPr>
        <p:grpSpPr>
          <a:xfrm>
            <a:off x="2410244" y="1850269"/>
            <a:ext cx="698104" cy="698208"/>
            <a:chOff x="2565073" y="2075876"/>
            <a:chExt cx="672482" cy="672518"/>
          </a:xfrm>
        </p:grpSpPr>
        <p:sp>
          <p:nvSpPr>
            <p:cNvPr id="6909" name="Google Shape;6909;p8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5"/>
          <p:cNvGrpSpPr/>
          <p:nvPr/>
        </p:nvGrpSpPr>
        <p:grpSpPr>
          <a:xfrm>
            <a:off x="5633655" y="3534869"/>
            <a:ext cx="438354" cy="637329"/>
            <a:chOff x="1697726" y="3244179"/>
            <a:chExt cx="788124" cy="1146069"/>
          </a:xfrm>
        </p:grpSpPr>
        <p:sp>
          <p:nvSpPr>
            <p:cNvPr id="6916" name="Google Shape;6916;p8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8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85"/>
          <p:cNvGrpSpPr/>
          <p:nvPr/>
        </p:nvGrpSpPr>
        <p:grpSpPr>
          <a:xfrm>
            <a:off x="7634869" y="1863232"/>
            <a:ext cx="799565" cy="670282"/>
            <a:chOff x="7617850" y="2063282"/>
            <a:chExt cx="799565" cy="670282"/>
          </a:xfrm>
        </p:grpSpPr>
        <p:cxnSp>
          <p:nvCxnSpPr>
            <p:cNvPr id="6920" name="Google Shape;6920;p8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21" name="Google Shape;6921;p8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22" name="Google Shape;6922;p8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23" name="Google Shape;6923;p8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24" name="Google Shape;6924;p8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925" name="Google Shape;6925;p8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926" name="Google Shape;6926;p85"/>
            <p:cNvGrpSpPr/>
            <p:nvPr/>
          </p:nvGrpSpPr>
          <p:grpSpPr>
            <a:xfrm>
              <a:off x="7734309" y="2063282"/>
              <a:ext cx="570957" cy="620095"/>
              <a:chOff x="7734309" y="2063282"/>
              <a:chExt cx="570957" cy="620095"/>
            </a:xfrm>
          </p:grpSpPr>
          <p:grpSp>
            <p:nvGrpSpPr>
              <p:cNvPr id="6927" name="Google Shape;6927;p85"/>
              <p:cNvGrpSpPr/>
              <p:nvPr/>
            </p:nvGrpSpPr>
            <p:grpSpPr>
              <a:xfrm>
                <a:off x="8031573" y="2063282"/>
                <a:ext cx="273693" cy="620095"/>
                <a:chOff x="8031573" y="2063282"/>
                <a:chExt cx="273693" cy="620095"/>
              </a:xfrm>
            </p:grpSpPr>
            <p:sp>
              <p:nvSpPr>
                <p:cNvPr id="6928" name="Google Shape;6928;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5"/>
              <p:cNvGrpSpPr/>
              <p:nvPr/>
            </p:nvGrpSpPr>
            <p:grpSpPr>
              <a:xfrm flipH="1">
                <a:off x="7734309" y="2063282"/>
                <a:ext cx="273693" cy="620095"/>
                <a:chOff x="8031573" y="2063282"/>
                <a:chExt cx="273693" cy="620095"/>
              </a:xfrm>
            </p:grpSpPr>
            <p:sp>
              <p:nvSpPr>
                <p:cNvPr id="6933" name="Google Shape;6933;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37" name="Google Shape;6937;p8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9" name="Google Shape;6939;p85"/>
          <p:cNvGrpSpPr/>
          <p:nvPr/>
        </p:nvGrpSpPr>
        <p:grpSpPr>
          <a:xfrm>
            <a:off x="7821475" y="2716715"/>
            <a:ext cx="602567" cy="601884"/>
            <a:chOff x="1186975" y="238125"/>
            <a:chExt cx="5244275" cy="5238325"/>
          </a:xfrm>
        </p:grpSpPr>
        <p:sp>
          <p:nvSpPr>
            <p:cNvPr id="6940" name="Google Shape;6940;p8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5"/>
          <p:cNvGrpSpPr/>
          <p:nvPr/>
        </p:nvGrpSpPr>
        <p:grpSpPr>
          <a:xfrm>
            <a:off x="3264213" y="1856199"/>
            <a:ext cx="651848" cy="687338"/>
            <a:chOff x="3400515" y="2056248"/>
            <a:chExt cx="698134" cy="735987"/>
          </a:xfrm>
        </p:grpSpPr>
        <p:grpSp>
          <p:nvGrpSpPr>
            <p:cNvPr id="6945" name="Google Shape;6945;p85"/>
            <p:cNvGrpSpPr/>
            <p:nvPr/>
          </p:nvGrpSpPr>
          <p:grpSpPr>
            <a:xfrm>
              <a:off x="3400515" y="2283913"/>
              <a:ext cx="312919" cy="219900"/>
              <a:chOff x="3400515" y="2283913"/>
              <a:chExt cx="312919" cy="219900"/>
            </a:xfrm>
          </p:grpSpPr>
          <p:sp>
            <p:nvSpPr>
              <p:cNvPr id="6946" name="Google Shape;6946;p8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947" name="Google Shape;6947;p8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948" name="Google Shape;6948;p85"/>
            <p:cNvGrpSpPr/>
            <p:nvPr/>
          </p:nvGrpSpPr>
          <p:grpSpPr>
            <a:xfrm>
              <a:off x="3547823" y="2461089"/>
              <a:ext cx="219900" cy="331146"/>
              <a:chOff x="3547823" y="2461089"/>
              <a:chExt cx="219900" cy="331146"/>
            </a:xfrm>
          </p:grpSpPr>
          <p:sp>
            <p:nvSpPr>
              <p:cNvPr id="6949" name="Google Shape;6949;p8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950" name="Google Shape;6950;p8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951" name="Google Shape;6951;p85"/>
            <p:cNvGrpSpPr/>
            <p:nvPr/>
          </p:nvGrpSpPr>
          <p:grpSpPr>
            <a:xfrm>
              <a:off x="3734138" y="2461089"/>
              <a:ext cx="219900" cy="331146"/>
              <a:chOff x="3734138" y="2461089"/>
              <a:chExt cx="219900" cy="331146"/>
            </a:xfrm>
          </p:grpSpPr>
          <p:sp>
            <p:nvSpPr>
              <p:cNvPr id="6952" name="Google Shape;6952;p8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953" name="Google Shape;6953;p8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954" name="Google Shape;6954;p85"/>
            <p:cNvGrpSpPr/>
            <p:nvPr/>
          </p:nvGrpSpPr>
          <p:grpSpPr>
            <a:xfrm>
              <a:off x="3787560" y="2281742"/>
              <a:ext cx="311089" cy="219900"/>
              <a:chOff x="3787560" y="2281742"/>
              <a:chExt cx="311089" cy="219900"/>
            </a:xfrm>
          </p:grpSpPr>
          <p:sp>
            <p:nvSpPr>
              <p:cNvPr id="6955" name="Google Shape;6955;p8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956" name="Google Shape;6956;p8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957" name="Google Shape;6957;p85"/>
            <p:cNvGrpSpPr/>
            <p:nvPr/>
          </p:nvGrpSpPr>
          <p:grpSpPr>
            <a:xfrm>
              <a:off x="3637290" y="2056248"/>
              <a:ext cx="219900" cy="330736"/>
              <a:chOff x="3637290" y="2056248"/>
              <a:chExt cx="219900" cy="330736"/>
            </a:xfrm>
          </p:grpSpPr>
          <p:sp>
            <p:nvSpPr>
              <p:cNvPr id="6958" name="Google Shape;6958;p8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959" name="Google Shape;6959;p8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60" name="Google Shape;6960;p85"/>
          <p:cNvGrpSpPr/>
          <p:nvPr/>
        </p:nvGrpSpPr>
        <p:grpSpPr>
          <a:xfrm>
            <a:off x="2555919" y="2726205"/>
            <a:ext cx="1268144" cy="592394"/>
            <a:chOff x="238125" y="1188750"/>
            <a:chExt cx="7140450" cy="3335550"/>
          </a:xfrm>
        </p:grpSpPr>
        <p:sp>
          <p:nvSpPr>
            <p:cNvPr id="6961" name="Google Shape;6961;p8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5"/>
          <p:cNvGrpSpPr/>
          <p:nvPr/>
        </p:nvGrpSpPr>
        <p:grpSpPr>
          <a:xfrm>
            <a:off x="6663819" y="2728360"/>
            <a:ext cx="1053944" cy="590147"/>
            <a:chOff x="238125" y="1335475"/>
            <a:chExt cx="5418735" cy="3034175"/>
          </a:xfrm>
        </p:grpSpPr>
        <p:sp>
          <p:nvSpPr>
            <p:cNvPr id="6967" name="Google Shape;6967;p8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5"/>
          <p:cNvGrpSpPr/>
          <p:nvPr/>
        </p:nvGrpSpPr>
        <p:grpSpPr>
          <a:xfrm>
            <a:off x="4094628" y="3533259"/>
            <a:ext cx="1268207" cy="638939"/>
            <a:chOff x="3967651" y="3645904"/>
            <a:chExt cx="1479304" cy="745292"/>
          </a:xfrm>
        </p:grpSpPr>
        <p:grpSp>
          <p:nvGrpSpPr>
            <p:cNvPr id="6971" name="Google Shape;6971;p85"/>
            <p:cNvGrpSpPr/>
            <p:nvPr/>
          </p:nvGrpSpPr>
          <p:grpSpPr>
            <a:xfrm>
              <a:off x="3967651" y="4009026"/>
              <a:ext cx="1479304" cy="382170"/>
              <a:chOff x="3967651" y="4009026"/>
              <a:chExt cx="1479304" cy="382170"/>
            </a:xfrm>
          </p:grpSpPr>
          <p:grpSp>
            <p:nvGrpSpPr>
              <p:cNvPr id="6972" name="Google Shape;6972;p85"/>
              <p:cNvGrpSpPr/>
              <p:nvPr/>
            </p:nvGrpSpPr>
            <p:grpSpPr>
              <a:xfrm>
                <a:off x="4892216" y="4195630"/>
                <a:ext cx="554739" cy="195566"/>
                <a:chOff x="3604375" y="4892160"/>
                <a:chExt cx="1651500" cy="582215"/>
              </a:xfrm>
            </p:grpSpPr>
            <p:sp>
              <p:nvSpPr>
                <p:cNvPr id="6973" name="Google Shape;6973;p8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5"/>
              <p:cNvGrpSpPr/>
              <p:nvPr/>
            </p:nvGrpSpPr>
            <p:grpSpPr>
              <a:xfrm>
                <a:off x="3967651" y="4146303"/>
                <a:ext cx="579402" cy="244893"/>
                <a:chOff x="851875" y="4745310"/>
                <a:chExt cx="1724925" cy="729065"/>
              </a:xfrm>
            </p:grpSpPr>
            <p:sp>
              <p:nvSpPr>
                <p:cNvPr id="6976" name="Google Shape;6976;p8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5"/>
              <p:cNvGrpSpPr/>
              <p:nvPr/>
            </p:nvGrpSpPr>
            <p:grpSpPr>
              <a:xfrm>
                <a:off x="4460753" y="4009026"/>
                <a:ext cx="493110" cy="382170"/>
                <a:chOff x="2319875" y="4336625"/>
                <a:chExt cx="1468025" cy="1137750"/>
              </a:xfrm>
            </p:grpSpPr>
            <p:sp>
              <p:nvSpPr>
                <p:cNvPr id="6979" name="Google Shape;6979;p8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1" name="Google Shape;6981;p85"/>
            <p:cNvGrpSpPr/>
            <p:nvPr/>
          </p:nvGrpSpPr>
          <p:grpSpPr>
            <a:xfrm>
              <a:off x="4479443" y="3645904"/>
              <a:ext cx="455965" cy="388789"/>
              <a:chOff x="2957425" y="238100"/>
              <a:chExt cx="1910200" cy="1628775"/>
            </a:xfrm>
          </p:grpSpPr>
          <p:sp>
            <p:nvSpPr>
              <p:cNvPr id="6982" name="Google Shape;6982;p8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85"/>
          <p:cNvGrpSpPr/>
          <p:nvPr/>
        </p:nvGrpSpPr>
        <p:grpSpPr>
          <a:xfrm>
            <a:off x="2480742" y="3534460"/>
            <a:ext cx="1243128" cy="637739"/>
            <a:chOff x="2496310" y="3693351"/>
            <a:chExt cx="1342906" cy="688926"/>
          </a:xfrm>
        </p:grpSpPr>
        <p:grpSp>
          <p:nvGrpSpPr>
            <p:cNvPr id="6993" name="Google Shape;6993;p85"/>
            <p:cNvGrpSpPr/>
            <p:nvPr/>
          </p:nvGrpSpPr>
          <p:grpSpPr>
            <a:xfrm>
              <a:off x="2496310" y="3693351"/>
              <a:ext cx="1342906" cy="688875"/>
              <a:chOff x="2496310" y="3693351"/>
              <a:chExt cx="1342906" cy="688875"/>
            </a:xfrm>
          </p:grpSpPr>
          <p:sp>
            <p:nvSpPr>
              <p:cNvPr id="6994" name="Google Shape;6994;p8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0" name="Google Shape;7000;p85"/>
              <p:cNvCxnSpPr>
                <a:stCxn id="699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001" name="Google Shape;7001;p85"/>
              <p:cNvCxnSpPr>
                <a:stCxn id="699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002" name="Google Shape;7002;p85"/>
              <p:cNvCxnSpPr>
                <a:stCxn id="699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003" name="Google Shape;7003;p85"/>
              <p:cNvCxnSpPr>
                <a:stCxn id="699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004" name="Google Shape;7004;p85"/>
              <p:cNvCxnSpPr>
                <a:stCxn id="699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005" name="Google Shape;7005;p85"/>
            <p:cNvGrpSpPr/>
            <p:nvPr/>
          </p:nvGrpSpPr>
          <p:grpSpPr>
            <a:xfrm>
              <a:off x="2675275" y="3930557"/>
              <a:ext cx="1003306" cy="451719"/>
              <a:chOff x="2675275" y="4174282"/>
              <a:chExt cx="1003306" cy="451719"/>
            </a:xfrm>
          </p:grpSpPr>
          <p:sp>
            <p:nvSpPr>
              <p:cNvPr id="7006" name="Google Shape;7006;p8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9" name="Google Shape;7009;p85"/>
          <p:cNvGrpSpPr/>
          <p:nvPr/>
        </p:nvGrpSpPr>
        <p:grpSpPr>
          <a:xfrm>
            <a:off x="1654412" y="971306"/>
            <a:ext cx="574511" cy="874709"/>
            <a:chOff x="1715404" y="1112080"/>
            <a:chExt cx="642270" cy="977984"/>
          </a:xfrm>
        </p:grpSpPr>
        <p:grpSp>
          <p:nvGrpSpPr>
            <p:cNvPr id="7010" name="Google Shape;7010;p85"/>
            <p:cNvGrpSpPr/>
            <p:nvPr/>
          </p:nvGrpSpPr>
          <p:grpSpPr>
            <a:xfrm>
              <a:off x="1715404" y="1112080"/>
              <a:ext cx="642270" cy="977984"/>
              <a:chOff x="1715404" y="1112080"/>
              <a:chExt cx="642270" cy="977984"/>
            </a:xfrm>
          </p:grpSpPr>
          <p:sp>
            <p:nvSpPr>
              <p:cNvPr id="7011" name="Google Shape;7011;p8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5"/>
            <p:cNvGrpSpPr/>
            <p:nvPr/>
          </p:nvGrpSpPr>
          <p:grpSpPr>
            <a:xfrm>
              <a:off x="1768927" y="1165603"/>
              <a:ext cx="535225" cy="851367"/>
              <a:chOff x="1768927" y="1165603"/>
              <a:chExt cx="535225" cy="851367"/>
            </a:xfrm>
          </p:grpSpPr>
          <p:sp>
            <p:nvSpPr>
              <p:cNvPr id="7014" name="Google Shape;7014;p8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5"/>
            <p:cNvGrpSpPr/>
            <p:nvPr/>
          </p:nvGrpSpPr>
          <p:grpSpPr>
            <a:xfrm>
              <a:off x="1822449" y="1219125"/>
              <a:ext cx="428180" cy="718859"/>
              <a:chOff x="1822449" y="1219125"/>
              <a:chExt cx="428180" cy="718859"/>
            </a:xfrm>
          </p:grpSpPr>
          <p:sp>
            <p:nvSpPr>
              <p:cNvPr id="7017" name="Google Shape;7017;p8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5"/>
            <p:cNvGrpSpPr/>
            <p:nvPr/>
          </p:nvGrpSpPr>
          <p:grpSpPr>
            <a:xfrm>
              <a:off x="1875972" y="1272648"/>
              <a:ext cx="321135" cy="586939"/>
              <a:chOff x="1875972" y="1272648"/>
              <a:chExt cx="321135" cy="586939"/>
            </a:xfrm>
          </p:grpSpPr>
          <p:sp>
            <p:nvSpPr>
              <p:cNvPr id="7020" name="Google Shape;7020;p8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2" name="Google Shape;7022;p85"/>
          <p:cNvGrpSpPr/>
          <p:nvPr/>
        </p:nvGrpSpPr>
        <p:grpSpPr>
          <a:xfrm>
            <a:off x="7761573" y="3528028"/>
            <a:ext cx="293855" cy="644170"/>
            <a:chOff x="241025" y="3151575"/>
            <a:chExt cx="293855" cy="644170"/>
          </a:xfrm>
        </p:grpSpPr>
        <p:sp>
          <p:nvSpPr>
            <p:cNvPr id="7023" name="Google Shape;7023;p8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5"/>
          <p:cNvGrpSpPr/>
          <p:nvPr/>
        </p:nvGrpSpPr>
        <p:grpSpPr>
          <a:xfrm>
            <a:off x="709557" y="2728028"/>
            <a:ext cx="1779649" cy="591620"/>
            <a:chOff x="246070" y="1983375"/>
            <a:chExt cx="1855347" cy="616849"/>
          </a:xfrm>
        </p:grpSpPr>
        <p:sp>
          <p:nvSpPr>
            <p:cNvPr id="7026" name="Google Shape;7026;p8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5"/>
          <p:cNvGrpSpPr/>
          <p:nvPr/>
        </p:nvGrpSpPr>
        <p:grpSpPr>
          <a:xfrm>
            <a:off x="2320424" y="971306"/>
            <a:ext cx="711055" cy="745993"/>
            <a:chOff x="2496269" y="1171698"/>
            <a:chExt cx="761953" cy="799392"/>
          </a:xfrm>
        </p:grpSpPr>
        <p:grpSp>
          <p:nvGrpSpPr>
            <p:cNvPr id="7036" name="Google Shape;7036;p85"/>
            <p:cNvGrpSpPr/>
            <p:nvPr/>
          </p:nvGrpSpPr>
          <p:grpSpPr>
            <a:xfrm>
              <a:off x="2496269" y="1171698"/>
              <a:ext cx="761953" cy="723022"/>
              <a:chOff x="2496269" y="1171698"/>
              <a:chExt cx="761953" cy="723022"/>
            </a:xfrm>
          </p:grpSpPr>
          <p:sp>
            <p:nvSpPr>
              <p:cNvPr id="7037" name="Google Shape;7037;p8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85"/>
              <p:cNvGrpSpPr/>
              <p:nvPr/>
            </p:nvGrpSpPr>
            <p:grpSpPr>
              <a:xfrm>
                <a:off x="2496269" y="1171698"/>
                <a:ext cx="761953" cy="723022"/>
                <a:chOff x="2496269" y="1120652"/>
                <a:chExt cx="761953" cy="723022"/>
              </a:xfrm>
            </p:grpSpPr>
            <p:grpSp>
              <p:nvGrpSpPr>
                <p:cNvPr id="7040" name="Google Shape;7040;p85"/>
                <p:cNvGrpSpPr/>
                <p:nvPr/>
              </p:nvGrpSpPr>
              <p:grpSpPr>
                <a:xfrm>
                  <a:off x="2496269" y="1120652"/>
                  <a:ext cx="761953" cy="723022"/>
                  <a:chOff x="2496269" y="1120652"/>
                  <a:chExt cx="761953" cy="723022"/>
                </a:xfrm>
              </p:grpSpPr>
              <p:grpSp>
                <p:nvGrpSpPr>
                  <p:cNvPr id="7041" name="Google Shape;7041;p85"/>
                  <p:cNvGrpSpPr/>
                  <p:nvPr/>
                </p:nvGrpSpPr>
                <p:grpSpPr>
                  <a:xfrm>
                    <a:off x="2496269" y="1304589"/>
                    <a:ext cx="407089" cy="305057"/>
                    <a:chOff x="2496269" y="1304589"/>
                    <a:chExt cx="407089" cy="305057"/>
                  </a:xfrm>
                </p:grpSpPr>
                <p:sp>
                  <p:nvSpPr>
                    <p:cNvPr id="7042" name="Google Shape;7042;p8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5"/>
                  <p:cNvGrpSpPr/>
                  <p:nvPr/>
                </p:nvGrpSpPr>
                <p:grpSpPr>
                  <a:xfrm>
                    <a:off x="2586468" y="1493376"/>
                    <a:ext cx="358850" cy="349656"/>
                    <a:chOff x="2586468" y="1493376"/>
                    <a:chExt cx="358850" cy="349656"/>
                  </a:xfrm>
                </p:grpSpPr>
                <p:sp>
                  <p:nvSpPr>
                    <p:cNvPr id="7045" name="Google Shape;7045;p8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85"/>
                  <p:cNvGrpSpPr/>
                  <p:nvPr/>
                </p:nvGrpSpPr>
                <p:grpSpPr>
                  <a:xfrm>
                    <a:off x="2807939" y="1494024"/>
                    <a:ext cx="358857" cy="349650"/>
                    <a:chOff x="2807939" y="1494024"/>
                    <a:chExt cx="358857" cy="349650"/>
                  </a:xfrm>
                </p:grpSpPr>
                <p:sp>
                  <p:nvSpPr>
                    <p:cNvPr id="7048" name="Google Shape;7048;p8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5"/>
                  <p:cNvGrpSpPr/>
                  <p:nvPr/>
                </p:nvGrpSpPr>
                <p:grpSpPr>
                  <a:xfrm>
                    <a:off x="2851133" y="1305635"/>
                    <a:ext cx="407089" cy="305057"/>
                    <a:chOff x="2851133" y="1305635"/>
                    <a:chExt cx="407089" cy="305057"/>
                  </a:xfrm>
                </p:grpSpPr>
                <p:sp>
                  <p:nvSpPr>
                    <p:cNvPr id="7051" name="Google Shape;7051;p8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5"/>
                  <p:cNvGrpSpPr/>
                  <p:nvPr/>
                </p:nvGrpSpPr>
                <p:grpSpPr>
                  <a:xfrm>
                    <a:off x="2727495" y="1120652"/>
                    <a:ext cx="300271" cy="396358"/>
                    <a:chOff x="2727495" y="1120652"/>
                    <a:chExt cx="300271" cy="396358"/>
                  </a:xfrm>
                </p:grpSpPr>
                <p:sp>
                  <p:nvSpPr>
                    <p:cNvPr id="7054" name="Google Shape;7054;p8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6" name="Google Shape;7056;p85"/>
                <p:cNvGrpSpPr/>
                <p:nvPr/>
              </p:nvGrpSpPr>
              <p:grpSpPr>
                <a:xfrm>
                  <a:off x="2722305" y="1350460"/>
                  <a:ext cx="308357" cy="308344"/>
                  <a:chOff x="2722305" y="1350460"/>
                  <a:chExt cx="308357" cy="308344"/>
                </a:xfrm>
              </p:grpSpPr>
              <p:sp>
                <p:nvSpPr>
                  <p:cNvPr id="7057" name="Google Shape;7057;p8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85"/>
                  <p:cNvGrpSpPr/>
                  <p:nvPr/>
                </p:nvGrpSpPr>
                <p:grpSpPr>
                  <a:xfrm>
                    <a:off x="2725064" y="1364529"/>
                    <a:ext cx="297954" cy="280182"/>
                    <a:chOff x="2725064" y="1364529"/>
                    <a:chExt cx="297954" cy="280182"/>
                  </a:xfrm>
                </p:grpSpPr>
                <p:sp>
                  <p:nvSpPr>
                    <p:cNvPr id="7059" name="Google Shape;7059;p8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064" name="Google Shape;7064;p8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5"/>
          <p:cNvGrpSpPr/>
          <p:nvPr/>
        </p:nvGrpSpPr>
        <p:grpSpPr>
          <a:xfrm>
            <a:off x="3909124" y="2727412"/>
            <a:ext cx="1569144" cy="591015"/>
            <a:chOff x="3820100" y="3023049"/>
            <a:chExt cx="1303926" cy="491162"/>
          </a:xfrm>
        </p:grpSpPr>
        <p:grpSp>
          <p:nvGrpSpPr>
            <p:cNvPr id="7070" name="Google Shape;7070;p85"/>
            <p:cNvGrpSpPr/>
            <p:nvPr/>
          </p:nvGrpSpPr>
          <p:grpSpPr>
            <a:xfrm>
              <a:off x="3820100" y="3023072"/>
              <a:ext cx="1303926" cy="491139"/>
              <a:chOff x="3820100" y="3023072"/>
              <a:chExt cx="1303926" cy="491139"/>
            </a:xfrm>
          </p:grpSpPr>
          <p:sp>
            <p:nvSpPr>
              <p:cNvPr id="7071" name="Google Shape;7071;p8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5"/>
            <p:cNvGrpSpPr/>
            <p:nvPr/>
          </p:nvGrpSpPr>
          <p:grpSpPr>
            <a:xfrm>
              <a:off x="4132439" y="3023645"/>
              <a:ext cx="393633" cy="177096"/>
              <a:chOff x="4132439" y="3023645"/>
              <a:chExt cx="393633" cy="177096"/>
            </a:xfrm>
          </p:grpSpPr>
          <p:sp>
            <p:nvSpPr>
              <p:cNvPr id="7074" name="Google Shape;7074;p8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5"/>
            <p:cNvGrpSpPr/>
            <p:nvPr/>
          </p:nvGrpSpPr>
          <p:grpSpPr>
            <a:xfrm>
              <a:off x="3921811" y="3023049"/>
              <a:ext cx="1002397" cy="388943"/>
              <a:chOff x="3921811" y="3023049"/>
              <a:chExt cx="1002397" cy="388943"/>
            </a:xfrm>
          </p:grpSpPr>
          <p:sp>
            <p:nvSpPr>
              <p:cNvPr id="7077" name="Google Shape;7077;p8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5"/>
            <p:cNvGrpSpPr/>
            <p:nvPr/>
          </p:nvGrpSpPr>
          <p:grpSpPr>
            <a:xfrm>
              <a:off x="4023645" y="3023049"/>
              <a:ext cx="683032" cy="286722"/>
              <a:chOff x="4023645" y="3023049"/>
              <a:chExt cx="683032" cy="286722"/>
            </a:xfrm>
          </p:grpSpPr>
          <p:sp>
            <p:nvSpPr>
              <p:cNvPr id="7080" name="Google Shape;7080;p8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85"/>
          <p:cNvGrpSpPr/>
          <p:nvPr/>
        </p:nvGrpSpPr>
        <p:grpSpPr>
          <a:xfrm>
            <a:off x="1541246" y="1854257"/>
            <a:ext cx="713522" cy="688025"/>
            <a:chOff x="1706078" y="2092648"/>
            <a:chExt cx="660913" cy="637296"/>
          </a:xfrm>
        </p:grpSpPr>
        <p:sp>
          <p:nvSpPr>
            <p:cNvPr id="7083" name="Google Shape;7083;p8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4" name="Google Shape;7084;p85"/>
            <p:cNvGrpSpPr/>
            <p:nvPr/>
          </p:nvGrpSpPr>
          <p:grpSpPr>
            <a:xfrm>
              <a:off x="1706078" y="2092648"/>
              <a:ext cx="660913" cy="575241"/>
              <a:chOff x="1706078" y="2092648"/>
              <a:chExt cx="660913" cy="575241"/>
            </a:xfrm>
          </p:grpSpPr>
          <p:sp>
            <p:nvSpPr>
              <p:cNvPr id="7085" name="Google Shape;7085;p8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8" name="Google Shape;7088;p85"/>
          <p:cNvGrpSpPr/>
          <p:nvPr/>
        </p:nvGrpSpPr>
        <p:grpSpPr>
          <a:xfrm>
            <a:off x="6303104" y="971806"/>
            <a:ext cx="1317459" cy="684168"/>
            <a:chOff x="238125" y="999450"/>
            <a:chExt cx="7140700" cy="3708225"/>
          </a:xfrm>
        </p:grpSpPr>
        <p:sp>
          <p:nvSpPr>
            <p:cNvPr id="7089" name="Google Shape;7089;p8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01"/>
        <p:cNvGrpSpPr/>
        <p:nvPr/>
      </p:nvGrpSpPr>
      <p:grpSpPr>
        <a:xfrm>
          <a:off x="0" y="0"/>
          <a:ext cx="0" cy="0"/>
          <a:chOff x="0" y="0"/>
          <a:chExt cx="0" cy="0"/>
        </a:xfrm>
      </p:grpSpPr>
      <p:grpSp>
        <p:nvGrpSpPr>
          <p:cNvPr id="7102" name="Google Shape;7102;p86"/>
          <p:cNvGrpSpPr/>
          <p:nvPr/>
        </p:nvGrpSpPr>
        <p:grpSpPr>
          <a:xfrm>
            <a:off x="717025" y="967615"/>
            <a:ext cx="1636117" cy="1526144"/>
            <a:chOff x="729238" y="1179665"/>
            <a:chExt cx="1636117" cy="1526144"/>
          </a:xfrm>
        </p:grpSpPr>
        <p:grpSp>
          <p:nvGrpSpPr>
            <p:cNvPr id="7103" name="Google Shape;7103;p86"/>
            <p:cNvGrpSpPr/>
            <p:nvPr/>
          </p:nvGrpSpPr>
          <p:grpSpPr>
            <a:xfrm>
              <a:off x="729238" y="1179665"/>
              <a:ext cx="80700" cy="1526144"/>
              <a:chOff x="729238" y="1179665"/>
              <a:chExt cx="80700" cy="1526144"/>
            </a:xfrm>
          </p:grpSpPr>
          <p:sp>
            <p:nvSpPr>
              <p:cNvPr id="7104" name="Google Shape;7104;p8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6"/>
            <p:cNvGrpSpPr/>
            <p:nvPr/>
          </p:nvGrpSpPr>
          <p:grpSpPr>
            <a:xfrm>
              <a:off x="903098" y="1179665"/>
              <a:ext cx="80700" cy="1526144"/>
              <a:chOff x="903098" y="1179665"/>
              <a:chExt cx="80700" cy="1526144"/>
            </a:xfrm>
          </p:grpSpPr>
          <p:sp>
            <p:nvSpPr>
              <p:cNvPr id="7115" name="Google Shape;7115;p8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076958" y="1179665"/>
              <a:ext cx="80700" cy="1526144"/>
              <a:chOff x="1076958" y="1179665"/>
              <a:chExt cx="80700" cy="1526144"/>
            </a:xfrm>
          </p:grpSpPr>
          <p:sp>
            <p:nvSpPr>
              <p:cNvPr id="7126" name="Google Shape;7126;p8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6"/>
            <p:cNvGrpSpPr/>
            <p:nvPr/>
          </p:nvGrpSpPr>
          <p:grpSpPr>
            <a:xfrm>
              <a:off x="1247707" y="1179665"/>
              <a:ext cx="80700" cy="1526144"/>
              <a:chOff x="1247707" y="1179665"/>
              <a:chExt cx="80700" cy="1526144"/>
            </a:xfrm>
          </p:grpSpPr>
          <p:sp>
            <p:nvSpPr>
              <p:cNvPr id="7137" name="Google Shape;7137;p8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6"/>
            <p:cNvGrpSpPr/>
            <p:nvPr/>
          </p:nvGrpSpPr>
          <p:grpSpPr>
            <a:xfrm>
              <a:off x="1421567" y="1179665"/>
              <a:ext cx="80700" cy="1526144"/>
              <a:chOff x="1421567" y="1179665"/>
              <a:chExt cx="80700" cy="1526144"/>
            </a:xfrm>
          </p:grpSpPr>
          <p:sp>
            <p:nvSpPr>
              <p:cNvPr id="7148" name="Google Shape;7148;p8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6"/>
            <p:cNvGrpSpPr/>
            <p:nvPr/>
          </p:nvGrpSpPr>
          <p:grpSpPr>
            <a:xfrm>
              <a:off x="1592327" y="1179665"/>
              <a:ext cx="80700" cy="1526144"/>
              <a:chOff x="1592327" y="1179665"/>
              <a:chExt cx="80700" cy="1526144"/>
            </a:xfrm>
          </p:grpSpPr>
          <p:sp>
            <p:nvSpPr>
              <p:cNvPr id="7159" name="Google Shape;7159;p8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1766187" y="1179665"/>
              <a:ext cx="80700" cy="1526144"/>
              <a:chOff x="1766187" y="1179665"/>
              <a:chExt cx="80700" cy="1526144"/>
            </a:xfrm>
          </p:grpSpPr>
          <p:sp>
            <p:nvSpPr>
              <p:cNvPr id="7170" name="Google Shape;7170;p8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6"/>
            <p:cNvGrpSpPr/>
            <p:nvPr/>
          </p:nvGrpSpPr>
          <p:grpSpPr>
            <a:xfrm>
              <a:off x="1936935" y="1179665"/>
              <a:ext cx="80700" cy="1526144"/>
              <a:chOff x="1936935" y="1179665"/>
              <a:chExt cx="80700" cy="1526144"/>
            </a:xfrm>
          </p:grpSpPr>
          <p:sp>
            <p:nvSpPr>
              <p:cNvPr id="7181" name="Google Shape;7181;p8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86"/>
            <p:cNvGrpSpPr/>
            <p:nvPr/>
          </p:nvGrpSpPr>
          <p:grpSpPr>
            <a:xfrm>
              <a:off x="2110795" y="1179665"/>
              <a:ext cx="80700" cy="1526144"/>
              <a:chOff x="2110795" y="1179665"/>
              <a:chExt cx="80700" cy="1526144"/>
            </a:xfrm>
          </p:grpSpPr>
          <p:sp>
            <p:nvSpPr>
              <p:cNvPr id="7192" name="Google Shape;7192;p8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6"/>
            <p:cNvGrpSpPr/>
            <p:nvPr/>
          </p:nvGrpSpPr>
          <p:grpSpPr>
            <a:xfrm>
              <a:off x="2284655" y="1179665"/>
              <a:ext cx="80700" cy="1526144"/>
              <a:chOff x="2284655" y="1179665"/>
              <a:chExt cx="80700" cy="1526144"/>
            </a:xfrm>
          </p:grpSpPr>
          <p:sp>
            <p:nvSpPr>
              <p:cNvPr id="7203" name="Google Shape;7203;p8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3" name="Google Shape;7213;p86"/>
          <p:cNvGrpSpPr/>
          <p:nvPr/>
        </p:nvGrpSpPr>
        <p:grpSpPr>
          <a:xfrm>
            <a:off x="2611692" y="986753"/>
            <a:ext cx="1364248" cy="1102133"/>
            <a:chOff x="2623904" y="1198803"/>
            <a:chExt cx="1364248" cy="1102133"/>
          </a:xfrm>
        </p:grpSpPr>
        <p:grpSp>
          <p:nvGrpSpPr>
            <p:cNvPr id="7214" name="Google Shape;7214;p86"/>
            <p:cNvGrpSpPr/>
            <p:nvPr/>
          </p:nvGrpSpPr>
          <p:grpSpPr>
            <a:xfrm>
              <a:off x="2623907" y="1198803"/>
              <a:ext cx="1364245" cy="273000"/>
              <a:chOff x="2623907" y="1198803"/>
              <a:chExt cx="1364245" cy="273000"/>
            </a:xfrm>
          </p:grpSpPr>
          <p:sp>
            <p:nvSpPr>
              <p:cNvPr id="7215" name="Google Shape;7215;p8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6"/>
            <p:cNvGrpSpPr/>
            <p:nvPr/>
          </p:nvGrpSpPr>
          <p:grpSpPr>
            <a:xfrm>
              <a:off x="2623904" y="1476964"/>
              <a:ext cx="1364245" cy="273000"/>
              <a:chOff x="2623904" y="1476964"/>
              <a:chExt cx="1364245" cy="273000"/>
            </a:xfrm>
          </p:grpSpPr>
          <p:sp>
            <p:nvSpPr>
              <p:cNvPr id="7221" name="Google Shape;7221;p8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6"/>
            <p:cNvGrpSpPr/>
            <p:nvPr/>
          </p:nvGrpSpPr>
          <p:grpSpPr>
            <a:xfrm>
              <a:off x="2623907" y="1749775"/>
              <a:ext cx="1364245" cy="273000"/>
              <a:chOff x="2623907" y="1749775"/>
              <a:chExt cx="1364245" cy="273000"/>
            </a:xfrm>
          </p:grpSpPr>
          <p:sp>
            <p:nvSpPr>
              <p:cNvPr id="7227" name="Google Shape;7227;p8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6"/>
            <p:cNvGrpSpPr/>
            <p:nvPr/>
          </p:nvGrpSpPr>
          <p:grpSpPr>
            <a:xfrm>
              <a:off x="2623904" y="2027936"/>
              <a:ext cx="1364245" cy="273000"/>
              <a:chOff x="2623904" y="2027936"/>
              <a:chExt cx="1364245" cy="273000"/>
            </a:xfrm>
          </p:grpSpPr>
          <p:sp>
            <p:nvSpPr>
              <p:cNvPr id="7233" name="Google Shape;7233;p8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8" name="Google Shape;7238;p86"/>
          <p:cNvGrpSpPr/>
          <p:nvPr/>
        </p:nvGrpSpPr>
        <p:grpSpPr>
          <a:xfrm>
            <a:off x="2601153" y="2445826"/>
            <a:ext cx="1387541" cy="159124"/>
            <a:chOff x="3200660" y="2180272"/>
            <a:chExt cx="2563824" cy="378237"/>
          </a:xfrm>
        </p:grpSpPr>
        <p:sp>
          <p:nvSpPr>
            <p:cNvPr id="7239" name="Google Shape;7239;p8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6"/>
          <p:cNvGrpSpPr/>
          <p:nvPr/>
        </p:nvGrpSpPr>
        <p:grpSpPr>
          <a:xfrm>
            <a:off x="2597677" y="2723590"/>
            <a:ext cx="1390502" cy="159625"/>
            <a:chOff x="3530150" y="2790075"/>
            <a:chExt cx="1962600" cy="225300"/>
          </a:xfrm>
        </p:grpSpPr>
        <p:sp>
          <p:nvSpPr>
            <p:cNvPr id="7258" name="Google Shape;7258;p8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2597735" y="3001855"/>
            <a:ext cx="1411629" cy="154175"/>
            <a:chOff x="3558802" y="4011244"/>
            <a:chExt cx="1866000" cy="111600"/>
          </a:xfrm>
        </p:grpSpPr>
        <p:sp>
          <p:nvSpPr>
            <p:cNvPr id="7261" name="Google Shape;7261;p8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6"/>
          <p:cNvGrpSpPr/>
          <p:nvPr/>
        </p:nvGrpSpPr>
        <p:grpSpPr>
          <a:xfrm>
            <a:off x="2598023" y="2207425"/>
            <a:ext cx="1383503" cy="119761"/>
            <a:chOff x="3465975" y="2270258"/>
            <a:chExt cx="1986364" cy="171947"/>
          </a:xfrm>
        </p:grpSpPr>
        <p:sp>
          <p:nvSpPr>
            <p:cNvPr id="7264" name="Google Shape;7264;p8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2609030" y="3571198"/>
            <a:ext cx="1369531" cy="195460"/>
            <a:chOff x="723300" y="4253549"/>
            <a:chExt cx="2276482" cy="324900"/>
          </a:xfrm>
        </p:grpSpPr>
        <p:sp>
          <p:nvSpPr>
            <p:cNvPr id="7273" name="Google Shape;7273;p8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6"/>
          <p:cNvGrpSpPr/>
          <p:nvPr/>
        </p:nvGrpSpPr>
        <p:grpSpPr>
          <a:xfrm>
            <a:off x="2598591" y="3272439"/>
            <a:ext cx="1389066" cy="180119"/>
            <a:chOff x="705948" y="3788465"/>
            <a:chExt cx="2308953" cy="299400"/>
          </a:xfrm>
        </p:grpSpPr>
        <p:sp>
          <p:nvSpPr>
            <p:cNvPr id="7279" name="Google Shape;7279;p8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6"/>
          <p:cNvGrpSpPr/>
          <p:nvPr/>
        </p:nvGrpSpPr>
        <p:grpSpPr>
          <a:xfrm>
            <a:off x="4195581" y="1876393"/>
            <a:ext cx="1433821" cy="191501"/>
            <a:chOff x="4273350" y="2088443"/>
            <a:chExt cx="1433821" cy="191501"/>
          </a:xfrm>
        </p:grpSpPr>
        <p:grpSp>
          <p:nvGrpSpPr>
            <p:cNvPr id="7285" name="Google Shape;7285;p86"/>
            <p:cNvGrpSpPr/>
            <p:nvPr/>
          </p:nvGrpSpPr>
          <p:grpSpPr>
            <a:xfrm>
              <a:off x="4273350" y="2088443"/>
              <a:ext cx="1433821" cy="0"/>
              <a:chOff x="5224975" y="2962250"/>
              <a:chExt cx="1544400" cy="0"/>
            </a:xfrm>
          </p:grpSpPr>
          <p:cxnSp>
            <p:nvCxnSpPr>
              <p:cNvPr id="7286" name="Google Shape;7286;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287" name="Google Shape;7287;p8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288" name="Google Shape;7288;p86"/>
            <p:cNvGrpSpPr/>
            <p:nvPr/>
          </p:nvGrpSpPr>
          <p:grpSpPr>
            <a:xfrm>
              <a:off x="4273350" y="2279944"/>
              <a:ext cx="1433821" cy="0"/>
              <a:chOff x="5224975" y="2962250"/>
              <a:chExt cx="1544400" cy="0"/>
            </a:xfrm>
          </p:grpSpPr>
          <p:cxnSp>
            <p:nvCxnSpPr>
              <p:cNvPr id="7289" name="Google Shape;7289;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290" name="Google Shape;7290;p8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291" name="Google Shape;7291;p86"/>
          <p:cNvGrpSpPr/>
          <p:nvPr/>
        </p:nvGrpSpPr>
        <p:grpSpPr>
          <a:xfrm>
            <a:off x="2646528" y="3885297"/>
            <a:ext cx="1304609" cy="294074"/>
            <a:chOff x="2658741" y="4097347"/>
            <a:chExt cx="1304609" cy="294074"/>
          </a:xfrm>
        </p:grpSpPr>
        <p:grpSp>
          <p:nvGrpSpPr>
            <p:cNvPr id="7292" name="Google Shape;7292;p86"/>
            <p:cNvGrpSpPr/>
            <p:nvPr/>
          </p:nvGrpSpPr>
          <p:grpSpPr>
            <a:xfrm>
              <a:off x="2658741" y="4097347"/>
              <a:ext cx="118572" cy="294074"/>
              <a:chOff x="3343310" y="4475555"/>
              <a:chExt cx="127717" cy="316753"/>
            </a:xfrm>
          </p:grpSpPr>
          <p:sp>
            <p:nvSpPr>
              <p:cNvPr id="7293" name="Google Shape;7293;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6"/>
            <p:cNvGrpSpPr/>
            <p:nvPr/>
          </p:nvGrpSpPr>
          <p:grpSpPr>
            <a:xfrm>
              <a:off x="3815519" y="4098388"/>
              <a:ext cx="147831" cy="291991"/>
              <a:chOff x="3527539" y="4476677"/>
              <a:chExt cx="159232" cy="314510"/>
            </a:xfrm>
          </p:grpSpPr>
          <p:sp>
            <p:nvSpPr>
              <p:cNvPr id="7296" name="Google Shape;7296;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6"/>
            <p:cNvGrpSpPr/>
            <p:nvPr/>
          </p:nvGrpSpPr>
          <p:grpSpPr>
            <a:xfrm>
              <a:off x="3511696" y="4098388"/>
              <a:ext cx="147831" cy="291991"/>
              <a:chOff x="3527539" y="4476677"/>
              <a:chExt cx="159232" cy="314510"/>
            </a:xfrm>
          </p:grpSpPr>
          <p:sp>
            <p:nvSpPr>
              <p:cNvPr id="7299" name="Google Shape;7299;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6"/>
            <p:cNvGrpSpPr/>
            <p:nvPr/>
          </p:nvGrpSpPr>
          <p:grpSpPr>
            <a:xfrm>
              <a:off x="3207874" y="4098388"/>
              <a:ext cx="147831" cy="291991"/>
              <a:chOff x="3527539" y="4476677"/>
              <a:chExt cx="159232" cy="314510"/>
            </a:xfrm>
          </p:grpSpPr>
          <p:sp>
            <p:nvSpPr>
              <p:cNvPr id="7302" name="Google Shape;7302;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6"/>
            <p:cNvGrpSpPr/>
            <p:nvPr/>
          </p:nvGrpSpPr>
          <p:grpSpPr>
            <a:xfrm>
              <a:off x="2933305" y="4097347"/>
              <a:ext cx="118572" cy="294074"/>
              <a:chOff x="3343310" y="4475555"/>
              <a:chExt cx="127717" cy="316753"/>
            </a:xfrm>
          </p:grpSpPr>
          <p:sp>
            <p:nvSpPr>
              <p:cNvPr id="7305" name="Google Shape;7305;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7" name="Google Shape;7307;p86"/>
          <p:cNvGrpSpPr/>
          <p:nvPr/>
        </p:nvGrpSpPr>
        <p:grpSpPr>
          <a:xfrm>
            <a:off x="4197136" y="963991"/>
            <a:ext cx="1430711" cy="751237"/>
            <a:chOff x="5159450" y="1919950"/>
            <a:chExt cx="1541050" cy="862500"/>
          </a:xfrm>
        </p:grpSpPr>
        <p:sp>
          <p:nvSpPr>
            <p:cNvPr id="7308" name="Google Shape;7308;p8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309" name="Google Shape;7309;p86"/>
            <p:cNvGrpSpPr/>
            <p:nvPr/>
          </p:nvGrpSpPr>
          <p:grpSpPr>
            <a:xfrm>
              <a:off x="5159450" y="1919950"/>
              <a:ext cx="1541050" cy="862500"/>
              <a:chOff x="5159450" y="1919950"/>
              <a:chExt cx="1541050" cy="862500"/>
            </a:xfrm>
          </p:grpSpPr>
          <p:cxnSp>
            <p:nvCxnSpPr>
              <p:cNvPr id="7310" name="Google Shape;7310;p8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311" name="Google Shape;7311;p8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312" name="Google Shape;7312;p86"/>
          <p:cNvGrpSpPr/>
          <p:nvPr/>
        </p:nvGrpSpPr>
        <p:grpSpPr>
          <a:xfrm>
            <a:off x="4245274" y="2227761"/>
            <a:ext cx="1334436" cy="967914"/>
            <a:chOff x="4294923" y="2439811"/>
            <a:chExt cx="1334436" cy="967914"/>
          </a:xfrm>
        </p:grpSpPr>
        <p:grpSp>
          <p:nvGrpSpPr>
            <p:cNvPr id="7313" name="Google Shape;7313;p86"/>
            <p:cNvGrpSpPr/>
            <p:nvPr/>
          </p:nvGrpSpPr>
          <p:grpSpPr>
            <a:xfrm>
              <a:off x="4960455" y="2469658"/>
              <a:ext cx="668904" cy="885524"/>
              <a:chOff x="4960455" y="2469658"/>
              <a:chExt cx="668904" cy="885524"/>
            </a:xfrm>
          </p:grpSpPr>
          <p:sp>
            <p:nvSpPr>
              <p:cNvPr id="7314" name="Google Shape;7314;p8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6"/>
            <p:cNvGrpSpPr/>
            <p:nvPr/>
          </p:nvGrpSpPr>
          <p:grpSpPr>
            <a:xfrm>
              <a:off x="4294923" y="2469658"/>
              <a:ext cx="668951" cy="885524"/>
              <a:chOff x="4294923" y="2469658"/>
              <a:chExt cx="668951" cy="885524"/>
            </a:xfrm>
          </p:grpSpPr>
          <p:sp>
            <p:nvSpPr>
              <p:cNvPr id="7321" name="Google Shape;7321;p8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7" name="Google Shape;7327;p8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6"/>
          <p:cNvGrpSpPr/>
          <p:nvPr/>
        </p:nvGrpSpPr>
        <p:grpSpPr>
          <a:xfrm>
            <a:off x="4231477" y="3282206"/>
            <a:ext cx="1430949" cy="897289"/>
            <a:chOff x="4351371" y="3547942"/>
            <a:chExt cx="1345130" cy="843475"/>
          </a:xfrm>
        </p:grpSpPr>
        <p:grpSp>
          <p:nvGrpSpPr>
            <p:cNvPr id="7329" name="Google Shape;7329;p86"/>
            <p:cNvGrpSpPr/>
            <p:nvPr/>
          </p:nvGrpSpPr>
          <p:grpSpPr>
            <a:xfrm>
              <a:off x="4351371" y="4209917"/>
              <a:ext cx="1345130" cy="181500"/>
              <a:chOff x="4351371" y="4209917"/>
              <a:chExt cx="1345130" cy="181500"/>
            </a:xfrm>
          </p:grpSpPr>
          <p:sp>
            <p:nvSpPr>
              <p:cNvPr id="7330" name="Google Shape;7330;p8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1" name="Google Shape;7331;p8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332" name="Google Shape;7332;p86"/>
            <p:cNvGrpSpPr/>
            <p:nvPr/>
          </p:nvGrpSpPr>
          <p:grpSpPr>
            <a:xfrm>
              <a:off x="4403010" y="3985221"/>
              <a:ext cx="1109518" cy="181500"/>
              <a:chOff x="4403010" y="3985221"/>
              <a:chExt cx="1109518" cy="181500"/>
            </a:xfrm>
          </p:grpSpPr>
          <p:sp>
            <p:nvSpPr>
              <p:cNvPr id="7333" name="Google Shape;7333;p8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4" name="Google Shape;7334;p8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335" name="Google Shape;7335;p86"/>
            <p:cNvGrpSpPr/>
            <p:nvPr/>
          </p:nvGrpSpPr>
          <p:grpSpPr>
            <a:xfrm>
              <a:off x="4618704" y="3766582"/>
              <a:ext cx="807858" cy="181500"/>
              <a:chOff x="4618704" y="3766582"/>
              <a:chExt cx="807858" cy="181500"/>
            </a:xfrm>
          </p:grpSpPr>
          <p:sp>
            <p:nvSpPr>
              <p:cNvPr id="7336" name="Google Shape;7336;p8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7" name="Google Shape;7337;p8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338" name="Google Shape;7338;p86"/>
            <p:cNvGrpSpPr/>
            <p:nvPr/>
          </p:nvGrpSpPr>
          <p:grpSpPr>
            <a:xfrm>
              <a:off x="4735238" y="3547942"/>
              <a:ext cx="462839" cy="181500"/>
              <a:chOff x="4735238" y="3547942"/>
              <a:chExt cx="462839" cy="181500"/>
            </a:xfrm>
          </p:grpSpPr>
          <p:sp>
            <p:nvSpPr>
              <p:cNvPr id="7339" name="Google Shape;7339;p8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0" name="Google Shape;7340;p8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341" name="Google Shape;7341;p86"/>
          <p:cNvGrpSpPr/>
          <p:nvPr/>
        </p:nvGrpSpPr>
        <p:grpSpPr>
          <a:xfrm>
            <a:off x="7407835" y="2217530"/>
            <a:ext cx="1020955" cy="928853"/>
            <a:chOff x="926675" y="238125"/>
            <a:chExt cx="5755100" cy="5232975"/>
          </a:xfrm>
        </p:grpSpPr>
        <p:sp>
          <p:nvSpPr>
            <p:cNvPr id="7342" name="Google Shape;7342;p8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6"/>
          <p:cNvGrpSpPr/>
          <p:nvPr/>
        </p:nvGrpSpPr>
        <p:grpSpPr>
          <a:xfrm>
            <a:off x="715208" y="2616265"/>
            <a:ext cx="1695374" cy="1560837"/>
            <a:chOff x="727421" y="2828315"/>
            <a:chExt cx="1695374" cy="1560837"/>
          </a:xfrm>
        </p:grpSpPr>
        <p:grpSp>
          <p:nvGrpSpPr>
            <p:cNvPr id="7347" name="Google Shape;7347;p86"/>
            <p:cNvGrpSpPr/>
            <p:nvPr/>
          </p:nvGrpSpPr>
          <p:grpSpPr>
            <a:xfrm>
              <a:off x="727421" y="2828315"/>
              <a:ext cx="1695374" cy="1560837"/>
              <a:chOff x="734799" y="2782450"/>
              <a:chExt cx="1571100" cy="1577400"/>
            </a:xfrm>
          </p:grpSpPr>
          <p:cxnSp>
            <p:nvCxnSpPr>
              <p:cNvPr id="7348" name="Google Shape;7348;p8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349" name="Google Shape;7349;p8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350" name="Google Shape;7350;p86"/>
            <p:cNvGrpSpPr/>
            <p:nvPr/>
          </p:nvGrpSpPr>
          <p:grpSpPr>
            <a:xfrm>
              <a:off x="819108" y="2882501"/>
              <a:ext cx="1556791" cy="1426186"/>
              <a:chOff x="819108" y="2882501"/>
              <a:chExt cx="1556791" cy="1426186"/>
            </a:xfrm>
          </p:grpSpPr>
          <p:grpSp>
            <p:nvGrpSpPr>
              <p:cNvPr id="7351" name="Google Shape;7351;p86"/>
              <p:cNvGrpSpPr/>
              <p:nvPr/>
            </p:nvGrpSpPr>
            <p:grpSpPr>
              <a:xfrm>
                <a:off x="819108" y="2882501"/>
                <a:ext cx="103104" cy="1426186"/>
                <a:chOff x="4674013" y="3100904"/>
                <a:chExt cx="122758" cy="1698043"/>
              </a:xfrm>
            </p:grpSpPr>
            <p:sp>
              <p:nvSpPr>
                <p:cNvPr id="7352" name="Google Shape;7352;p8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6"/>
              <p:cNvGrpSpPr/>
              <p:nvPr/>
            </p:nvGrpSpPr>
            <p:grpSpPr>
              <a:xfrm>
                <a:off x="1062475" y="2882501"/>
                <a:ext cx="103104" cy="1426186"/>
                <a:chOff x="4940438" y="3100904"/>
                <a:chExt cx="122758" cy="1698043"/>
              </a:xfrm>
            </p:grpSpPr>
            <p:sp>
              <p:nvSpPr>
                <p:cNvPr id="7360" name="Google Shape;7360;p8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6"/>
              <p:cNvGrpSpPr/>
              <p:nvPr/>
            </p:nvGrpSpPr>
            <p:grpSpPr>
              <a:xfrm>
                <a:off x="1299324" y="2882501"/>
                <a:ext cx="103104" cy="1426186"/>
                <a:chOff x="5206863" y="3100904"/>
                <a:chExt cx="122758" cy="1698043"/>
              </a:xfrm>
            </p:grpSpPr>
            <p:sp>
              <p:nvSpPr>
                <p:cNvPr id="7368" name="Google Shape;7368;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6"/>
              <p:cNvGrpSpPr/>
              <p:nvPr/>
            </p:nvGrpSpPr>
            <p:grpSpPr>
              <a:xfrm>
                <a:off x="1786057" y="2882501"/>
                <a:ext cx="103104" cy="1426186"/>
                <a:chOff x="6006138" y="3143629"/>
                <a:chExt cx="122758" cy="1698043"/>
              </a:xfrm>
            </p:grpSpPr>
            <p:sp>
              <p:nvSpPr>
                <p:cNvPr id="7376" name="Google Shape;7376;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6"/>
              <p:cNvGrpSpPr/>
              <p:nvPr/>
            </p:nvGrpSpPr>
            <p:grpSpPr>
              <a:xfrm>
                <a:off x="2029422" y="2882501"/>
                <a:ext cx="103104" cy="1426186"/>
                <a:chOff x="6805413" y="3100904"/>
                <a:chExt cx="122758" cy="1698043"/>
              </a:xfrm>
            </p:grpSpPr>
            <p:sp>
              <p:nvSpPr>
                <p:cNvPr id="7384" name="Google Shape;7384;p8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2272795" y="2882501"/>
                <a:ext cx="103104" cy="1426186"/>
                <a:chOff x="5206863" y="3100904"/>
                <a:chExt cx="122758" cy="1698043"/>
              </a:xfrm>
            </p:grpSpPr>
            <p:sp>
              <p:nvSpPr>
                <p:cNvPr id="7392" name="Google Shape;7392;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6"/>
              <p:cNvGrpSpPr/>
              <p:nvPr/>
            </p:nvGrpSpPr>
            <p:grpSpPr>
              <a:xfrm>
                <a:off x="1542694" y="2882501"/>
                <a:ext cx="103104" cy="1426186"/>
                <a:chOff x="6006138" y="3143629"/>
                <a:chExt cx="122758" cy="1698043"/>
              </a:xfrm>
            </p:grpSpPr>
            <p:sp>
              <p:nvSpPr>
                <p:cNvPr id="7400" name="Google Shape;7400;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07" name="Google Shape;7407;p86"/>
          <p:cNvGrpSpPr/>
          <p:nvPr/>
        </p:nvGrpSpPr>
        <p:grpSpPr>
          <a:xfrm>
            <a:off x="5671259" y="3305987"/>
            <a:ext cx="2749952" cy="870677"/>
            <a:chOff x="238125" y="1725700"/>
            <a:chExt cx="7139025" cy="2260325"/>
          </a:xfrm>
        </p:grpSpPr>
        <p:sp>
          <p:nvSpPr>
            <p:cNvPr id="7408" name="Google Shape;7408;p8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86"/>
          <p:cNvGrpSpPr/>
          <p:nvPr/>
        </p:nvGrpSpPr>
        <p:grpSpPr>
          <a:xfrm>
            <a:off x="5941423" y="2247733"/>
            <a:ext cx="1105452" cy="916747"/>
            <a:chOff x="5249100" y="1210600"/>
            <a:chExt cx="3502700" cy="2904775"/>
          </a:xfrm>
        </p:grpSpPr>
        <p:sp>
          <p:nvSpPr>
            <p:cNvPr id="7419" name="Google Shape;7419;p8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3" name="Google Shape;7423;p8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424" name="Google Shape;7424;p8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425" name="Google Shape;7425;p8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426" name="Google Shape;7426;p8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427" name="Google Shape;7427;p8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86"/>
          <p:cNvGrpSpPr/>
          <p:nvPr/>
        </p:nvGrpSpPr>
        <p:grpSpPr>
          <a:xfrm>
            <a:off x="7123971" y="967151"/>
            <a:ext cx="1304650" cy="1124856"/>
            <a:chOff x="7287122" y="1165658"/>
            <a:chExt cx="1219413" cy="1051365"/>
          </a:xfrm>
        </p:grpSpPr>
        <p:grpSp>
          <p:nvGrpSpPr>
            <p:cNvPr id="7429" name="Google Shape;7429;p86"/>
            <p:cNvGrpSpPr/>
            <p:nvPr/>
          </p:nvGrpSpPr>
          <p:grpSpPr>
            <a:xfrm>
              <a:off x="7287122" y="1969723"/>
              <a:ext cx="1219413" cy="247300"/>
              <a:chOff x="7287122" y="1969723"/>
              <a:chExt cx="1219413" cy="247300"/>
            </a:xfrm>
          </p:grpSpPr>
          <p:sp>
            <p:nvSpPr>
              <p:cNvPr id="7430" name="Google Shape;7430;p8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86"/>
              <p:cNvGrpSpPr/>
              <p:nvPr/>
            </p:nvGrpSpPr>
            <p:grpSpPr>
              <a:xfrm>
                <a:off x="7287122" y="2063892"/>
                <a:ext cx="1151753" cy="73428"/>
                <a:chOff x="7287122" y="2063892"/>
                <a:chExt cx="1151753" cy="73428"/>
              </a:xfrm>
            </p:grpSpPr>
            <p:sp>
              <p:nvSpPr>
                <p:cNvPr id="7432" name="Google Shape;7432;p8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33" name="Google Shape;7433;p8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434" name="Google Shape;7434;p86"/>
            <p:cNvGrpSpPr/>
            <p:nvPr/>
          </p:nvGrpSpPr>
          <p:grpSpPr>
            <a:xfrm>
              <a:off x="7287122" y="1712201"/>
              <a:ext cx="1219403" cy="246767"/>
              <a:chOff x="7287122" y="1712201"/>
              <a:chExt cx="1219403" cy="246767"/>
            </a:xfrm>
          </p:grpSpPr>
          <p:sp>
            <p:nvSpPr>
              <p:cNvPr id="7435" name="Google Shape;7435;p8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86"/>
              <p:cNvGrpSpPr/>
              <p:nvPr/>
            </p:nvGrpSpPr>
            <p:grpSpPr>
              <a:xfrm>
                <a:off x="7287122" y="1842861"/>
                <a:ext cx="1005303" cy="73419"/>
                <a:chOff x="7287122" y="1842861"/>
                <a:chExt cx="1005303" cy="73419"/>
              </a:xfrm>
            </p:grpSpPr>
            <p:sp>
              <p:nvSpPr>
                <p:cNvPr id="7437" name="Google Shape;7437;p8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38" name="Google Shape;7438;p8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439" name="Google Shape;7439;p86"/>
            <p:cNvGrpSpPr/>
            <p:nvPr/>
          </p:nvGrpSpPr>
          <p:grpSpPr>
            <a:xfrm>
              <a:off x="7287122" y="1447520"/>
              <a:ext cx="1219403" cy="286667"/>
              <a:chOff x="7287122" y="1447520"/>
              <a:chExt cx="1219403" cy="286667"/>
            </a:xfrm>
          </p:grpSpPr>
          <p:sp>
            <p:nvSpPr>
              <p:cNvPr id="7440" name="Google Shape;7440;p8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1" name="Google Shape;7441;p86"/>
              <p:cNvGrpSpPr/>
              <p:nvPr/>
            </p:nvGrpSpPr>
            <p:grpSpPr>
              <a:xfrm>
                <a:off x="7287122" y="1581977"/>
                <a:ext cx="852803" cy="73428"/>
                <a:chOff x="7287122" y="1581977"/>
                <a:chExt cx="852803" cy="73428"/>
              </a:xfrm>
            </p:grpSpPr>
            <p:sp>
              <p:nvSpPr>
                <p:cNvPr id="7442" name="Google Shape;7442;p8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43" name="Google Shape;7443;p8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444" name="Google Shape;7444;p86"/>
            <p:cNvGrpSpPr/>
            <p:nvPr/>
          </p:nvGrpSpPr>
          <p:grpSpPr>
            <a:xfrm>
              <a:off x="7287122" y="1165658"/>
              <a:ext cx="1219403" cy="344253"/>
              <a:chOff x="7287122" y="1165658"/>
              <a:chExt cx="1219403" cy="344253"/>
            </a:xfrm>
          </p:grpSpPr>
          <p:sp>
            <p:nvSpPr>
              <p:cNvPr id="7445" name="Google Shape;7445;p8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6" name="Google Shape;7446;p86"/>
              <p:cNvGrpSpPr/>
              <p:nvPr/>
            </p:nvGrpSpPr>
            <p:grpSpPr>
              <a:xfrm>
                <a:off x="7287122" y="1341025"/>
                <a:ext cx="695703" cy="73419"/>
                <a:chOff x="7287122" y="1341025"/>
                <a:chExt cx="695703" cy="73419"/>
              </a:xfrm>
            </p:grpSpPr>
            <p:sp>
              <p:nvSpPr>
                <p:cNvPr id="7447" name="Google Shape;7447;p8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48" name="Google Shape;7448;p8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449" name="Google Shape;7449;p86"/>
          <p:cNvGrpSpPr/>
          <p:nvPr/>
        </p:nvGrpSpPr>
        <p:grpSpPr>
          <a:xfrm>
            <a:off x="5790463" y="973174"/>
            <a:ext cx="1397729" cy="1098540"/>
            <a:chOff x="5900602" y="1193063"/>
            <a:chExt cx="1299851" cy="1021707"/>
          </a:xfrm>
        </p:grpSpPr>
        <p:grpSp>
          <p:nvGrpSpPr>
            <p:cNvPr id="7450" name="Google Shape;7450;p86"/>
            <p:cNvGrpSpPr/>
            <p:nvPr/>
          </p:nvGrpSpPr>
          <p:grpSpPr>
            <a:xfrm>
              <a:off x="6520337" y="1193063"/>
              <a:ext cx="341815" cy="799959"/>
              <a:chOff x="6520337" y="1193063"/>
              <a:chExt cx="341815" cy="799959"/>
            </a:xfrm>
          </p:grpSpPr>
          <p:grpSp>
            <p:nvGrpSpPr>
              <p:cNvPr id="7451" name="Google Shape;7451;p86"/>
              <p:cNvGrpSpPr/>
              <p:nvPr/>
            </p:nvGrpSpPr>
            <p:grpSpPr>
              <a:xfrm>
                <a:off x="6520337" y="1589527"/>
                <a:ext cx="213950" cy="403494"/>
                <a:chOff x="6520337" y="1589527"/>
                <a:chExt cx="213950" cy="403494"/>
              </a:xfrm>
            </p:grpSpPr>
            <p:sp>
              <p:nvSpPr>
                <p:cNvPr id="7452" name="Google Shape;7452;p8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6"/>
              <p:cNvGrpSpPr/>
              <p:nvPr/>
            </p:nvGrpSpPr>
            <p:grpSpPr>
              <a:xfrm>
                <a:off x="6577204" y="1193063"/>
                <a:ext cx="284947" cy="464512"/>
                <a:chOff x="6577204" y="1193063"/>
                <a:chExt cx="284947" cy="464512"/>
              </a:xfrm>
            </p:grpSpPr>
            <p:sp>
              <p:nvSpPr>
                <p:cNvPr id="7455" name="Google Shape;7455;p8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6" name="Google Shape;7456;p8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457" name="Google Shape;7457;p86"/>
            <p:cNvGrpSpPr/>
            <p:nvPr/>
          </p:nvGrpSpPr>
          <p:grpSpPr>
            <a:xfrm>
              <a:off x="6238903" y="1193063"/>
              <a:ext cx="300475" cy="900152"/>
              <a:chOff x="6238903" y="1193063"/>
              <a:chExt cx="300475" cy="900152"/>
            </a:xfrm>
          </p:grpSpPr>
          <p:grpSp>
            <p:nvGrpSpPr>
              <p:cNvPr id="7458" name="Google Shape;7458;p86"/>
              <p:cNvGrpSpPr/>
              <p:nvPr/>
            </p:nvGrpSpPr>
            <p:grpSpPr>
              <a:xfrm>
                <a:off x="6290865" y="1489315"/>
                <a:ext cx="248514" cy="603900"/>
                <a:chOff x="6290865" y="1489315"/>
                <a:chExt cx="248514" cy="603900"/>
              </a:xfrm>
            </p:grpSpPr>
            <p:sp>
              <p:nvSpPr>
                <p:cNvPr id="7459" name="Google Shape;7459;p8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6"/>
              <p:cNvGrpSpPr/>
              <p:nvPr/>
            </p:nvGrpSpPr>
            <p:grpSpPr>
              <a:xfrm>
                <a:off x="6238903" y="1193063"/>
                <a:ext cx="284947" cy="333087"/>
                <a:chOff x="6238903" y="1193063"/>
                <a:chExt cx="284947" cy="333087"/>
              </a:xfrm>
            </p:grpSpPr>
            <p:sp>
              <p:nvSpPr>
                <p:cNvPr id="7462" name="Google Shape;7462;p8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63" name="Google Shape;7463;p8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464" name="Google Shape;7464;p86"/>
            <p:cNvGrpSpPr/>
            <p:nvPr/>
          </p:nvGrpSpPr>
          <p:grpSpPr>
            <a:xfrm>
              <a:off x="5900602" y="1193063"/>
              <a:ext cx="444345" cy="1021707"/>
              <a:chOff x="5900602" y="1193063"/>
              <a:chExt cx="444345" cy="1021707"/>
            </a:xfrm>
          </p:grpSpPr>
          <p:grpSp>
            <p:nvGrpSpPr>
              <p:cNvPr id="7465" name="Google Shape;7465;p86"/>
              <p:cNvGrpSpPr/>
              <p:nvPr/>
            </p:nvGrpSpPr>
            <p:grpSpPr>
              <a:xfrm>
                <a:off x="6046501" y="1367785"/>
                <a:ext cx="298446" cy="846986"/>
                <a:chOff x="6046501" y="1367785"/>
                <a:chExt cx="298446" cy="846986"/>
              </a:xfrm>
            </p:grpSpPr>
            <p:sp>
              <p:nvSpPr>
                <p:cNvPr id="7466" name="Google Shape;7466;p8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6"/>
              <p:cNvGrpSpPr/>
              <p:nvPr/>
            </p:nvGrpSpPr>
            <p:grpSpPr>
              <a:xfrm>
                <a:off x="5900602" y="1193063"/>
                <a:ext cx="284947" cy="182312"/>
                <a:chOff x="5900602" y="1193063"/>
                <a:chExt cx="284947" cy="182312"/>
              </a:xfrm>
            </p:grpSpPr>
            <p:sp>
              <p:nvSpPr>
                <p:cNvPr id="7469" name="Google Shape;7469;p8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0" name="Google Shape;7470;p8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471" name="Google Shape;7471;p86"/>
            <p:cNvGrpSpPr/>
            <p:nvPr/>
          </p:nvGrpSpPr>
          <p:grpSpPr>
            <a:xfrm>
              <a:off x="6738300" y="1193063"/>
              <a:ext cx="462153" cy="707634"/>
              <a:chOff x="6738300" y="1193063"/>
              <a:chExt cx="462153" cy="707634"/>
            </a:xfrm>
          </p:grpSpPr>
          <p:grpSp>
            <p:nvGrpSpPr>
              <p:cNvPr id="7472" name="Google Shape;7472;p86"/>
              <p:cNvGrpSpPr/>
              <p:nvPr/>
            </p:nvGrpSpPr>
            <p:grpSpPr>
              <a:xfrm>
                <a:off x="6915505" y="1193063"/>
                <a:ext cx="284947" cy="597387"/>
                <a:chOff x="6915505" y="1193063"/>
                <a:chExt cx="284947" cy="597387"/>
              </a:xfrm>
            </p:grpSpPr>
            <p:sp>
              <p:nvSpPr>
                <p:cNvPr id="7473" name="Google Shape;7473;p8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4" name="Google Shape;7474;p8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475" name="Google Shape;7475;p86"/>
              <p:cNvGrpSpPr/>
              <p:nvPr/>
            </p:nvGrpSpPr>
            <p:grpSpPr>
              <a:xfrm>
                <a:off x="6738300" y="1684725"/>
                <a:ext cx="230066" cy="215971"/>
                <a:chOff x="6738300" y="1684725"/>
                <a:chExt cx="230066" cy="215971"/>
              </a:xfrm>
            </p:grpSpPr>
            <p:sp>
              <p:nvSpPr>
                <p:cNvPr id="7476" name="Google Shape;7476;p8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5"/>
        <p:cNvGrpSpPr/>
        <p:nvPr/>
      </p:nvGrpSpPr>
      <p:grpSpPr>
        <a:xfrm>
          <a:off x="0" y="0"/>
          <a:ext cx="0" cy="0"/>
          <a:chOff x="0" y="0"/>
          <a:chExt cx="0" cy="0"/>
        </a:xfrm>
      </p:grpSpPr>
      <p:sp>
        <p:nvSpPr>
          <p:cNvPr id="1116" name="Google Shape;1116;p48"/>
          <p:cNvSpPr txBox="1">
            <a:spLocks noGrp="1"/>
          </p:cNvSpPr>
          <p:nvPr>
            <p:ph type="title"/>
          </p:nvPr>
        </p:nvSpPr>
        <p:spPr>
          <a:xfrm flipH="1">
            <a:off x="543814" y="600524"/>
            <a:ext cx="7141500" cy="7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latin typeface="Times New Roman" panose="02020603050405020304" pitchFamily="18" charset="0"/>
                <a:cs typeface="Times New Roman" panose="02020603050405020304" pitchFamily="18" charset="0"/>
              </a:rPr>
              <a:t>Ruang </a:t>
            </a:r>
            <a:r>
              <a:rPr lang="en-US" sz="3600" dirty="0" err="1">
                <a:latin typeface="Times New Roman" panose="02020603050405020304" pitchFamily="18" charset="0"/>
                <a:cs typeface="Times New Roman" panose="02020603050405020304" pitchFamily="18" charset="0"/>
              </a:rPr>
              <a:t>Lingkup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Manajemen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Keuangan</a:t>
            </a:r>
            <a:endParaRPr sz="3600" dirty="0">
              <a:latin typeface="Times New Roman" panose="02020603050405020304" pitchFamily="18" charset="0"/>
              <a:cs typeface="Times New Roman" panose="02020603050405020304" pitchFamily="18" charset="0"/>
            </a:endParaRPr>
          </a:p>
        </p:txBody>
      </p:sp>
      <p:sp>
        <p:nvSpPr>
          <p:cNvPr id="1117" name="Google Shape;1117;p48"/>
          <p:cNvSpPr txBox="1">
            <a:spLocks noGrp="1"/>
          </p:cNvSpPr>
          <p:nvPr>
            <p:ph type="subTitle" idx="1"/>
          </p:nvPr>
        </p:nvSpPr>
        <p:spPr>
          <a:xfrm flipH="1">
            <a:off x="980498" y="1619481"/>
            <a:ext cx="8163499" cy="2027102"/>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err="1"/>
              <a:t>Pengaturan</a:t>
            </a:r>
            <a:r>
              <a:rPr lang="en-US" dirty="0"/>
              <a:t> dan </a:t>
            </a:r>
            <a:r>
              <a:rPr lang="en-US" dirty="0" err="1"/>
              <a:t>pengelolaan</a:t>
            </a:r>
            <a:r>
              <a:rPr lang="en-US" dirty="0"/>
              <a:t> </a:t>
            </a:r>
            <a:r>
              <a:rPr lang="en-US" dirty="0" err="1"/>
              <a:t>keuangan</a:t>
            </a:r>
            <a:r>
              <a:rPr lang="en-US" dirty="0"/>
              <a:t> </a:t>
            </a:r>
            <a:r>
              <a:rPr lang="en-US" dirty="0" err="1"/>
              <a:t>sebuah</a:t>
            </a:r>
            <a:r>
              <a:rPr lang="en-US" dirty="0"/>
              <a:t> </a:t>
            </a:r>
            <a:r>
              <a:rPr lang="en-US" dirty="0" err="1"/>
              <a:t>perusahaan</a:t>
            </a:r>
            <a:r>
              <a:rPr lang="en-US" dirty="0"/>
              <a:t> </a:t>
            </a:r>
            <a:r>
              <a:rPr lang="en-US" dirty="0" err="1"/>
              <a:t>melingkupi</a:t>
            </a:r>
            <a:r>
              <a:rPr lang="en-US" dirty="0"/>
              <a:t> </a:t>
            </a:r>
          </a:p>
          <a:p>
            <a:pPr marL="0" lvl="0" indent="0" algn="just" rtl="0">
              <a:spcBef>
                <a:spcPts val="0"/>
              </a:spcBef>
              <a:spcAft>
                <a:spcPts val="0"/>
              </a:spcAft>
              <a:buNone/>
            </a:pPr>
            <a:r>
              <a:rPr lang="en-US" dirty="0" err="1"/>
              <a:t>beberapa</a:t>
            </a:r>
            <a:r>
              <a:rPr lang="en-US" dirty="0"/>
              <a:t> </a:t>
            </a:r>
            <a:r>
              <a:rPr lang="en-US" dirty="0" err="1"/>
              <a:t>hal</a:t>
            </a:r>
            <a:r>
              <a:rPr lang="en-US" dirty="0"/>
              <a:t>, </a:t>
            </a:r>
            <a:r>
              <a:rPr lang="en-US" dirty="0" err="1"/>
              <a:t>diantaranya</a:t>
            </a:r>
            <a:r>
              <a:rPr lang="en-US" dirty="0"/>
              <a:t>:</a:t>
            </a:r>
          </a:p>
          <a:p>
            <a:pPr marL="0" lvl="0" indent="0" algn="just" rtl="0">
              <a:spcBef>
                <a:spcPts val="0"/>
              </a:spcBef>
              <a:spcAft>
                <a:spcPts val="0"/>
              </a:spcAft>
              <a:buNone/>
            </a:pPr>
            <a:endParaRPr lang="en-US" dirty="0"/>
          </a:p>
          <a:p>
            <a:pPr marL="285750" lvl="0" indent="-285750" algn="l" rtl="0">
              <a:spcBef>
                <a:spcPts val="0"/>
              </a:spcBef>
              <a:spcAft>
                <a:spcPts val="0"/>
              </a:spcAft>
              <a:buFontTx/>
              <a:buChar char="-"/>
            </a:pPr>
            <a:r>
              <a:rPr lang="id-ID" dirty="0"/>
              <a:t>- Keputusan Investasi</a:t>
            </a:r>
            <a:endParaRPr lang="en-US" dirty="0"/>
          </a:p>
          <a:p>
            <a:pPr marL="285750" lvl="0" indent="-285750" algn="l" rtl="0">
              <a:spcBef>
                <a:spcPts val="0"/>
              </a:spcBef>
              <a:spcAft>
                <a:spcPts val="0"/>
              </a:spcAft>
              <a:buFontTx/>
              <a:buChar char="-"/>
            </a:pPr>
            <a:r>
              <a:rPr lang="id-ID" dirty="0"/>
              <a:t>- Keputusan Keuangan</a:t>
            </a:r>
          </a:p>
          <a:p>
            <a:pPr marL="285750" lvl="0" indent="-285750" algn="l" rtl="0">
              <a:spcBef>
                <a:spcPts val="0"/>
              </a:spcBef>
              <a:spcAft>
                <a:spcPts val="0"/>
              </a:spcAft>
              <a:buFontTx/>
              <a:buChar char="-"/>
            </a:pPr>
            <a:r>
              <a:rPr lang="id-ID" dirty="0"/>
              <a:t>- Keputusan Dividen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81"/>
        <p:cNvGrpSpPr/>
        <p:nvPr/>
      </p:nvGrpSpPr>
      <p:grpSpPr>
        <a:xfrm>
          <a:off x="0" y="0"/>
          <a:ext cx="0" cy="0"/>
          <a:chOff x="0" y="0"/>
          <a:chExt cx="0" cy="0"/>
        </a:xfrm>
      </p:grpSpPr>
      <p:grpSp>
        <p:nvGrpSpPr>
          <p:cNvPr id="7482" name="Google Shape;7482;p87"/>
          <p:cNvGrpSpPr/>
          <p:nvPr/>
        </p:nvGrpSpPr>
        <p:grpSpPr>
          <a:xfrm>
            <a:off x="829359" y="2307635"/>
            <a:ext cx="339235" cy="298186"/>
            <a:chOff x="898875" y="244725"/>
            <a:chExt cx="481800" cy="423500"/>
          </a:xfrm>
        </p:grpSpPr>
        <p:sp>
          <p:nvSpPr>
            <p:cNvPr id="7483" name="Google Shape;7483;p8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6" name="Google Shape;7486;p8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8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9" name="Google Shape;7489;p87"/>
          <p:cNvGrpSpPr/>
          <p:nvPr/>
        </p:nvGrpSpPr>
        <p:grpSpPr>
          <a:xfrm>
            <a:off x="1267741" y="2287103"/>
            <a:ext cx="298169" cy="339253"/>
            <a:chOff x="1529350" y="258825"/>
            <a:chExt cx="423475" cy="481825"/>
          </a:xfrm>
        </p:grpSpPr>
        <p:sp>
          <p:nvSpPr>
            <p:cNvPr id="7490" name="Google Shape;7490;p8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8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2" name="Google Shape;7492;p87"/>
          <p:cNvGrpSpPr/>
          <p:nvPr/>
        </p:nvGrpSpPr>
        <p:grpSpPr>
          <a:xfrm>
            <a:off x="1660716" y="2367273"/>
            <a:ext cx="340890" cy="178912"/>
            <a:chOff x="2084325" y="363300"/>
            <a:chExt cx="484150" cy="254100"/>
          </a:xfrm>
        </p:grpSpPr>
        <p:sp>
          <p:nvSpPr>
            <p:cNvPr id="7493" name="Google Shape;7493;p8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8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5" name="Google Shape;7495;p87"/>
          <p:cNvGrpSpPr/>
          <p:nvPr/>
        </p:nvGrpSpPr>
        <p:grpSpPr>
          <a:xfrm>
            <a:off x="2110011" y="2287102"/>
            <a:ext cx="298169" cy="339253"/>
            <a:chOff x="2707500" y="249400"/>
            <a:chExt cx="423475" cy="481825"/>
          </a:xfrm>
        </p:grpSpPr>
        <p:sp>
          <p:nvSpPr>
            <p:cNvPr id="7496" name="Google Shape;7496;p8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8" name="Google Shape;7498;p87"/>
          <p:cNvGrpSpPr/>
          <p:nvPr/>
        </p:nvGrpSpPr>
        <p:grpSpPr>
          <a:xfrm>
            <a:off x="2523626" y="2287428"/>
            <a:ext cx="305386" cy="338602"/>
            <a:chOff x="3300325" y="249875"/>
            <a:chExt cx="433725" cy="480900"/>
          </a:xfrm>
        </p:grpSpPr>
        <p:sp>
          <p:nvSpPr>
            <p:cNvPr id="7499" name="Google Shape;7499;p8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8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5" name="Google Shape;7505;p87"/>
          <p:cNvGrpSpPr/>
          <p:nvPr/>
        </p:nvGrpSpPr>
        <p:grpSpPr>
          <a:xfrm>
            <a:off x="2912712" y="2287349"/>
            <a:ext cx="352349" cy="338760"/>
            <a:chOff x="3854700" y="249750"/>
            <a:chExt cx="500425" cy="481125"/>
          </a:xfrm>
        </p:grpSpPr>
        <p:sp>
          <p:nvSpPr>
            <p:cNvPr id="7506" name="Google Shape;7506;p8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8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8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4" name="Google Shape;7514;p87"/>
          <p:cNvGrpSpPr/>
          <p:nvPr/>
        </p:nvGrpSpPr>
        <p:grpSpPr>
          <a:xfrm>
            <a:off x="3330701" y="2287349"/>
            <a:ext cx="352349" cy="338760"/>
            <a:chOff x="4447550" y="249750"/>
            <a:chExt cx="500425" cy="481125"/>
          </a:xfrm>
        </p:grpSpPr>
        <p:sp>
          <p:nvSpPr>
            <p:cNvPr id="7515" name="Google Shape;7515;p8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7" name="Google Shape;7517;p87"/>
          <p:cNvGrpSpPr/>
          <p:nvPr/>
        </p:nvGrpSpPr>
        <p:grpSpPr>
          <a:xfrm>
            <a:off x="3759902" y="2287102"/>
            <a:ext cx="339253" cy="339253"/>
            <a:chOff x="5049725" y="249400"/>
            <a:chExt cx="481825" cy="481825"/>
          </a:xfrm>
        </p:grpSpPr>
        <p:sp>
          <p:nvSpPr>
            <p:cNvPr id="7518" name="Google Shape;7518;p8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8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0" name="Google Shape;7520;p87"/>
          <p:cNvGrpSpPr/>
          <p:nvPr/>
        </p:nvGrpSpPr>
        <p:grpSpPr>
          <a:xfrm>
            <a:off x="4173843" y="2287102"/>
            <a:ext cx="339253" cy="339253"/>
            <a:chOff x="5660400" y="238125"/>
            <a:chExt cx="481825" cy="481825"/>
          </a:xfrm>
        </p:grpSpPr>
        <p:sp>
          <p:nvSpPr>
            <p:cNvPr id="7521" name="Google Shape;7521;p8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3" name="Google Shape;7523;p87"/>
          <p:cNvGrpSpPr/>
          <p:nvPr/>
        </p:nvGrpSpPr>
        <p:grpSpPr>
          <a:xfrm>
            <a:off x="4590529" y="2287102"/>
            <a:ext cx="339253" cy="339253"/>
            <a:chOff x="6235400" y="249400"/>
            <a:chExt cx="481825" cy="481825"/>
          </a:xfrm>
        </p:grpSpPr>
        <p:sp>
          <p:nvSpPr>
            <p:cNvPr id="7524" name="Google Shape;7524;p8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8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8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8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9" name="Google Shape;7529;p87"/>
          <p:cNvGrpSpPr/>
          <p:nvPr/>
        </p:nvGrpSpPr>
        <p:grpSpPr>
          <a:xfrm>
            <a:off x="828875" y="2731810"/>
            <a:ext cx="340204" cy="298116"/>
            <a:chOff x="899850" y="871450"/>
            <a:chExt cx="483175" cy="423400"/>
          </a:xfrm>
        </p:grpSpPr>
        <p:sp>
          <p:nvSpPr>
            <p:cNvPr id="7530" name="Google Shape;7530;p8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8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34" name="Google Shape;7534;p8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35" name="Google Shape;7535;p87"/>
          <p:cNvGrpSpPr/>
          <p:nvPr/>
        </p:nvGrpSpPr>
        <p:grpSpPr>
          <a:xfrm>
            <a:off x="1660875" y="2711232"/>
            <a:ext cx="340573" cy="339271"/>
            <a:chOff x="2085450" y="842250"/>
            <a:chExt cx="483700" cy="481850"/>
          </a:xfrm>
        </p:grpSpPr>
        <p:sp>
          <p:nvSpPr>
            <p:cNvPr id="7536" name="Google Shape;7536;p8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8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87"/>
          <p:cNvGrpSpPr/>
          <p:nvPr/>
        </p:nvGrpSpPr>
        <p:grpSpPr>
          <a:xfrm>
            <a:off x="2089443" y="2711241"/>
            <a:ext cx="339306" cy="339253"/>
            <a:chOff x="2685825" y="840375"/>
            <a:chExt cx="481900" cy="481825"/>
          </a:xfrm>
        </p:grpSpPr>
        <p:sp>
          <p:nvSpPr>
            <p:cNvPr id="7540" name="Google Shape;7540;p8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87"/>
          <p:cNvGrpSpPr/>
          <p:nvPr/>
        </p:nvGrpSpPr>
        <p:grpSpPr>
          <a:xfrm>
            <a:off x="2501104" y="2710924"/>
            <a:ext cx="350431" cy="339887"/>
            <a:chOff x="3270675" y="841800"/>
            <a:chExt cx="497700" cy="482725"/>
          </a:xfrm>
        </p:grpSpPr>
        <p:sp>
          <p:nvSpPr>
            <p:cNvPr id="7543" name="Google Shape;7543;p8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8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6" name="Google Shape;7546;p8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47" name="Google Shape;7547;p87"/>
          <p:cNvGrpSpPr/>
          <p:nvPr/>
        </p:nvGrpSpPr>
        <p:grpSpPr>
          <a:xfrm>
            <a:off x="3337249" y="2731783"/>
            <a:ext cx="339253" cy="298169"/>
            <a:chOff x="4467200" y="877100"/>
            <a:chExt cx="481825" cy="423475"/>
          </a:xfrm>
        </p:grpSpPr>
        <p:sp>
          <p:nvSpPr>
            <p:cNvPr id="7548" name="Google Shape;7548;p8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8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8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8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2" name="Google Shape;7552;p87"/>
          <p:cNvGrpSpPr/>
          <p:nvPr/>
        </p:nvGrpSpPr>
        <p:grpSpPr>
          <a:xfrm>
            <a:off x="3752140" y="2711232"/>
            <a:ext cx="354778" cy="339271"/>
            <a:chOff x="5045500" y="842250"/>
            <a:chExt cx="503875" cy="481850"/>
          </a:xfrm>
        </p:grpSpPr>
        <p:sp>
          <p:nvSpPr>
            <p:cNvPr id="7553" name="Google Shape;7553;p8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8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5" name="Google Shape;7555;p87"/>
          <p:cNvGrpSpPr/>
          <p:nvPr/>
        </p:nvGrpSpPr>
        <p:grpSpPr>
          <a:xfrm>
            <a:off x="4174987" y="2737451"/>
            <a:ext cx="336965" cy="286833"/>
            <a:chOff x="5645200" y="879425"/>
            <a:chExt cx="478575" cy="407375"/>
          </a:xfrm>
        </p:grpSpPr>
        <p:sp>
          <p:nvSpPr>
            <p:cNvPr id="7556" name="Google Shape;7556;p8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8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8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8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8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2" name="Google Shape;7562;p87"/>
          <p:cNvGrpSpPr/>
          <p:nvPr/>
        </p:nvGrpSpPr>
        <p:grpSpPr>
          <a:xfrm>
            <a:off x="4611062" y="2711241"/>
            <a:ext cx="298186" cy="339253"/>
            <a:chOff x="6264525" y="842250"/>
            <a:chExt cx="423500" cy="481825"/>
          </a:xfrm>
        </p:grpSpPr>
        <p:sp>
          <p:nvSpPr>
            <p:cNvPr id="7563" name="Google Shape;7563;p8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8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5" name="Google Shape;7565;p8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8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8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8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0" name="Google Shape;7570;p87"/>
          <p:cNvGrpSpPr/>
          <p:nvPr/>
        </p:nvGrpSpPr>
        <p:grpSpPr>
          <a:xfrm>
            <a:off x="829350" y="3125895"/>
            <a:ext cx="339253" cy="339253"/>
            <a:chOff x="900750" y="1436075"/>
            <a:chExt cx="481825" cy="481825"/>
          </a:xfrm>
        </p:grpSpPr>
        <p:sp>
          <p:nvSpPr>
            <p:cNvPr id="7571" name="Google Shape;7571;p8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8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8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5" name="Google Shape;7575;p87"/>
          <p:cNvGrpSpPr/>
          <p:nvPr/>
        </p:nvGrpSpPr>
        <p:grpSpPr>
          <a:xfrm>
            <a:off x="1247198" y="3186183"/>
            <a:ext cx="339253" cy="218676"/>
            <a:chOff x="1492675" y="1520750"/>
            <a:chExt cx="481825" cy="310575"/>
          </a:xfrm>
        </p:grpSpPr>
        <p:sp>
          <p:nvSpPr>
            <p:cNvPr id="7576" name="Google Shape;7576;p8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8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87"/>
          <p:cNvGrpSpPr/>
          <p:nvPr/>
        </p:nvGrpSpPr>
        <p:grpSpPr>
          <a:xfrm>
            <a:off x="1654995" y="3125877"/>
            <a:ext cx="352332" cy="339288"/>
            <a:chOff x="2071000" y="1435025"/>
            <a:chExt cx="500400" cy="481875"/>
          </a:xfrm>
        </p:grpSpPr>
        <p:sp>
          <p:nvSpPr>
            <p:cNvPr id="7579" name="Google Shape;7579;p8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87"/>
          <p:cNvGrpSpPr/>
          <p:nvPr/>
        </p:nvGrpSpPr>
        <p:grpSpPr>
          <a:xfrm>
            <a:off x="2083159" y="3146709"/>
            <a:ext cx="351874" cy="297623"/>
            <a:chOff x="2678350" y="1464650"/>
            <a:chExt cx="499750" cy="422700"/>
          </a:xfrm>
        </p:grpSpPr>
        <p:sp>
          <p:nvSpPr>
            <p:cNvPr id="7583" name="Google Shape;7583;p8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8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8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6" name="Google Shape;7586;p87"/>
          <p:cNvGrpSpPr/>
          <p:nvPr/>
        </p:nvGrpSpPr>
        <p:grpSpPr>
          <a:xfrm>
            <a:off x="2506692" y="3125895"/>
            <a:ext cx="339253" cy="339253"/>
            <a:chOff x="3271200" y="1435075"/>
            <a:chExt cx="481825" cy="481825"/>
          </a:xfrm>
        </p:grpSpPr>
        <p:sp>
          <p:nvSpPr>
            <p:cNvPr id="7587" name="Google Shape;7587;p8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8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9" name="Google Shape;7589;p87"/>
          <p:cNvGrpSpPr/>
          <p:nvPr/>
        </p:nvGrpSpPr>
        <p:grpSpPr>
          <a:xfrm>
            <a:off x="2917165" y="3125877"/>
            <a:ext cx="343442" cy="339288"/>
            <a:chOff x="3858100" y="1435075"/>
            <a:chExt cx="487775" cy="481875"/>
          </a:xfrm>
        </p:grpSpPr>
        <p:sp>
          <p:nvSpPr>
            <p:cNvPr id="7590" name="Google Shape;7590;p8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8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8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8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8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5" name="Google Shape;7595;p87"/>
          <p:cNvGrpSpPr/>
          <p:nvPr/>
        </p:nvGrpSpPr>
        <p:grpSpPr>
          <a:xfrm>
            <a:off x="3337249" y="3125895"/>
            <a:ext cx="339253" cy="339253"/>
            <a:chOff x="4456875" y="1435075"/>
            <a:chExt cx="481825" cy="481825"/>
          </a:xfrm>
        </p:grpSpPr>
        <p:sp>
          <p:nvSpPr>
            <p:cNvPr id="7596" name="Google Shape;7596;p8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8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8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8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8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8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8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8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8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8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8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8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8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8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8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1" name="Google Shape;7611;p8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8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8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8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5" name="Google Shape;7615;p87"/>
          <p:cNvGrpSpPr/>
          <p:nvPr/>
        </p:nvGrpSpPr>
        <p:grpSpPr>
          <a:xfrm>
            <a:off x="3758239" y="3125886"/>
            <a:ext cx="342580" cy="339271"/>
            <a:chOff x="5049725" y="1435050"/>
            <a:chExt cx="486550" cy="481850"/>
          </a:xfrm>
        </p:grpSpPr>
        <p:sp>
          <p:nvSpPr>
            <p:cNvPr id="7616" name="Google Shape;7616;p8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8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8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8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0" name="Google Shape;7620;p87"/>
          <p:cNvGrpSpPr/>
          <p:nvPr/>
        </p:nvGrpSpPr>
        <p:grpSpPr>
          <a:xfrm>
            <a:off x="4173790" y="3125895"/>
            <a:ext cx="339359" cy="339253"/>
            <a:chOff x="5642475" y="1435075"/>
            <a:chExt cx="481975" cy="481825"/>
          </a:xfrm>
        </p:grpSpPr>
        <p:sp>
          <p:nvSpPr>
            <p:cNvPr id="7621" name="Google Shape;7621;p8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8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8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4" name="Google Shape;7624;p87"/>
          <p:cNvGrpSpPr/>
          <p:nvPr/>
        </p:nvGrpSpPr>
        <p:grpSpPr>
          <a:xfrm>
            <a:off x="4588276" y="3125886"/>
            <a:ext cx="343759" cy="339271"/>
            <a:chOff x="6232000" y="1435050"/>
            <a:chExt cx="488225" cy="481850"/>
          </a:xfrm>
        </p:grpSpPr>
        <p:sp>
          <p:nvSpPr>
            <p:cNvPr id="7625" name="Google Shape;7625;p8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8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8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8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9" name="Google Shape;7629;p8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0" name="Google Shape;7630;p87"/>
          <p:cNvGrpSpPr/>
          <p:nvPr/>
        </p:nvGrpSpPr>
        <p:grpSpPr>
          <a:xfrm>
            <a:off x="849012" y="3539545"/>
            <a:ext cx="299929" cy="337792"/>
            <a:chOff x="924450" y="2028975"/>
            <a:chExt cx="425975" cy="479750"/>
          </a:xfrm>
        </p:grpSpPr>
        <p:sp>
          <p:nvSpPr>
            <p:cNvPr id="7631" name="Google Shape;7631;p8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8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3" name="Google Shape;7633;p8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4" name="Google Shape;7634;p87"/>
          <p:cNvGrpSpPr/>
          <p:nvPr/>
        </p:nvGrpSpPr>
        <p:grpSpPr>
          <a:xfrm>
            <a:off x="1661509" y="3559347"/>
            <a:ext cx="339306" cy="298186"/>
            <a:chOff x="2085450" y="2057100"/>
            <a:chExt cx="481900" cy="423500"/>
          </a:xfrm>
        </p:grpSpPr>
        <p:sp>
          <p:nvSpPr>
            <p:cNvPr id="7635" name="Google Shape;7635;p8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8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8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8" name="Google Shape;7638;p87"/>
          <p:cNvGrpSpPr/>
          <p:nvPr/>
        </p:nvGrpSpPr>
        <p:grpSpPr>
          <a:xfrm>
            <a:off x="2089442" y="3582592"/>
            <a:ext cx="339306" cy="251698"/>
            <a:chOff x="2678275" y="2090100"/>
            <a:chExt cx="481900" cy="357475"/>
          </a:xfrm>
        </p:grpSpPr>
        <p:sp>
          <p:nvSpPr>
            <p:cNvPr id="7639" name="Google Shape;7639;p8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8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8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8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3" name="Google Shape;7643;p8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4" name="Google Shape;7644;p87"/>
          <p:cNvGrpSpPr/>
          <p:nvPr/>
        </p:nvGrpSpPr>
        <p:grpSpPr>
          <a:xfrm>
            <a:off x="2566646" y="3594790"/>
            <a:ext cx="219345" cy="227301"/>
            <a:chOff x="3357325" y="2093500"/>
            <a:chExt cx="311525" cy="322825"/>
          </a:xfrm>
        </p:grpSpPr>
        <p:sp>
          <p:nvSpPr>
            <p:cNvPr id="7645" name="Google Shape;7645;p8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8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8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8" name="Google Shape;7648;p8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9" name="Google Shape;7649;p87"/>
          <p:cNvGrpSpPr/>
          <p:nvPr/>
        </p:nvGrpSpPr>
        <p:grpSpPr>
          <a:xfrm>
            <a:off x="3360836" y="3538814"/>
            <a:ext cx="292078" cy="339253"/>
            <a:chOff x="4492800" y="2027925"/>
            <a:chExt cx="414825" cy="481825"/>
          </a:xfrm>
        </p:grpSpPr>
        <p:sp>
          <p:nvSpPr>
            <p:cNvPr id="7650" name="Google Shape;7650;p8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8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2" name="Google Shape;7652;p87"/>
          <p:cNvGrpSpPr/>
          <p:nvPr/>
        </p:nvGrpSpPr>
        <p:grpSpPr>
          <a:xfrm>
            <a:off x="3759928" y="3538805"/>
            <a:ext cx="339200" cy="339271"/>
            <a:chOff x="5049725" y="2027900"/>
            <a:chExt cx="481750" cy="481850"/>
          </a:xfrm>
        </p:grpSpPr>
        <p:sp>
          <p:nvSpPr>
            <p:cNvPr id="7653" name="Google Shape;7653;p8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8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8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8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8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8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8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8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1" name="Google Shape;7661;p87"/>
          <p:cNvGrpSpPr/>
          <p:nvPr/>
        </p:nvGrpSpPr>
        <p:grpSpPr>
          <a:xfrm>
            <a:off x="4233524" y="3538893"/>
            <a:ext cx="219890" cy="339095"/>
            <a:chOff x="5726350" y="2028150"/>
            <a:chExt cx="312300" cy="481600"/>
          </a:xfrm>
        </p:grpSpPr>
        <p:sp>
          <p:nvSpPr>
            <p:cNvPr id="7662" name="Google Shape;7662;p8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8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8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5" name="Google Shape;7665;p87"/>
          <p:cNvGrpSpPr/>
          <p:nvPr/>
        </p:nvGrpSpPr>
        <p:grpSpPr>
          <a:xfrm>
            <a:off x="4593715" y="3542000"/>
            <a:ext cx="332881" cy="332881"/>
            <a:chOff x="6239925" y="2032450"/>
            <a:chExt cx="472775" cy="472775"/>
          </a:xfrm>
        </p:grpSpPr>
        <p:sp>
          <p:nvSpPr>
            <p:cNvPr id="7666" name="Google Shape;7666;p8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8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8" name="Google Shape;7668;p87"/>
          <p:cNvGrpSpPr/>
          <p:nvPr/>
        </p:nvGrpSpPr>
        <p:grpSpPr>
          <a:xfrm>
            <a:off x="5042807" y="2364092"/>
            <a:ext cx="334641" cy="185425"/>
            <a:chOff x="903075" y="2730000"/>
            <a:chExt cx="475275" cy="263350"/>
          </a:xfrm>
        </p:grpSpPr>
        <p:sp>
          <p:nvSpPr>
            <p:cNvPr id="7669" name="Google Shape;7669;p8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8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8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87"/>
          <p:cNvGrpSpPr/>
          <p:nvPr/>
        </p:nvGrpSpPr>
        <p:grpSpPr>
          <a:xfrm>
            <a:off x="1247198" y="3538814"/>
            <a:ext cx="339253" cy="339253"/>
            <a:chOff x="1492675" y="2027925"/>
            <a:chExt cx="481825" cy="481825"/>
          </a:xfrm>
        </p:grpSpPr>
        <p:sp>
          <p:nvSpPr>
            <p:cNvPr id="7673" name="Google Shape;7673;p8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8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5" name="Google Shape;7675;p8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6" name="Google Shape;7676;p8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8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8" name="Google Shape;7678;p87"/>
          <p:cNvGrpSpPr/>
          <p:nvPr/>
        </p:nvGrpSpPr>
        <p:grpSpPr>
          <a:xfrm>
            <a:off x="5473575" y="2287178"/>
            <a:ext cx="339253" cy="339253"/>
            <a:chOff x="1492675" y="2620775"/>
            <a:chExt cx="481825" cy="481825"/>
          </a:xfrm>
        </p:grpSpPr>
        <p:sp>
          <p:nvSpPr>
            <p:cNvPr id="7679" name="Google Shape;7679;p8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8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81" name="Google Shape;7681;p8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82" name="Google Shape;7682;p87"/>
          <p:cNvGrpSpPr/>
          <p:nvPr/>
        </p:nvGrpSpPr>
        <p:grpSpPr>
          <a:xfrm>
            <a:off x="6297328" y="2303161"/>
            <a:ext cx="333585" cy="307287"/>
            <a:chOff x="2682350" y="2643425"/>
            <a:chExt cx="473775" cy="436425"/>
          </a:xfrm>
        </p:grpSpPr>
        <p:sp>
          <p:nvSpPr>
            <p:cNvPr id="7683" name="Google Shape;7683;p8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8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8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8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8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8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9" name="Google Shape;7689;p8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0" name="Google Shape;7690;p87"/>
          <p:cNvGrpSpPr/>
          <p:nvPr/>
        </p:nvGrpSpPr>
        <p:grpSpPr>
          <a:xfrm>
            <a:off x="6762818" y="2287178"/>
            <a:ext cx="238531" cy="339253"/>
            <a:chOff x="3342725" y="2620775"/>
            <a:chExt cx="338775" cy="481825"/>
          </a:xfrm>
        </p:grpSpPr>
        <p:sp>
          <p:nvSpPr>
            <p:cNvPr id="7691" name="Google Shape;7691;p8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2" name="Google Shape;7692;p8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3" name="Google Shape;7693;p8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4" name="Google Shape;7694;p87"/>
          <p:cNvGrpSpPr/>
          <p:nvPr/>
        </p:nvGrpSpPr>
        <p:grpSpPr>
          <a:xfrm>
            <a:off x="7156568" y="2287178"/>
            <a:ext cx="278296" cy="339253"/>
            <a:chOff x="3907325" y="2620775"/>
            <a:chExt cx="395250" cy="481825"/>
          </a:xfrm>
        </p:grpSpPr>
        <p:sp>
          <p:nvSpPr>
            <p:cNvPr id="7695" name="Google Shape;7695;p8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8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7" name="Google Shape;7697;p8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8" name="Google Shape;7698;p8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9" name="Google Shape;7699;p87"/>
          <p:cNvGrpSpPr/>
          <p:nvPr/>
        </p:nvGrpSpPr>
        <p:grpSpPr>
          <a:xfrm>
            <a:off x="7549755" y="2297783"/>
            <a:ext cx="339253" cy="318042"/>
            <a:chOff x="4456875" y="2635825"/>
            <a:chExt cx="481825" cy="451700"/>
          </a:xfrm>
        </p:grpSpPr>
        <p:sp>
          <p:nvSpPr>
            <p:cNvPr id="7700" name="Google Shape;7700;p8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8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8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8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4" name="Google Shape;7704;p8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8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6" name="Google Shape;7706;p87"/>
          <p:cNvGrpSpPr/>
          <p:nvPr/>
        </p:nvGrpSpPr>
        <p:grpSpPr>
          <a:xfrm>
            <a:off x="7974679" y="2297783"/>
            <a:ext cx="339253" cy="318042"/>
            <a:chOff x="5049725" y="2635825"/>
            <a:chExt cx="481825" cy="451700"/>
          </a:xfrm>
        </p:grpSpPr>
        <p:sp>
          <p:nvSpPr>
            <p:cNvPr id="7707" name="Google Shape;7707;p8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8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8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87"/>
          <p:cNvGrpSpPr/>
          <p:nvPr/>
        </p:nvGrpSpPr>
        <p:grpSpPr>
          <a:xfrm>
            <a:off x="2375386" y="3952243"/>
            <a:ext cx="338566" cy="338373"/>
            <a:chOff x="5643000" y="2621375"/>
            <a:chExt cx="480850" cy="480575"/>
          </a:xfrm>
        </p:grpSpPr>
        <p:sp>
          <p:nvSpPr>
            <p:cNvPr id="7711" name="Google Shape;7711;p8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8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8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8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6" name="Google Shape;7716;p8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8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8" name="Google Shape;7718;p87"/>
          <p:cNvGrpSpPr/>
          <p:nvPr/>
        </p:nvGrpSpPr>
        <p:grpSpPr>
          <a:xfrm>
            <a:off x="4192782" y="3951803"/>
            <a:ext cx="339359" cy="339253"/>
            <a:chOff x="6235250" y="2620775"/>
            <a:chExt cx="481975" cy="481825"/>
          </a:xfrm>
        </p:grpSpPr>
        <p:sp>
          <p:nvSpPr>
            <p:cNvPr id="7719" name="Google Shape;7719;p8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8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8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8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24" name="Google Shape;7724;p8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25" name="Google Shape;7725;p87"/>
          <p:cNvGrpSpPr/>
          <p:nvPr/>
        </p:nvGrpSpPr>
        <p:grpSpPr>
          <a:xfrm>
            <a:off x="5472652" y="2711317"/>
            <a:ext cx="341101" cy="339253"/>
            <a:chOff x="1535000" y="3223325"/>
            <a:chExt cx="484450" cy="481825"/>
          </a:xfrm>
        </p:grpSpPr>
        <p:sp>
          <p:nvSpPr>
            <p:cNvPr id="7726" name="Google Shape;7726;p8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8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9" name="Google Shape;7729;p87"/>
          <p:cNvGrpSpPr/>
          <p:nvPr/>
        </p:nvGrpSpPr>
        <p:grpSpPr>
          <a:xfrm>
            <a:off x="5880219" y="2746618"/>
            <a:ext cx="339253" cy="268649"/>
            <a:chOff x="2085525" y="3263750"/>
            <a:chExt cx="481825" cy="381550"/>
          </a:xfrm>
        </p:grpSpPr>
        <p:sp>
          <p:nvSpPr>
            <p:cNvPr id="7730" name="Google Shape;7730;p8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8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2" name="Google Shape;7732;p8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33" name="Google Shape;7733;p87"/>
          <p:cNvGrpSpPr/>
          <p:nvPr/>
        </p:nvGrpSpPr>
        <p:grpSpPr>
          <a:xfrm>
            <a:off x="6711982" y="2711308"/>
            <a:ext cx="340204" cy="339271"/>
            <a:chOff x="3270450" y="3213625"/>
            <a:chExt cx="483175" cy="481850"/>
          </a:xfrm>
        </p:grpSpPr>
        <p:sp>
          <p:nvSpPr>
            <p:cNvPr id="7734" name="Google Shape;7734;p8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8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6" name="Google Shape;7736;p87"/>
          <p:cNvGrpSpPr/>
          <p:nvPr/>
        </p:nvGrpSpPr>
        <p:grpSpPr>
          <a:xfrm>
            <a:off x="7211250" y="2711317"/>
            <a:ext cx="168931" cy="339253"/>
            <a:chOff x="3984950" y="3213600"/>
            <a:chExt cx="239925" cy="481825"/>
          </a:xfrm>
        </p:grpSpPr>
        <p:sp>
          <p:nvSpPr>
            <p:cNvPr id="7737" name="Google Shape;7737;p8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8" name="Google Shape;7738;p8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9" name="Google Shape;7739;p8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41" name="Google Shape;7741;p87"/>
          <p:cNvGrpSpPr/>
          <p:nvPr/>
        </p:nvGrpSpPr>
        <p:grpSpPr>
          <a:xfrm>
            <a:off x="1874281" y="3981487"/>
            <a:ext cx="355218" cy="279880"/>
            <a:chOff x="5629975" y="3255775"/>
            <a:chExt cx="504500" cy="397500"/>
          </a:xfrm>
        </p:grpSpPr>
        <p:sp>
          <p:nvSpPr>
            <p:cNvPr id="7742" name="Google Shape;7742;p8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8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4" name="Google Shape;7744;p8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8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7" name="Google Shape;7747;p87"/>
          <p:cNvGrpSpPr/>
          <p:nvPr/>
        </p:nvGrpSpPr>
        <p:grpSpPr>
          <a:xfrm>
            <a:off x="3755839" y="3981593"/>
            <a:ext cx="340256" cy="279669"/>
            <a:chOff x="6234950" y="3255925"/>
            <a:chExt cx="483250" cy="397200"/>
          </a:xfrm>
        </p:grpSpPr>
        <p:sp>
          <p:nvSpPr>
            <p:cNvPr id="7748" name="Google Shape;7748;p8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8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0" name="Google Shape;7750;p8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1" name="Google Shape;7751;p8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8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8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4" name="Google Shape;7754;p87"/>
          <p:cNvGrpSpPr/>
          <p:nvPr/>
        </p:nvGrpSpPr>
        <p:grpSpPr>
          <a:xfrm>
            <a:off x="5051107" y="3125970"/>
            <a:ext cx="318042" cy="339253"/>
            <a:chOff x="914900" y="3806450"/>
            <a:chExt cx="451700" cy="481825"/>
          </a:xfrm>
        </p:grpSpPr>
        <p:sp>
          <p:nvSpPr>
            <p:cNvPr id="7755" name="Google Shape;7755;p8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7" name="Google Shape;7757;p8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8" name="Google Shape;7758;p8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8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0" name="Google Shape;7760;p87"/>
          <p:cNvGrpSpPr/>
          <p:nvPr/>
        </p:nvGrpSpPr>
        <p:grpSpPr>
          <a:xfrm>
            <a:off x="5470028" y="3125785"/>
            <a:ext cx="346347" cy="339623"/>
            <a:chOff x="1490050" y="3805975"/>
            <a:chExt cx="491900" cy="482350"/>
          </a:xfrm>
        </p:grpSpPr>
        <p:sp>
          <p:nvSpPr>
            <p:cNvPr id="7761" name="Google Shape;7761;p8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8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87"/>
          <p:cNvGrpSpPr/>
          <p:nvPr/>
        </p:nvGrpSpPr>
        <p:grpSpPr>
          <a:xfrm>
            <a:off x="5893896" y="3125970"/>
            <a:ext cx="311899" cy="339253"/>
            <a:chOff x="2104275" y="3806450"/>
            <a:chExt cx="442975" cy="481825"/>
          </a:xfrm>
        </p:grpSpPr>
        <p:sp>
          <p:nvSpPr>
            <p:cNvPr id="7766" name="Google Shape;7766;p8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8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87"/>
          <p:cNvGrpSpPr/>
          <p:nvPr/>
        </p:nvGrpSpPr>
        <p:grpSpPr>
          <a:xfrm>
            <a:off x="6317413" y="3125970"/>
            <a:ext cx="293416" cy="339253"/>
            <a:chOff x="2710875" y="3806450"/>
            <a:chExt cx="416725" cy="481825"/>
          </a:xfrm>
        </p:grpSpPr>
        <p:sp>
          <p:nvSpPr>
            <p:cNvPr id="7769" name="Google Shape;7769;p8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8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1" name="Google Shape;7771;p87"/>
          <p:cNvGrpSpPr/>
          <p:nvPr/>
        </p:nvGrpSpPr>
        <p:grpSpPr>
          <a:xfrm>
            <a:off x="6712457" y="3166412"/>
            <a:ext cx="339253" cy="258369"/>
            <a:chOff x="3271200" y="3863875"/>
            <a:chExt cx="481825" cy="366950"/>
          </a:xfrm>
        </p:grpSpPr>
        <p:sp>
          <p:nvSpPr>
            <p:cNvPr id="7772" name="Google Shape;7772;p8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8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4" name="Google Shape;7774;p87"/>
          <p:cNvGrpSpPr/>
          <p:nvPr/>
        </p:nvGrpSpPr>
        <p:grpSpPr>
          <a:xfrm>
            <a:off x="7147952" y="3126199"/>
            <a:ext cx="295528" cy="338795"/>
            <a:chOff x="3895050" y="3806775"/>
            <a:chExt cx="419725" cy="481175"/>
          </a:xfrm>
        </p:grpSpPr>
        <p:sp>
          <p:nvSpPr>
            <p:cNvPr id="7775" name="Google Shape;7775;p8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6" name="Google Shape;7776;p8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7" name="Google Shape;7777;p87"/>
          <p:cNvGrpSpPr/>
          <p:nvPr/>
        </p:nvGrpSpPr>
        <p:grpSpPr>
          <a:xfrm>
            <a:off x="7551234" y="3125979"/>
            <a:ext cx="336296" cy="339235"/>
            <a:chOff x="4464775" y="3806475"/>
            <a:chExt cx="477625" cy="481800"/>
          </a:xfrm>
        </p:grpSpPr>
        <p:sp>
          <p:nvSpPr>
            <p:cNvPr id="7778" name="Google Shape;7778;p8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9" name="Google Shape;7779;p8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8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8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8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87"/>
          <p:cNvGrpSpPr/>
          <p:nvPr/>
        </p:nvGrpSpPr>
        <p:grpSpPr>
          <a:xfrm>
            <a:off x="7974679" y="3125970"/>
            <a:ext cx="339253" cy="339253"/>
            <a:chOff x="5049725" y="3806450"/>
            <a:chExt cx="481825" cy="481825"/>
          </a:xfrm>
        </p:grpSpPr>
        <p:sp>
          <p:nvSpPr>
            <p:cNvPr id="7785" name="Google Shape;7785;p8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8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8" name="Google Shape;7788;p87"/>
          <p:cNvGrpSpPr/>
          <p:nvPr/>
        </p:nvGrpSpPr>
        <p:grpSpPr>
          <a:xfrm>
            <a:off x="1461983" y="3951798"/>
            <a:ext cx="339253" cy="339253"/>
            <a:chOff x="5651375" y="3806450"/>
            <a:chExt cx="481825" cy="481825"/>
          </a:xfrm>
        </p:grpSpPr>
        <p:sp>
          <p:nvSpPr>
            <p:cNvPr id="7789" name="Google Shape;7789;p8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0" name="Google Shape;7790;p8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8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8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3" name="Google Shape;7793;p87"/>
          <p:cNvGrpSpPr/>
          <p:nvPr/>
        </p:nvGrpSpPr>
        <p:grpSpPr>
          <a:xfrm>
            <a:off x="3360663" y="3953787"/>
            <a:ext cx="298503" cy="335275"/>
            <a:chOff x="6264300" y="3809300"/>
            <a:chExt cx="423950" cy="476175"/>
          </a:xfrm>
        </p:grpSpPr>
        <p:sp>
          <p:nvSpPr>
            <p:cNvPr id="7794" name="Google Shape;7794;p8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5" name="Google Shape;7795;p8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6" name="Google Shape;7796;p8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7" name="Google Shape;7797;p87"/>
          <p:cNvGrpSpPr/>
          <p:nvPr/>
        </p:nvGrpSpPr>
        <p:grpSpPr>
          <a:xfrm>
            <a:off x="5039841" y="3538881"/>
            <a:ext cx="340573" cy="339271"/>
            <a:chOff x="898875" y="4399275"/>
            <a:chExt cx="483700" cy="481850"/>
          </a:xfrm>
        </p:grpSpPr>
        <p:sp>
          <p:nvSpPr>
            <p:cNvPr id="7798" name="Google Shape;7798;p8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9" name="Google Shape;7799;p8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8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1" name="Google Shape;7801;p8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2" name="Google Shape;7802;p8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8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4" name="Google Shape;7804;p8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5" name="Google Shape;7805;p8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6" name="Google Shape;7806;p87"/>
          <p:cNvGrpSpPr/>
          <p:nvPr/>
        </p:nvGrpSpPr>
        <p:grpSpPr>
          <a:xfrm>
            <a:off x="5473575" y="3554133"/>
            <a:ext cx="339253" cy="308765"/>
            <a:chOff x="1492675" y="4420975"/>
            <a:chExt cx="481825" cy="438525"/>
          </a:xfrm>
        </p:grpSpPr>
        <p:sp>
          <p:nvSpPr>
            <p:cNvPr id="7807" name="Google Shape;7807;p8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8" name="Google Shape;7808;p8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9" name="Google Shape;7809;p8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0" name="Google Shape;7810;p8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1" name="Google Shape;7811;p8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2" name="Google Shape;7812;p87"/>
          <p:cNvGrpSpPr/>
          <p:nvPr/>
        </p:nvGrpSpPr>
        <p:grpSpPr>
          <a:xfrm>
            <a:off x="5878556" y="3539558"/>
            <a:ext cx="342580" cy="337915"/>
            <a:chOff x="2084100" y="4400250"/>
            <a:chExt cx="486550" cy="479925"/>
          </a:xfrm>
        </p:grpSpPr>
        <p:sp>
          <p:nvSpPr>
            <p:cNvPr id="7813" name="Google Shape;7813;p8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4" name="Google Shape;7814;p8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5" name="Google Shape;7815;p8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8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7" name="Google Shape;7817;p8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8" name="Google Shape;7818;p8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9" name="Google Shape;7819;p87"/>
          <p:cNvGrpSpPr/>
          <p:nvPr/>
        </p:nvGrpSpPr>
        <p:grpSpPr>
          <a:xfrm>
            <a:off x="6315036" y="3538907"/>
            <a:ext cx="298169" cy="339218"/>
            <a:chOff x="2707950" y="4399325"/>
            <a:chExt cx="423475" cy="481775"/>
          </a:xfrm>
        </p:grpSpPr>
        <p:sp>
          <p:nvSpPr>
            <p:cNvPr id="7820" name="Google Shape;7820;p8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1" name="Google Shape;7821;p8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8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8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4" name="Google Shape;7824;p8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5" name="Google Shape;7825;p8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6" name="Google Shape;7826;p8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8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8" name="Google Shape;7828;p8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9" name="Google Shape;7829;p8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0" name="Google Shape;7830;p8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1" name="Google Shape;7831;p8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2" name="Google Shape;7832;p87"/>
          <p:cNvGrpSpPr/>
          <p:nvPr/>
        </p:nvGrpSpPr>
        <p:grpSpPr>
          <a:xfrm>
            <a:off x="6744555" y="3538881"/>
            <a:ext cx="275057" cy="339271"/>
            <a:chOff x="3330525" y="4399275"/>
            <a:chExt cx="390650" cy="481850"/>
          </a:xfrm>
        </p:grpSpPr>
        <p:sp>
          <p:nvSpPr>
            <p:cNvPr id="7833" name="Google Shape;7833;p8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4" name="Google Shape;7834;p8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5" name="Google Shape;7835;p8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6" name="Google Shape;7836;p8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7" name="Google Shape;7837;p8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8" name="Google Shape;7838;p8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9" name="Google Shape;7839;p8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0" name="Google Shape;7840;p87"/>
          <p:cNvGrpSpPr/>
          <p:nvPr/>
        </p:nvGrpSpPr>
        <p:grpSpPr>
          <a:xfrm>
            <a:off x="7169084" y="3538890"/>
            <a:ext cx="253265" cy="339253"/>
            <a:chOff x="3938800" y="4399275"/>
            <a:chExt cx="359700" cy="481825"/>
          </a:xfrm>
        </p:grpSpPr>
        <p:sp>
          <p:nvSpPr>
            <p:cNvPr id="7841" name="Google Shape;7841;p8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2" name="Google Shape;7842;p8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3" name="Google Shape;7843;p8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4" name="Google Shape;7844;p8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5" name="Google Shape;7845;p8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6" name="Google Shape;7846;p87"/>
          <p:cNvGrpSpPr/>
          <p:nvPr/>
        </p:nvGrpSpPr>
        <p:grpSpPr>
          <a:xfrm>
            <a:off x="7639862" y="3538890"/>
            <a:ext cx="159039" cy="339253"/>
            <a:chOff x="4584850" y="4399275"/>
            <a:chExt cx="225875" cy="481825"/>
          </a:xfrm>
        </p:grpSpPr>
        <p:sp>
          <p:nvSpPr>
            <p:cNvPr id="7847" name="Google Shape;7847;p8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8" name="Google Shape;7848;p8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49" name="Google Shape;7849;p8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50" name="Google Shape;7850;p87"/>
          <p:cNvGrpSpPr/>
          <p:nvPr/>
        </p:nvGrpSpPr>
        <p:grpSpPr>
          <a:xfrm>
            <a:off x="1049680" y="3951795"/>
            <a:ext cx="339253" cy="339253"/>
            <a:chOff x="5642550" y="4399275"/>
            <a:chExt cx="481825" cy="481825"/>
          </a:xfrm>
        </p:grpSpPr>
        <p:sp>
          <p:nvSpPr>
            <p:cNvPr id="7851" name="Google Shape;7851;p8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2" name="Google Shape;7852;p8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3" name="Google Shape;7853;p87"/>
          <p:cNvGrpSpPr/>
          <p:nvPr/>
        </p:nvGrpSpPr>
        <p:grpSpPr>
          <a:xfrm>
            <a:off x="2859815" y="3963703"/>
            <a:ext cx="363316" cy="315437"/>
            <a:chOff x="6218300" y="4416175"/>
            <a:chExt cx="516000" cy="448000"/>
          </a:xfrm>
        </p:grpSpPr>
        <p:sp>
          <p:nvSpPr>
            <p:cNvPr id="7854" name="Google Shape;7854;p8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8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8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7" name="Google Shape;7857;p87"/>
          <p:cNvGrpSpPr/>
          <p:nvPr/>
        </p:nvGrpSpPr>
        <p:grpSpPr>
          <a:xfrm>
            <a:off x="5918879" y="3951792"/>
            <a:ext cx="339253" cy="339253"/>
            <a:chOff x="899850" y="4992125"/>
            <a:chExt cx="481825" cy="481825"/>
          </a:xfrm>
        </p:grpSpPr>
        <p:sp>
          <p:nvSpPr>
            <p:cNvPr id="7858" name="Google Shape;7858;p8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9" name="Google Shape;7859;p8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0" name="Google Shape;7860;p8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1" name="Google Shape;7861;p87"/>
          <p:cNvGrpSpPr/>
          <p:nvPr/>
        </p:nvGrpSpPr>
        <p:grpSpPr>
          <a:xfrm>
            <a:off x="5461708" y="3951792"/>
            <a:ext cx="339253" cy="339253"/>
            <a:chOff x="1492675" y="4992125"/>
            <a:chExt cx="481825" cy="481825"/>
          </a:xfrm>
        </p:grpSpPr>
        <p:sp>
          <p:nvSpPr>
            <p:cNvPr id="7862" name="Google Shape;7862;p8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3" name="Google Shape;7863;p8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4" name="Google Shape;7864;p87"/>
          <p:cNvGrpSpPr/>
          <p:nvPr/>
        </p:nvGrpSpPr>
        <p:grpSpPr>
          <a:xfrm>
            <a:off x="5004462" y="3951792"/>
            <a:ext cx="339253" cy="339253"/>
            <a:chOff x="2085525" y="4992125"/>
            <a:chExt cx="481825" cy="481825"/>
          </a:xfrm>
        </p:grpSpPr>
        <p:sp>
          <p:nvSpPr>
            <p:cNvPr id="7865" name="Google Shape;7865;p8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6" name="Google Shape;7866;p8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7" name="Google Shape;7867;p87"/>
          <p:cNvGrpSpPr/>
          <p:nvPr/>
        </p:nvGrpSpPr>
        <p:grpSpPr>
          <a:xfrm>
            <a:off x="6833221" y="3951792"/>
            <a:ext cx="339253" cy="339253"/>
            <a:chOff x="2678350" y="4992125"/>
            <a:chExt cx="481825" cy="481825"/>
          </a:xfrm>
        </p:grpSpPr>
        <p:sp>
          <p:nvSpPr>
            <p:cNvPr id="7868" name="Google Shape;7868;p8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8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0" name="Google Shape;7870;p8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1" name="Google Shape;7871;p87"/>
          <p:cNvGrpSpPr/>
          <p:nvPr/>
        </p:nvGrpSpPr>
        <p:grpSpPr>
          <a:xfrm>
            <a:off x="4628816" y="3951792"/>
            <a:ext cx="339253" cy="339253"/>
            <a:chOff x="3271200" y="4992125"/>
            <a:chExt cx="481825" cy="481825"/>
          </a:xfrm>
        </p:grpSpPr>
        <p:sp>
          <p:nvSpPr>
            <p:cNvPr id="7872" name="Google Shape;7872;p8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3" name="Google Shape;7873;p8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8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5" name="Google Shape;7875;p87"/>
          <p:cNvGrpSpPr/>
          <p:nvPr/>
        </p:nvGrpSpPr>
        <p:grpSpPr>
          <a:xfrm>
            <a:off x="7290263" y="3952822"/>
            <a:ext cx="339411" cy="337193"/>
            <a:chOff x="3863900" y="4993625"/>
            <a:chExt cx="482050" cy="478900"/>
          </a:xfrm>
        </p:grpSpPr>
        <p:sp>
          <p:nvSpPr>
            <p:cNvPr id="7876" name="Google Shape;7876;p8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7" name="Google Shape;7877;p8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8" name="Google Shape;7878;p8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9" name="Google Shape;7879;p8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0" name="Google Shape;7880;p87"/>
          <p:cNvGrpSpPr/>
          <p:nvPr/>
        </p:nvGrpSpPr>
        <p:grpSpPr>
          <a:xfrm>
            <a:off x="7747437" y="3952822"/>
            <a:ext cx="339411" cy="337193"/>
            <a:chOff x="4456725" y="4993625"/>
            <a:chExt cx="482050" cy="478900"/>
          </a:xfrm>
        </p:grpSpPr>
        <p:sp>
          <p:nvSpPr>
            <p:cNvPr id="7881" name="Google Shape;7881;p8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2" name="Google Shape;7882;p8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3" name="Google Shape;7883;p8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4" name="Google Shape;7884;p8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5" name="Google Shape;7885;p87"/>
          <p:cNvGrpSpPr/>
          <p:nvPr/>
        </p:nvGrpSpPr>
        <p:grpSpPr>
          <a:xfrm>
            <a:off x="6376030" y="3952813"/>
            <a:ext cx="339411" cy="337211"/>
            <a:chOff x="5049575" y="4993600"/>
            <a:chExt cx="482050" cy="478925"/>
          </a:xfrm>
        </p:grpSpPr>
        <p:sp>
          <p:nvSpPr>
            <p:cNvPr id="7886" name="Google Shape;7886;p8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7" name="Google Shape;7887;p8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8" name="Google Shape;7888;p8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9" name="Google Shape;7889;p8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90" name="Google Shape;7890;p8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891" name="Google Shape;7891;p8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95"/>
        <p:cNvGrpSpPr/>
        <p:nvPr/>
      </p:nvGrpSpPr>
      <p:grpSpPr>
        <a:xfrm>
          <a:off x="0" y="0"/>
          <a:ext cx="0" cy="0"/>
          <a:chOff x="0" y="0"/>
          <a:chExt cx="0" cy="0"/>
        </a:xfrm>
      </p:grpSpPr>
      <p:grpSp>
        <p:nvGrpSpPr>
          <p:cNvPr id="7896" name="Google Shape;7896;p88"/>
          <p:cNvGrpSpPr/>
          <p:nvPr/>
        </p:nvGrpSpPr>
        <p:grpSpPr>
          <a:xfrm>
            <a:off x="876361" y="1308054"/>
            <a:ext cx="322099" cy="370529"/>
            <a:chOff x="-42971725" y="3217825"/>
            <a:chExt cx="275675" cy="317125"/>
          </a:xfrm>
        </p:grpSpPr>
        <p:sp>
          <p:nvSpPr>
            <p:cNvPr id="7897" name="Google Shape;7897;p8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8"/>
          <p:cNvGrpSpPr/>
          <p:nvPr/>
        </p:nvGrpSpPr>
        <p:grpSpPr>
          <a:xfrm>
            <a:off x="848276" y="1776710"/>
            <a:ext cx="378270" cy="337551"/>
            <a:chOff x="-42996150" y="3612600"/>
            <a:chExt cx="323750" cy="288900"/>
          </a:xfrm>
        </p:grpSpPr>
        <p:sp>
          <p:nvSpPr>
            <p:cNvPr id="7901" name="Google Shape;7901;p8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851036" y="2186080"/>
            <a:ext cx="372749" cy="370909"/>
            <a:chOff x="-42994575" y="3950300"/>
            <a:chExt cx="319025" cy="317450"/>
          </a:xfrm>
        </p:grpSpPr>
        <p:sp>
          <p:nvSpPr>
            <p:cNvPr id="7905" name="Google Shape;7905;p8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8"/>
          <p:cNvGrpSpPr/>
          <p:nvPr/>
        </p:nvGrpSpPr>
        <p:grpSpPr>
          <a:xfrm>
            <a:off x="3004431" y="1332912"/>
            <a:ext cx="371785" cy="370879"/>
            <a:chOff x="-41111350" y="3239100"/>
            <a:chExt cx="318200" cy="317425"/>
          </a:xfrm>
        </p:grpSpPr>
        <p:sp>
          <p:nvSpPr>
            <p:cNvPr id="7909" name="Google Shape;7909;p8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8"/>
          <p:cNvGrpSpPr/>
          <p:nvPr/>
        </p:nvGrpSpPr>
        <p:grpSpPr>
          <a:xfrm>
            <a:off x="3000751" y="1768444"/>
            <a:ext cx="379146" cy="370967"/>
            <a:chOff x="-41117650" y="3605525"/>
            <a:chExt cx="324500" cy="317500"/>
          </a:xfrm>
        </p:grpSpPr>
        <p:sp>
          <p:nvSpPr>
            <p:cNvPr id="7914" name="Google Shape;7914;p8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7" name="Google Shape;7917;p8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8" name="Google Shape;7918;p88"/>
          <p:cNvGrpSpPr/>
          <p:nvPr/>
        </p:nvGrpSpPr>
        <p:grpSpPr>
          <a:xfrm>
            <a:off x="1827005" y="2659967"/>
            <a:ext cx="216271" cy="371814"/>
            <a:chOff x="-39205300" y="3220175"/>
            <a:chExt cx="185100" cy="318225"/>
          </a:xfrm>
        </p:grpSpPr>
        <p:sp>
          <p:nvSpPr>
            <p:cNvPr id="7919" name="Google Shape;7919;p8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8"/>
          <p:cNvGrpSpPr/>
          <p:nvPr/>
        </p:nvGrpSpPr>
        <p:grpSpPr>
          <a:xfrm>
            <a:off x="1792533" y="3120038"/>
            <a:ext cx="300016" cy="369273"/>
            <a:chOff x="-39248625" y="3588600"/>
            <a:chExt cx="256775" cy="316050"/>
          </a:xfrm>
        </p:grpSpPr>
        <p:sp>
          <p:nvSpPr>
            <p:cNvPr id="7922" name="Google Shape;7922;p8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8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88"/>
          <p:cNvGrpSpPr/>
          <p:nvPr/>
        </p:nvGrpSpPr>
        <p:grpSpPr>
          <a:xfrm>
            <a:off x="1243246" y="1308054"/>
            <a:ext cx="429504" cy="370879"/>
            <a:chOff x="-42651700" y="3217825"/>
            <a:chExt cx="367600" cy="317425"/>
          </a:xfrm>
        </p:grpSpPr>
        <p:sp>
          <p:nvSpPr>
            <p:cNvPr id="7927" name="Google Shape;7927;p8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8"/>
          <p:cNvGrpSpPr/>
          <p:nvPr/>
        </p:nvGrpSpPr>
        <p:grpSpPr>
          <a:xfrm>
            <a:off x="1278678" y="1747704"/>
            <a:ext cx="358640" cy="363226"/>
            <a:chOff x="-42617300" y="3587775"/>
            <a:chExt cx="306950" cy="310875"/>
          </a:xfrm>
        </p:grpSpPr>
        <p:sp>
          <p:nvSpPr>
            <p:cNvPr id="7932" name="Google Shape;7932;p8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4" name="Google Shape;7934;p8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5" name="Google Shape;7935;p88"/>
          <p:cNvGrpSpPr/>
          <p:nvPr/>
        </p:nvGrpSpPr>
        <p:grpSpPr>
          <a:xfrm>
            <a:off x="3450506" y="1332445"/>
            <a:ext cx="376926" cy="370324"/>
            <a:chOff x="-40748275" y="3238700"/>
            <a:chExt cx="322600" cy="316950"/>
          </a:xfrm>
        </p:grpSpPr>
        <p:sp>
          <p:nvSpPr>
            <p:cNvPr id="7936" name="Google Shape;7936;p8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8"/>
          <p:cNvGrpSpPr/>
          <p:nvPr/>
        </p:nvGrpSpPr>
        <p:grpSpPr>
          <a:xfrm>
            <a:off x="3453062" y="1800429"/>
            <a:ext cx="371814" cy="338690"/>
            <a:chOff x="-40745125" y="3632900"/>
            <a:chExt cx="318225" cy="289875"/>
          </a:xfrm>
        </p:grpSpPr>
        <p:sp>
          <p:nvSpPr>
            <p:cNvPr id="7943" name="Google Shape;7943;p8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8"/>
          <p:cNvGrpSpPr/>
          <p:nvPr/>
        </p:nvGrpSpPr>
        <p:grpSpPr>
          <a:xfrm>
            <a:off x="3457209" y="2211639"/>
            <a:ext cx="363518" cy="370178"/>
            <a:chOff x="-40742750" y="3972175"/>
            <a:chExt cx="311125" cy="316825"/>
          </a:xfrm>
        </p:grpSpPr>
        <p:sp>
          <p:nvSpPr>
            <p:cNvPr id="7951" name="Google Shape;7951;p8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8"/>
          <p:cNvGrpSpPr/>
          <p:nvPr/>
        </p:nvGrpSpPr>
        <p:grpSpPr>
          <a:xfrm>
            <a:off x="2239871" y="2661807"/>
            <a:ext cx="266892" cy="369974"/>
            <a:chOff x="-38860325" y="3221750"/>
            <a:chExt cx="228425" cy="316650"/>
          </a:xfrm>
        </p:grpSpPr>
        <p:sp>
          <p:nvSpPr>
            <p:cNvPr id="7954" name="Google Shape;7954;p8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88"/>
          <p:cNvGrpSpPr/>
          <p:nvPr/>
        </p:nvGrpSpPr>
        <p:grpSpPr>
          <a:xfrm>
            <a:off x="2190678" y="3123864"/>
            <a:ext cx="380081" cy="367111"/>
            <a:chOff x="-38905225" y="3591875"/>
            <a:chExt cx="325300" cy="314200"/>
          </a:xfrm>
        </p:grpSpPr>
        <p:sp>
          <p:nvSpPr>
            <p:cNvPr id="7959" name="Google Shape;7959;p8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8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88"/>
          <p:cNvGrpSpPr/>
          <p:nvPr/>
        </p:nvGrpSpPr>
        <p:grpSpPr>
          <a:xfrm>
            <a:off x="3997427" y="3108944"/>
            <a:ext cx="290815" cy="369740"/>
            <a:chOff x="-37370925" y="3579105"/>
            <a:chExt cx="248900" cy="316450"/>
          </a:xfrm>
        </p:grpSpPr>
        <p:sp>
          <p:nvSpPr>
            <p:cNvPr id="7964" name="Google Shape;7964;p8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6" name="Google Shape;7966;p8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8" name="Google Shape;7968;p88"/>
          <p:cNvGrpSpPr/>
          <p:nvPr/>
        </p:nvGrpSpPr>
        <p:grpSpPr>
          <a:xfrm>
            <a:off x="1690803" y="2187015"/>
            <a:ext cx="371814" cy="369974"/>
            <a:chOff x="-42259725" y="3951100"/>
            <a:chExt cx="318225" cy="316650"/>
          </a:xfrm>
        </p:grpSpPr>
        <p:sp>
          <p:nvSpPr>
            <p:cNvPr id="7969" name="Google Shape;7969;p8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88"/>
          <p:cNvGrpSpPr/>
          <p:nvPr/>
        </p:nvGrpSpPr>
        <p:grpSpPr>
          <a:xfrm>
            <a:off x="3889164" y="1366036"/>
            <a:ext cx="370879" cy="337755"/>
            <a:chOff x="-40378075" y="3267450"/>
            <a:chExt cx="317425" cy="289075"/>
          </a:xfrm>
        </p:grpSpPr>
        <p:sp>
          <p:nvSpPr>
            <p:cNvPr id="7972" name="Google Shape;7972;p8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8"/>
          <p:cNvGrpSpPr/>
          <p:nvPr/>
        </p:nvGrpSpPr>
        <p:grpSpPr>
          <a:xfrm>
            <a:off x="3892830" y="1767304"/>
            <a:ext cx="363548" cy="369974"/>
            <a:chOff x="-40372575" y="3604550"/>
            <a:chExt cx="311150" cy="316650"/>
          </a:xfrm>
        </p:grpSpPr>
        <p:sp>
          <p:nvSpPr>
            <p:cNvPr id="7977" name="Google Shape;7977;p8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0" name="Google Shape;7980;p8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1" name="Google Shape;7981;p88"/>
          <p:cNvGrpSpPr/>
          <p:nvPr/>
        </p:nvGrpSpPr>
        <p:grpSpPr>
          <a:xfrm>
            <a:off x="2616780" y="2659967"/>
            <a:ext cx="399038" cy="372165"/>
            <a:chOff x="-38542250" y="3220175"/>
            <a:chExt cx="341525" cy="318525"/>
          </a:xfrm>
        </p:grpSpPr>
        <p:sp>
          <p:nvSpPr>
            <p:cNvPr id="7982" name="Google Shape;7982;p8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8"/>
          <p:cNvGrpSpPr/>
          <p:nvPr/>
        </p:nvGrpSpPr>
        <p:grpSpPr>
          <a:xfrm>
            <a:off x="2638712" y="3119337"/>
            <a:ext cx="369974" cy="369068"/>
            <a:chOff x="-38537400" y="3588000"/>
            <a:chExt cx="316650" cy="315875"/>
          </a:xfrm>
        </p:grpSpPr>
        <p:sp>
          <p:nvSpPr>
            <p:cNvPr id="7986" name="Google Shape;7986;p8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88"/>
          <p:cNvGrpSpPr/>
          <p:nvPr/>
        </p:nvGrpSpPr>
        <p:grpSpPr>
          <a:xfrm>
            <a:off x="2637792" y="3576866"/>
            <a:ext cx="371814" cy="369974"/>
            <a:chOff x="-38538975" y="3954250"/>
            <a:chExt cx="318225" cy="316650"/>
          </a:xfrm>
        </p:grpSpPr>
        <p:sp>
          <p:nvSpPr>
            <p:cNvPr id="7991" name="Google Shape;7991;p8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8"/>
          <p:cNvGrpSpPr/>
          <p:nvPr/>
        </p:nvGrpSpPr>
        <p:grpSpPr>
          <a:xfrm>
            <a:off x="3955104" y="3571793"/>
            <a:ext cx="375465" cy="371814"/>
            <a:chOff x="-37385100" y="3949908"/>
            <a:chExt cx="321350" cy="318225"/>
          </a:xfrm>
        </p:grpSpPr>
        <p:sp>
          <p:nvSpPr>
            <p:cNvPr id="7994" name="Google Shape;7994;p8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2130763" y="1307353"/>
            <a:ext cx="370909" cy="370675"/>
            <a:chOff x="-41895050" y="3217225"/>
            <a:chExt cx="317450" cy="317250"/>
          </a:xfrm>
        </p:grpSpPr>
        <p:sp>
          <p:nvSpPr>
            <p:cNvPr id="7997" name="Google Shape;7997;p8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8"/>
          <p:cNvGrpSpPr/>
          <p:nvPr/>
        </p:nvGrpSpPr>
        <p:grpSpPr>
          <a:xfrm>
            <a:off x="2130310" y="1744287"/>
            <a:ext cx="371814" cy="369974"/>
            <a:chOff x="-41893475" y="3584850"/>
            <a:chExt cx="318225" cy="316650"/>
          </a:xfrm>
        </p:grpSpPr>
        <p:sp>
          <p:nvSpPr>
            <p:cNvPr id="8003" name="Google Shape;8003;p8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7" name="Google Shape;8007;p8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9" name="Google Shape;8009;p88"/>
          <p:cNvGrpSpPr/>
          <p:nvPr/>
        </p:nvGrpSpPr>
        <p:grpSpPr>
          <a:xfrm>
            <a:off x="900338" y="3139579"/>
            <a:ext cx="337522" cy="370909"/>
            <a:chOff x="-39998250" y="3605325"/>
            <a:chExt cx="288875" cy="317450"/>
          </a:xfrm>
        </p:grpSpPr>
        <p:sp>
          <p:nvSpPr>
            <p:cNvPr id="8010" name="Google Shape;8010;p8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8"/>
          <p:cNvGrpSpPr/>
          <p:nvPr/>
        </p:nvGrpSpPr>
        <p:grpSpPr>
          <a:xfrm>
            <a:off x="884112" y="3598043"/>
            <a:ext cx="369974" cy="369945"/>
            <a:chOff x="-40011050" y="3972375"/>
            <a:chExt cx="316650" cy="316625"/>
          </a:xfrm>
        </p:grpSpPr>
        <p:sp>
          <p:nvSpPr>
            <p:cNvPr id="8013" name="Google Shape;8013;p8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8"/>
          <p:cNvGrpSpPr/>
          <p:nvPr/>
        </p:nvGrpSpPr>
        <p:grpSpPr>
          <a:xfrm>
            <a:off x="3116043" y="2662742"/>
            <a:ext cx="266921" cy="369039"/>
            <a:chOff x="-38129425" y="3222550"/>
            <a:chExt cx="228450" cy="315850"/>
          </a:xfrm>
        </p:grpSpPr>
        <p:sp>
          <p:nvSpPr>
            <p:cNvPr id="8016" name="Google Shape;8016;p8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8"/>
          <p:cNvGrpSpPr/>
          <p:nvPr/>
        </p:nvGrpSpPr>
        <p:grpSpPr>
          <a:xfrm>
            <a:off x="3071012" y="3119337"/>
            <a:ext cx="371785" cy="369974"/>
            <a:chOff x="-38172725" y="3588000"/>
            <a:chExt cx="318200" cy="316650"/>
          </a:xfrm>
        </p:grpSpPr>
        <p:sp>
          <p:nvSpPr>
            <p:cNvPr id="8019" name="Google Shape;8019;p8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8"/>
          <p:cNvGrpSpPr/>
          <p:nvPr/>
        </p:nvGrpSpPr>
        <p:grpSpPr>
          <a:xfrm>
            <a:off x="3146914" y="3577772"/>
            <a:ext cx="219981" cy="369974"/>
            <a:chOff x="-38109725" y="3955025"/>
            <a:chExt cx="188275" cy="316650"/>
          </a:xfrm>
        </p:grpSpPr>
        <p:sp>
          <p:nvSpPr>
            <p:cNvPr id="8028" name="Google Shape;8028;p8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0" name="Google Shape;8030;p8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88"/>
          <p:cNvGrpSpPr/>
          <p:nvPr/>
        </p:nvGrpSpPr>
        <p:grpSpPr>
          <a:xfrm>
            <a:off x="2562313" y="1309193"/>
            <a:ext cx="373654" cy="369068"/>
            <a:chOff x="-41530375" y="3218800"/>
            <a:chExt cx="319800" cy="315875"/>
          </a:xfrm>
        </p:grpSpPr>
        <p:sp>
          <p:nvSpPr>
            <p:cNvPr id="8032" name="Google Shape;8032;p8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8"/>
          <p:cNvGrpSpPr/>
          <p:nvPr/>
        </p:nvGrpSpPr>
        <p:grpSpPr>
          <a:xfrm>
            <a:off x="2564607" y="1824351"/>
            <a:ext cx="369068" cy="289004"/>
            <a:chOff x="-41526450" y="3653375"/>
            <a:chExt cx="315875" cy="247350"/>
          </a:xfrm>
        </p:grpSpPr>
        <p:sp>
          <p:nvSpPr>
            <p:cNvPr id="8035" name="Google Shape;8035;p8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8"/>
          <p:cNvGrpSpPr/>
          <p:nvPr/>
        </p:nvGrpSpPr>
        <p:grpSpPr>
          <a:xfrm>
            <a:off x="2565994" y="2187015"/>
            <a:ext cx="366293" cy="369974"/>
            <a:chOff x="-41526450" y="3951100"/>
            <a:chExt cx="313500" cy="316650"/>
          </a:xfrm>
        </p:grpSpPr>
        <p:sp>
          <p:nvSpPr>
            <p:cNvPr id="8038" name="Google Shape;8038;p8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8"/>
          <p:cNvGrpSpPr/>
          <p:nvPr/>
        </p:nvGrpSpPr>
        <p:grpSpPr>
          <a:xfrm>
            <a:off x="1331249" y="2681144"/>
            <a:ext cx="339595" cy="371814"/>
            <a:chOff x="-39625900" y="3238300"/>
            <a:chExt cx="290650" cy="318225"/>
          </a:xfrm>
        </p:grpSpPr>
        <p:sp>
          <p:nvSpPr>
            <p:cNvPr id="8042" name="Google Shape;8042;p8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8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88"/>
          <p:cNvGrpSpPr/>
          <p:nvPr/>
        </p:nvGrpSpPr>
        <p:grpSpPr>
          <a:xfrm>
            <a:off x="1325300" y="3597605"/>
            <a:ext cx="366293" cy="370441"/>
            <a:chOff x="-39647175" y="3972000"/>
            <a:chExt cx="313500" cy="317050"/>
          </a:xfrm>
        </p:grpSpPr>
        <p:sp>
          <p:nvSpPr>
            <p:cNvPr id="8046" name="Google Shape;8046;p8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8"/>
          <p:cNvGrpSpPr/>
          <p:nvPr/>
        </p:nvGrpSpPr>
        <p:grpSpPr>
          <a:xfrm>
            <a:off x="3494427" y="2661603"/>
            <a:ext cx="375495" cy="370879"/>
            <a:chOff x="-37808850" y="3221575"/>
            <a:chExt cx="321375" cy="317425"/>
          </a:xfrm>
        </p:grpSpPr>
        <p:sp>
          <p:nvSpPr>
            <p:cNvPr id="8050" name="Google Shape;8050;p8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8"/>
          <p:cNvGrpSpPr/>
          <p:nvPr/>
        </p:nvGrpSpPr>
        <p:grpSpPr>
          <a:xfrm>
            <a:off x="3503201" y="3183634"/>
            <a:ext cx="372749" cy="241158"/>
            <a:chOff x="-37806500" y="3643030"/>
            <a:chExt cx="319025" cy="206400"/>
          </a:xfrm>
        </p:grpSpPr>
        <p:sp>
          <p:nvSpPr>
            <p:cNvPr id="8053" name="Google Shape;8053;p8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88"/>
          <p:cNvGrpSpPr/>
          <p:nvPr/>
        </p:nvGrpSpPr>
        <p:grpSpPr>
          <a:xfrm>
            <a:off x="3505508" y="3575931"/>
            <a:ext cx="368134" cy="371814"/>
            <a:chOff x="-37804925" y="3953450"/>
            <a:chExt cx="315075" cy="318225"/>
          </a:xfrm>
        </p:grpSpPr>
        <p:sp>
          <p:nvSpPr>
            <p:cNvPr id="8056" name="Google Shape;8056;p8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9" name="Google Shape;8059;p8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0" name="Google Shape;8060;p88"/>
          <p:cNvGrpSpPr/>
          <p:nvPr/>
        </p:nvGrpSpPr>
        <p:grpSpPr>
          <a:xfrm>
            <a:off x="4860977" y="1328538"/>
            <a:ext cx="355663" cy="308725"/>
            <a:chOff x="-28462125" y="3199700"/>
            <a:chExt cx="298550" cy="259150"/>
          </a:xfrm>
        </p:grpSpPr>
        <p:sp>
          <p:nvSpPr>
            <p:cNvPr id="8061" name="Google Shape;8061;p8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8"/>
          <p:cNvGrpSpPr/>
          <p:nvPr/>
        </p:nvGrpSpPr>
        <p:grpSpPr>
          <a:xfrm>
            <a:off x="4861930" y="1763228"/>
            <a:ext cx="353757" cy="352833"/>
            <a:chOff x="-28461325" y="3545475"/>
            <a:chExt cx="296950" cy="296175"/>
          </a:xfrm>
        </p:grpSpPr>
        <p:sp>
          <p:nvSpPr>
            <p:cNvPr id="8065" name="Google Shape;8065;p8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4858162" y="2213272"/>
            <a:ext cx="361292" cy="352803"/>
            <a:chOff x="-28463700" y="3914875"/>
            <a:chExt cx="303275" cy="296150"/>
          </a:xfrm>
        </p:grpSpPr>
        <p:sp>
          <p:nvSpPr>
            <p:cNvPr id="8072" name="Google Shape;8072;p8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8"/>
          <p:cNvGrpSpPr/>
          <p:nvPr/>
        </p:nvGrpSpPr>
        <p:grpSpPr>
          <a:xfrm>
            <a:off x="7092947" y="1369355"/>
            <a:ext cx="351880" cy="227092"/>
            <a:chOff x="-26573400" y="3224125"/>
            <a:chExt cx="295375" cy="190625"/>
          </a:xfrm>
        </p:grpSpPr>
        <p:sp>
          <p:nvSpPr>
            <p:cNvPr id="8075" name="Google Shape;8075;p8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8"/>
          <p:cNvGrpSpPr/>
          <p:nvPr/>
        </p:nvGrpSpPr>
        <p:grpSpPr>
          <a:xfrm>
            <a:off x="7092947" y="1763690"/>
            <a:ext cx="351880" cy="351910"/>
            <a:chOff x="-26573400" y="3546250"/>
            <a:chExt cx="295375" cy="295400"/>
          </a:xfrm>
        </p:grpSpPr>
        <p:sp>
          <p:nvSpPr>
            <p:cNvPr id="8078" name="Google Shape;8078;p8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8"/>
          <p:cNvGrpSpPr/>
          <p:nvPr/>
        </p:nvGrpSpPr>
        <p:grpSpPr>
          <a:xfrm>
            <a:off x="7081228" y="2213599"/>
            <a:ext cx="375319" cy="352148"/>
            <a:chOff x="-26583625" y="3917025"/>
            <a:chExt cx="315050" cy="295600"/>
          </a:xfrm>
        </p:grpSpPr>
        <p:sp>
          <p:nvSpPr>
            <p:cNvPr id="8084" name="Google Shape;8084;p8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8" name="Google Shape;8088;p8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88"/>
          <p:cNvGrpSpPr/>
          <p:nvPr/>
        </p:nvGrpSpPr>
        <p:grpSpPr>
          <a:xfrm>
            <a:off x="5779742" y="3172629"/>
            <a:ext cx="289039" cy="352833"/>
            <a:chOff x="-24694925" y="3518700"/>
            <a:chExt cx="242625" cy="296175"/>
          </a:xfrm>
        </p:grpSpPr>
        <p:sp>
          <p:nvSpPr>
            <p:cNvPr id="8090" name="Google Shape;8090;p8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8"/>
          <p:cNvGrpSpPr/>
          <p:nvPr/>
        </p:nvGrpSpPr>
        <p:grpSpPr>
          <a:xfrm>
            <a:off x="5779280" y="3622657"/>
            <a:ext cx="289962" cy="352833"/>
            <a:chOff x="-24709100" y="3888875"/>
            <a:chExt cx="243400" cy="296175"/>
          </a:xfrm>
        </p:grpSpPr>
        <p:sp>
          <p:nvSpPr>
            <p:cNvPr id="8095" name="Google Shape;8095;p8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88"/>
          <p:cNvGrpSpPr/>
          <p:nvPr/>
        </p:nvGrpSpPr>
        <p:grpSpPr>
          <a:xfrm>
            <a:off x="7979280" y="2695320"/>
            <a:ext cx="356556" cy="349557"/>
            <a:chOff x="-22863675" y="3131775"/>
            <a:chExt cx="299300" cy="293425"/>
          </a:xfrm>
        </p:grpSpPr>
        <p:sp>
          <p:nvSpPr>
            <p:cNvPr id="8099" name="Google Shape;8099;p8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8"/>
          <p:cNvGrpSpPr/>
          <p:nvPr/>
        </p:nvGrpSpPr>
        <p:grpSpPr>
          <a:xfrm>
            <a:off x="5322144" y="1306499"/>
            <a:ext cx="310602" cy="352803"/>
            <a:chOff x="-28069875" y="3175300"/>
            <a:chExt cx="260725" cy="296150"/>
          </a:xfrm>
        </p:grpSpPr>
        <p:sp>
          <p:nvSpPr>
            <p:cNvPr id="8103" name="Google Shape;8103;p8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2" name="Google Shape;8112;p8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3" name="Google Shape;8113;p88"/>
          <p:cNvGrpSpPr/>
          <p:nvPr/>
        </p:nvGrpSpPr>
        <p:grpSpPr>
          <a:xfrm>
            <a:off x="5363423" y="2213733"/>
            <a:ext cx="228045" cy="351880"/>
            <a:chOff x="-28032075" y="3916450"/>
            <a:chExt cx="191425" cy="295375"/>
          </a:xfrm>
        </p:grpSpPr>
        <p:sp>
          <p:nvSpPr>
            <p:cNvPr id="8114" name="Google Shape;8114;p8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8"/>
          <p:cNvGrpSpPr/>
          <p:nvPr/>
        </p:nvGrpSpPr>
        <p:grpSpPr>
          <a:xfrm>
            <a:off x="7528769" y="1306484"/>
            <a:ext cx="352833" cy="352833"/>
            <a:chOff x="-26201650" y="3176075"/>
            <a:chExt cx="296175" cy="296175"/>
          </a:xfrm>
        </p:grpSpPr>
        <p:sp>
          <p:nvSpPr>
            <p:cNvPr id="8118" name="Google Shape;8118;p8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8"/>
          <p:cNvGrpSpPr/>
          <p:nvPr/>
        </p:nvGrpSpPr>
        <p:grpSpPr>
          <a:xfrm>
            <a:off x="7528293" y="1763705"/>
            <a:ext cx="353786" cy="351880"/>
            <a:chOff x="-26204800" y="3547050"/>
            <a:chExt cx="296975" cy="295375"/>
          </a:xfrm>
        </p:grpSpPr>
        <p:sp>
          <p:nvSpPr>
            <p:cNvPr id="8121" name="Google Shape;8121;p8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3" name="Google Shape;8123;p8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4" name="Google Shape;8124;p88"/>
          <p:cNvGrpSpPr/>
          <p:nvPr/>
        </p:nvGrpSpPr>
        <p:grpSpPr>
          <a:xfrm>
            <a:off x="6199548" y="2693683"/>
            <a:ext cx="345328" cy="352833"/>
            <a:chOff x="-24353875" y="3147725"/>
            <a:chExt cx="289875" cy="296175"/>
          </a:xfrm>
        </p:grpSpPr>
        <p:sp>
          <p:nvSpPr>
            <p:cNvPr id="8125" name="Google Shape;8125;p8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8"/>
          <p:cNvGrpSpPr/>
          <p:nvPr/>
        </p:nvGrpSpPr>
        <p:grpSpPr>
          <a:xfrm>
            <a:off x="6207530" y="3173090"/>
            <a:ext cx="329365" cy="351910"/>
            <a:chOff x="-24344425" y="3519475"/>
            <a:chExt cx="276475" cy="295400"/>
          </a:xfrm>
        </p:grpSpPr>
        <p:sp>
          <p:nvSpPr>
            <p:cNvPr id="8128" name="Google Shape;8128;p8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8"/>
          <p:cNvGrpSpPr/>
          <p:nvPr/>
        </p:nvGrpSpPr>
        <p:grpSpPr>
          <a:xfrm>
            <a:off x="6197210" y="3625010"/>
            <a:ext cx="350004" cy="348128"/>
            <a:chOff x="-24353075" y="3891250"/>
            <a:chExt cx="293800" cy="292225"/>
          </a:xfrm>
        </p:grpSpPr>
        <p:sp>
          <p:nvSpPr>
            <p:cNvPr id="8131" name="Google Shape;8131;p8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8"/>
          <p:cNvGrpSpPr/>
          <p:nvPr/>
        </p:nvGrpSpPr>
        <p:grpSpPr>
          <a:xfrm>
            <a:off x="7980681" y="3173313"/>
            <a:ext cx="353757" cy="351463"/>
            <a:chOff x="-22845575" y="3504075"/>
            <a:chExt cx="296950" cy="295025"/>
          </a:xfrm>
        </p:grpSpPr>
        <p:sp>
          <p:nvSpPr>
            <p:cNvPr id="8134" name="Google Shape;8134;p8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8"/>
          <p:cNvGrpSpPr/>
          <p:nvPr/>
        </p:nvGrpSpPr>
        <p:grpSpPr>
          <a:xfrm>
            <a:off x="5773862" y="1306961"/>
            <a:ext cx="299344" cy="351880"/>
            <a:chOff x="-27691025" y="3175300"/>
            <a:chExt cx="251275" cy="295375"/>
          </a:xfrm>
        </p:grpSpPr>
        <p:sp>
          <p:nvSpPr>
            <p:cNvPr id="8137" name="Google Shape;8137;p8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8"/>
          <p:cNvGrpSpPr/>
          <p:nvPr/>
        </p:nvGrpSpPr>
        <p:grpSpPr>
          <a:xfrm>
            <a:off x="5746179" y="1825637"/>
            <a:ext cx="354710" cy="228015"/>
            <a:chOff x="-27721750" y="3598250"/>
            <a:chExt cx="297750" cy="191400"/>
          </a:xfrm>
        </p:grpSpPr>
        <p:sp>
          <p:nvSpPr>
            <p:cNvPr id="8142" name="Google Shape;8142;p8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8"/>
          <p:cNvGrpSpPr/>
          <p:nvPr/>
        </p:nvGrpSpPr>
        <p:grpSpPr>
          <a:xfrm>
            <a:off x="5747579" y="2219183"/>
            <a:ext cx="351910" cy="340980"/>
            <a:chOff x="-27719400" y="3925600"/>
            <a:chExt cx="295400" cy="286225"/>
          </a:xfrm>
        </p:grpSpPr>
        <p:sp>
          <p:nvSpPr>
            <p:cNvPr id="8145" name="Google Shape;8145;p8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8"/>
          <p:cNvGrpSpPr/>
          <p:nvPr/>
        </p:nvGrpSpPr>
        <p:grpSpPr>
          <a:xfrm>
            <a:off x="7968851" y="1306023"/>
            <a:ext cx="353757" cy="353757"/>
            <a:chOff x="-25834600" y="3176875"/>
            <a:chExt cx="296950" cy="296950"/>
          </a:xfrm>
        </p:grpSpPr>
        <p:sp>
          <p:nvSpPr>
            <p:cNvPr id="8148" name="Google Shape;8148;p8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8"/>
          <p:cNvGrpSpPr/>
          <p:nvPr/>
        </p:nvGrpSpPr>
        <p:grpSpPr>
          <a:xfrm>
            <a:off x="7968851" y="1774024"/>
            <a:ext cx="353757" cy="331241"/>
            <a:chOff x="-25834600" y="3564375"/>
            <a:chExt cx="296950" cy="278050"/>
          </a:xfrm>
        </p:grpSpPr>
        <p:sp>
          <p:nvSpPr>
            <p:cNvPr id="8154" name="Google Shape;8154;p8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8"/>
          <p:cNvGrpSpPr/>
          <p:nvPr/>
        </p:nvGrpSpPr>
        <p:grpSpPr>
          <a:xfrm>
            <a:off x="7966974" y="2213376"/>
            <a:ext cx="357509" cy="352595"/>
            <a:chOff x="-25834600" y="3915850"/>
            <a:chExt cx="300100" cy="295975"/>
          </a:xfrm>
        </p:grpSpPr>
        <p:sp>
          <p:nvSpPr>
            <p:cNvPr id="8163" name="Google Shape;8163;p8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8"/>
          <p:cNvGrpSpPr/>
          <p:nvPr/>
        </p:nvGrpSpPr>
        <p:grpSpPr>
          <a:xfrm>
            <a:off x="6702402" y="2694606"/>
            <a:ext cx="228968" cy="350987"/>
            <a:chOff x="-23930925" y="3149300"/>
            <a:chExt cx="192200" cy="294625"/>
          </a:xfrm>
        </p:grpSpPr>
        <p:sp>
          <p:nvSpPr>
            <p:cNvPr id="8167" name="Google Shape;8167;p8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8"/>
          <p:cNvGrpSpPr/>
          <p:nvPr/>
        </p:nvGrpSpPr>
        <p:grpSpPr>
          <a:xfrm>
            <a:off x="6659232" y="3173090"/>
            <a:ext cx="315307" cy="351910"/>
            <a:chOff x="-23962425" y="3519475"/>
            <a:chExt cx="264675" cy="295400"/>
          </a:xfrm>
        </p:grpSpPr>
        <p:sp>
          <p:nvSpPr>
            <p:cNvPr id="8172" name="Google Shape;8172;p8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4" name="Google Shape;8174;p8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88"/>
          <p:cNvGrpSpPr/>
          <p:nvPr/>
        </p:nvGrpSpPr>
        <p:grpSpPr>
          <a:xfrm>
            <a:off x="8037908" y="3623134"/>
            <a:ext cx="239302" cy="351880"/>
            <a:chOff x="-22788075" y="3904625"/>
            <a:chExt cx="200875" cy="295375"/>
          </a:xfrm>
        </p:grpSpPr>
        <p:sp>
          <p:nvSpPr>
            <p:cNvPr id="8176" name="Google Shape;8176;p8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8"/>
          <p:cNvGrpSpPr/>
          <p:nvPr/>
        </p:nvGrpSpPr>
        <p:grpSpPr>
          <a:xfrm>
            <a:off x="6193206" y="1306499"/>
            <a:ext cx="354710" cy="352803"/>
            <a:chOff x="-27351575" y="3175300"/>
            <a:chExt cx="297750" cy="296150"/>
          </a:xfrm>
        </p:grpSpPr>
        <p:sp>
          <p:nvSpPr>
            <p:cNvPr id="8181" name="Google Shape;8181;p8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88"/>
          <p:cNvGrpSpPr/>
          <p:nvPr/>
        </p:nvGrpSpPr>
        <p:grpSpPr>
          <a:xfrm>
            <a:off x="6235914" y="1763109"/>
            <a:ext cx="269293" cy="353072"/>
            <a:chOff x="-27313750" y="3545275"/>
            <a:chExt cx="226050" cy="296375"/>
          </a:xfrm>
        </p:grpSpPr>
        <p:sp>
          <p:nvSpPr>
            <p:cNvPr id="8186" name="Google Shape;8186;p8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8"/>
          <p:cNvGrpSpPr/>
          <p:nvPr/>
        </p:nvGrpSpPr>
        <p:grpSpPr>
          <a:xfrm>
            <a:off x="6193206" y="2211380"/>
            <a:ext cx="354710" cy="356586"/>
            <a:chOff x="-27351575" y="3915650"/>
            <a:chExt cx="297750" cy="299325"/>
          </a:xfrm>
        </p:grpSpPr>
        <p:sp>
          <p:nvSpPr>
            <p:cNvPr id="8190" name="Google Shape;8190;p8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8"/>
          <p:cNvGrpSpPr/>
          <p:nvPr/>
        </p:nvGrpSpPr>
        <p:grpSpPr>
          <a:xfrm>
            <a:off x="4880696" y="2693579"/>
            <a:ext cx="319060" cy="353042"/>
            <a:chOff x="-25445525" y="3175900"/>
            <a:chExt cx="267825" cy="296350"/>
          </a:xfrm>
        </p:grpSpPr>
        <p:sp>
          <p:nvSpPr>
            <p:cNvPr id="8193" name="Google Shape;8193;p8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88"/>
          <p:cNvGrpSpPr/>
          <p:nvPr/>
        </p:nvGrpSpPr>
        <p:grpSpPr>
          <a:xfrm>
            <a:off x="4862410" y="3183902"/>
            <a:ext cx="355633" cy="330288"/>
            <a:chOff x="-25465200" y="3565175"/>
            <a:chExt cx="298525" cy="277250"/>
          </a:xfrm>
        </p:grpSpPr>
        <p:sp>
          <p:nvSpPr>
            <p:cNvPr id="8197" name="Google Shape;8197;p8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8"/>
          <p:cNvGrpSpPr/>
          <p:nvPr/>
        </p:nvGrpSpPr>
        <p:grpSpPr>
          <a:xfrm>
            <a:off x="4861948" y="3623432"/>
            <a:ext cx="356556" cy="351285"/>
            <a:chOff x="-25465200" y="3916150"/>
            <a:chExt cx="299300" cy="294875"/>
          </a:xfrm>
        </p:grpSpPr>
        <p:sp>
          <p:nvSpPr>
            <p:cNvPr id="8200" name="Google Shape;8200;p8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8"/>
          <p:cNvGrpSpPr/>
          <p:nvPr/>
        </p:nvGrpSpPr>
        <p:grpSpPr>
          <a:xfrm>
            <a:off x="7089388" y="2693698"/>
            <a:ext cx="351880" cy="352803"/>
            <a:chOff x="-23615075" y="3148525"/>
            <a:chExt cx="295375" cy="296150"/>
          </a:xfrm>
        </p:grpSpPr>
        <p:sp>
          <p:nvSpPr>
            <p:cNvPr id="8203" name="Google Shape;8203;p8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7" name="Google Shape;8207;p8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8" name="Google Shape;8208;p88"/>
          <p:cNvGrpSpPr/>
          <p:nvPr/>
        </p:nvGrpSpPr>
        <p:grpSpPr>
          <a:xfrm>
            <a:off x="7088911" y="3632977"/>
            <a:ext cx="352833" cy="332194"/>
            <a:chOff x="-23615075" y="3906200"/>
            <a:chExt cx="296175" cy="278850"/>
          </a:xfrm>
        </p:grpSpPr>
        <p:sp>
          <p:nvSpPr>
            <p:cNvPr id="8209" name="Google Shape;8209;p8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8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88"/>
          <p:cNvGrpSpPr/>
          <p:nvPr/>
        </p:nvGrpSpPr>
        <p:grpSpPr>
          <a:xfrm>
            <a:off x="6637880" y="1306618"/>
            <a:ext cx="353757" cy="352565"/>
            <a:chOff x="-26980600" y="3175500"/>
            <a:chExt cx="296950" cy="295950"/>
          </a:xfrm>
        </p:grpSpPr>
        <p:sp>
          <p:nvSpPr>
            <p:cNvPr id="8214" name="Google Shape;8214;p8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8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8" name="Google Shape;8218;p88"/>
          <p:cNvGrpSpPr/>
          <p:nvPr/>
        </p:nvGrpSpPr>
        <p:grpSpPr>
          <a:xfrm>
            <a:off x="6638357" y="2245154"/>
            <a:ext cx="352803" cy="289039"/>
            <a:chOff x="-26981375" y="3951875"/>
            <a:chExt cx="296150" cy="242625"/>
          </a:xfrm>
        </p:grpSpPr>
        <p:sp>
          <p:nvSpPr>
            <p:cNvPr id="8219" name="Google Shape;8219;p8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8"/>
          <p:cNvGrpSpPr/>
          <p:nvPr/>
        </p:nvGrpSpPr>
        <p:grpSpPr>
          <a:xfrm>
            <a:off x="5303399" y="2692745"/>
            <a:ext cx="351910" cy="354710"/>
            <a:chOff x="-25094250" y="3176075"/>
            <a:chExt cx="295400" cy="297750"/>
          </a:xfrm>
        </p:grpSpPr>
        <p:sp>
          <p:nvSpPr>
            <p:cNvPr id="8223" name="Google Shape;8223;p8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8"/>
          <p:cNvGrpSpPr/>
          <p:nvPr/>
        </p:nvGrpSpPr>
        <p:grpSpPr>
          <a:xfrm>
            <a:off x="5303399" y="3173106"/>
            <a:ext cx="351910" cy="351880"/>
            <a:chOff x="-25094250" y="3547050"/>
            <a:chExt cx="295400" cy="295375"/>
          </a:xfrm>
        </p:grpSpPr>
        <p:sp>
          <p:nvSpPr>
            <p:cNvPr id="8227" name="Google Shape;8227;p8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2" name="Google Shape;8232;p8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3" name="Google Shape;8233;p88"/>
          <p:cNvGrpSpPr/>
          <p:nvPr/>
        </p:nvGrpSpPr>
        <p:grpSpPr>
          <a:xfrm>
            <a:off x="7535476" y="2693698"/>
            <a:ext cx="352803" cy="352803"/>
            <a:chOff x="-23245675" y="3148525"/>
            <a:chExt cx="296150" cy="296150"/>
          </a:xfrm>
        </p:grpSpPr>
        <p:sp>
          <p:nvSpPr>
            <p:cNvPr id="8234" name="Google Shape;8234;p8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7" name="Google Shape;8237;p8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8" name="Google Shape;8238;p88"/>
          <p:cNvGrpSpPr/>
          <p:nvPr/>
        </p:nvGrpSpPr>
        <p:grpSpPr>
          <a:xfrm>
            <a:off x="7535938" y="3622672"/>
            <a:ext cx="351880" cy="352803"/>
            <a:chOff x="-23244900" y="3888100"/>
            <a:chExt cx="295375" cy="296150"/>
          </a:xfrm>
        </p:grpSpPr>
        <p:sp>
          <p:nvSpPr>
            <p:cNvPr id="8239" name="Google Shape;8239;p8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0" name="Google Shape;8250;p8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252" name="Google Shape;8252;p8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56"/>
        <p:cNvGrpSpPr/>
        <p:nvPr/>
      </p:nvGrpSpPr>
      <p:grpSpPr>
        <a:xfrm>
          <a:off x="0" y="0"/>
          <a:ext cx="0" cy="0"/>
          <a:chOff x="0" y="0"/>
          <a:chExt cx="0" cy="0"/>
        </a:xfrm>
      </p:grpSpPr>
      <p:sp>
        <p:nvSpPr>
          <p:cNvPr id="8257" name="Google Shape;8257;p8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8" name="Google Shape;8258;p89"/>
          <p:cNvGrpSpPr/>
          <p:nvPr/>
        </p:nvGrpSpPr>
        <p:grpSpPr>
          <a:xfrm>
            <a:off x="850004" y="1823018"/>
            <a:ext cx="367261" cy="367261"/>
            <a:chOff x="-65145700" y="3727425"/>
            <a:chExt cx="317425" cy="317425"/>
          </a:xfrm>
        </p:grpSpPr>
        <p:sp>
          <p:nvSpPr>
            <p:cNvPr id="8259" name="Google Shape;8259;p8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9"/>
          <p:cNvGrpSpPr/>
          <p:nvPr/>
        </p:nvGrpSpPr>
        <p:grpSpPr>
          <a:xfrm>
            <a:off x="853201" y="2251933"/>
            <a:ext cx="360868" cy="367261"/>
            <a:chOff x="-65144125" y="4094450"/>
            <a:chExt cx="311900" cy="317425"/>
          </a:xfrm>
        </p:grpSpPr>
        <p:sp>
          <p:nvSpPr>
            <p:cNvPr id="8262" name="Google Shape;8262;p8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5" name="Google Shape;8265;p8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89"/>
          <p:cNvGrpSpPr/>
          <p:nvPr/>
        </p:nvGrpSpPr>
        <p:grpSpPr>
          <a:xfrm>
            <a:off x="3056770" y="1822628"/>
            <a:ext cx="370645" cy="368042"/>
            <a:chOff x="-63250675" y="3744075"/>
            <a:chExt cx="320350" cy="318100"/>
          </a:xfrm>
        </p:grpSpPr>
        <p:sp>
          <p:nvSpPr>
            <p:cNvPr id="8267" name="Google Shape;8267;p8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9"/>
          <p:cNvGrpSpPr/>
          <p:nvPr/>
        </p:nvGrpSpPr>
        <p:grpSpPr>
          <a:xfrm>
            <a:off x="3058462" y="2251933"/>
            <a:ext cx="367261" cy="367261"/>
            <a:chOff x="-63250675" y="4110200"/>
            <a:chExt cx="317425" cy="317425"/>
          </a:xfrm>
        </p:grpSpPr>
        <p:sp>
          <p:nvSpPr>
            <p:cNvPr id="8271" name="Google Shape;8271;p8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9"/>
          <p:cNvGrpSpPr/>
          <p:nvPr/>
        </p:nvGrpSpPr>
        <p:grpSpPr>
          <a:xfrm>
            <a:off x="1737509" y="2749028"/>
            <a:ext cx="359075" cy="358844"/>
            <a:chOff x="-61351725" y="3372400"/>
            <a:chExt cx="310350" cy="310150"/>
          </a:xfrm>
        </p:grpSpPr>
        <p:sp>
          <p:nvSpPr>
            <p:cNvPr id="8281" name="Google Shape;8281;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9"/>
          <p:cNvGrpSpPr/>
          <p:nvPr/>
        </p:nvGrpSpPr>
        <p:grpSpPr>
          <a:xfrm>
            <a:off x="1733864" y="3212084"/>
            <a:ext cx="366364" cy="333534"/>
            <a:chOff x="-61354875" y="3751050"/>
            <a:chExt cx="316650" cy="288275"/>
          </a:xfrm>
        </p:grpSpPr>
        <p:sp>
          <p:nvSpPr>
            <p:cNvPr id="8285" name="Google Shape;8285;p8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9"/>
          <p:cNvGrpSpPr/>
          <p:nvPr/>
        </p:nvGrpSpPr>
        <p:grpSpPr>
          <a:xfrm>
            <a:off x="1733864" y="3653724"/>
            <a:ext cx="366364" cy="367290"/>
            <a:chOff x="-61354875" y="4101525"/>
            <a:chExt cx="316650" cy="317450"/>
          </a:xfrm>
        </p:grpSpPr>
        <p:sp>
          <p:nvSpPr>
            <p:cNvPr id="8289" name="Google Shape;8289;p8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9"/>
          <p:cNvGrpSpPr/>
          <p:nvPr/>
        </p:nvGrpSpPr>
        <p:grpSpPr>
          <a:xfrm>
            <a:off x="3950299" y="2745600"/>
            <a:ext cx="368157" cy="365699"/>
            <a:chOff x="-59470075" y="3308975"/>
            <a:chExt cx="318200" cy="316075"/>
          </a:xfrm>
        </p:grpSpPr>
        <p:sp>
          <p:nvSpPr>
            <p:cNvPr id="8292" name="Google Shape;8292;p8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9"/>
          <p:cNvGrpSpPr/>
          <p:nvPr/>
        </p:nvGrpSpPr>
        <p:grpSpPr>
          <a:xfrm>
            <a:off x="1295729" y="1381305"/>
            <a:ext cx="367261" cy="364686"/>
            <a:chOff x="-64781025" y="3361050"/>
            <a:chExt cx="317425" cy="315200"/>
          </a:xfrm>
        </p:grpSpPr>
        <p:sp>
          <p:nvSpPr>
            <p:cNvPr id="8302" name="Google Shape;8302;p8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6" name="Google Shape;8306;p8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9" name="Google Shape;8309;p89"/>
          <p:cNvGrpSpPr/>
          <p:nvPr/>
        </p:nvGrpSpPr>
        <p:grpSpPr>
          <a:xfrm>
            <a:off x="3500129" y="1822744"/>
            <a:ext cx="382765" cy="367810"/>
            <a:chOff x="-62890750" y="3747425"/>
            <a:chExt cx="330825" cy="317900"/>
          </a:xfrm>
        </p:grpSpPr>
        <p:sp>
          <p:nvSpPr>
            <p:cNvPr id="8310" name="Google Shape;8310;p8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9"/>
          <p:cNvGrpSpPr/>
          <p:nvPr/>
        </p:nvGrpSpPr>
        <p:grpSpPr>
          <a:xfrm>
            <a:off x="3507881" y="2252381"/>
            <a:ext cx="367261" cy="366364"/>
            <a:chOff x="-62884425" y="4111775"/>
            <a:chExt cx="317425" cy="316650"/>
          </a:xfrm>
        </p:grpSpPr>
        <p:sp>
          <p:nvSpPr>
            <p:cNvPr id="8325" name="Google Shape;8325;p8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89"/>
          <p:cNvGrpSpPr/>
          <p:nvPr/>
        </p:nvGrpSpPr>
        <p:grpSpPr>
          <a:xfrm>
            <a:off x="2180515" y="2748450"/>
            <a:ext cx="365438" cy="360001"/>
            <a:chOff x="-60991775" y="3376900"/>
            <a:chExt cx="315850" cy="311150"/>
          </a:xfrm>
        </p:grpSpPr>
        <p:sp>
          <p:nvSpPr>
            <p:cNvPr id="8328" name="Google Shape;8328;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9"/>
          <p:cNvGrpSpPr/>
          <p:nvPr/>
        </p:nvGrpSpPr>
        <p:grpSpPr>
          <a:xfrm>
            <a:off x="2180052" y="3199314"/>
            <a:ext cx="366364" cy="359075"/>
            <a:chOff x="-60988625" y="3740800"/>
            <a:chExt cx="316650" cy="310350"/>
          </a:xfrm>
        </p:grpSpPr>
        <p:sp>
          <p:nvSpPr>
            <p:cNvPr id="8332" name="Google Shape;8332;p8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9"/>
          <p:cNvGrpSpPr/>
          <p:nvPr/>
        </p:nvGrpSpPr>
        <p:grpSpPr>
          <a:xfrm>
            <a:off x="2180052" y="3654765"/>
            <a:ext cx="366364" cy="365207"/>
            <a:chOff x="-60987850" y="4100950"/>
            <a:chExt cx="316650" cy="315650"/>
          </a:xfrm>
        </p:grpSpPr>
        <p:sp>
          <p:nvSpPr>
            <p:cNvPr id="8336" name="Google Shape;8336;p8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9"/>
          <p:cNvGrpSpPr/>
          <p:nvPr/>
        </p:nvGrpSpPr>
        <p:grpSpPr>
          <a:xfrm>
            <a:off x="3949836" y="3200225"/>
            <a:ext cx="369083" cy="357253"/>
            <a:chOff x="-59447250" y="3706150"/>
            <a:chExt cx="319000" cy="308775"/>
          </a:xfrm>
        </p:grpSpPr>
        <p:sp>
          <p:nvSpPr>
            <p:cNvPr id="8342" name="Google Shape;8342;p8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9"/>
          <p:cNvGrpSpPr/>
          <p:nvPr/>
        </p:nvGrpSpPr>
        <p:grpSpPr>
          <a:xfrm>
            <a:off x="1738564" y="1381536"/>
            <a:ext cx="368186" cy="364224"/>
            <a:chOff x="-64406125" y="3362225"/>
            <a:chExt cx="318225" cy="314800"/>
          </a:xfrm>
        </p:grpSpPr>
        <p:sp>
          <p:nvSpPr>
            <p:cNvPr id="8347" name="Google Shape;8347;p8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9" name="Google Shape;8349;p8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0" name="Google Shape;8350;p89"/>
          <p:cNvGrpSpPr/>
          <p:nvPr/>
        </p:nvGrpSpPr>
        <p:grpSpPr>
          <a:xfrm>
            <a:off x="1739027" y="2252381"/>
            <a:ext cx="367261" cy="366364"/>
            <a:chOff x="-64410850" y="4094450"/>
            <a:chExt cx="317425" cy="316650"/>
          </a:xfrm>
        </p:grpSpPr>
        <p:sp>
          <p:nvSpPr>
            <p:cNvPr id="8351" name="Google Shape;8351;p8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4" name="Google Shape;8354;p8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5" name="Google Shape;8355;p89"/>
          <p:cNvGrpSpPr/>
          <p:nvPr/>
        </p:nvGrpSpPr>
        <p:grpSpPr>
          <a:xfrm>
            <a:off x="3960575" y="1822454"/>
            <a:ext cx="365467" cy="368389"/>
            <a:chOff x="-62516625" y="3743175"/>
            <a:chExt cx="315875" cy="318400"/>
          </a:xfrm>
        </p:grpSpPr>
        <p:sp>
          <p:nvSpPr>
            <p:cNvPr id="8356" name="Google Shape;8356;p8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9"/>
          <p:cNvGrpSpPr/>
          <p:nvPr/>
        </p:nvGrpSpPr>
        <p:grpSpPr>
          <a:xfrm>
            <a:off x="3967415" y="2272426"/>
            <a:ext cx="351786" cy="326274"/>
            <a:chOff x="-62511900" y="4129100"/>
            <a:chExt cx="304050" cy="282000"/>
          </a:xfrm>
        </p:grpSpPr>
        <p:sp>
          <p:nvSpPr>
            <p:cNvPr id="8359" name="Google Shape;8359;p8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9"/>
          <p:cNvGrpSpPr/>
          <p:nvPr/>
        </p:nvGrpSpPr>
        <p:grpSpPr>
          <a:xfrm>
            <a:off x="2645537" y="2744820"/>
            <a:ext cx="310770" cy="367261"/>
            <a:chOff x="-60597975" y="3367475"/>
            <a:chExt cx="268600" cy="317425"/>
          </a:xfrm>
        </p:grpSpPr>
        <p:sp>
          <p:nvSpPr>
            <p:cNvPr id="8365" name="Google Shape;8365;p8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0" name="Google Shape;8370;p8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1" name="Google Shape;8371;p89"/>
          <p:cNvGrpSpPr/>
          <p:nvPr/>
        </p:nvGrpSpPr>
        <p:grpSpPr>
          <a:xfrm>
            <a:off x="2617740" y="3706136"/>
            <a:ext cx="366364" cy="262465"/>
            <a:chOff x="-60621600" y="4145650"/>
            <a:chExt cx="316650" cy="226850"/>
          </a:xfrm>
        </p:grpSpPr>
        <p:sp>
          <p:nvSpPr>
            <p:cNvPr id="8372" name="Google Shape;8372;p8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9"/>
          <p:cNvGrpSpPr/>
          <p:nvPr/>
        </p:nvGrpSpPr>
        <p:grpSpPr>
          <a:xfrm>
            <a:off x="3954392" y="3654635"/>
            <a:ext cx="359972" cy="365467"/>
            <a:chOff x="-59400775" y="4084200"/>
            <a:chExt cx="311125" cy="315875"/>
          </a:xfrm>
        </p:grpSpPr>
        <p:sp>
          <p:nvSpPr>
            <p:cNvPr id="8376" name="Google Shape;8376;p8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9"/>
          <p:cNvGrpSpPr/>
          <p:nvPr/>
        </p:nvGrpSpPr>
        <p:grpSpPr>
          <a:xfrm>
            <a:off x="2178486" y="1380466"/>
            <a:ext cx="365438" cy="366364"/>
            <a:chOff x="-64044600" y="3360375"/>
            <a:chExt cx="315850" cy="316650"/>
          </a:xfrm>
        </p:grpSpPr>
        <p:sp>
          <p:nvSpPr>
            <p:cNvPr id="8383" name="Google Shape;8383;p8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9"/>
          <p:cNvGrpSpPr/>
          <p:nvPr/>
        </p:nvGrpSpPr>
        <p:grpSpPr>
          <a:xfrm>
            <a:off x="2204909" y="1823018"/>
            <a:ext cx="312592" cy="367261"/>
            <a:chOff x="-64022550" y="3727425"/>
            <a:chExt cx="270175" cy="317425"/>
          </a:xfrm>
        </p:grpSpPr>
        <p:sp>
          <p:nvSpPr>
            <p:cNvPr id="8387" name="Google Shape;8387;p8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9"/>
          <p:cNvGrpSpPr/>
          <p:nvPr/>
        </p:nvGrpSpPr>
        <p:grpSpPr>
          <a:xfrm>
            <a:off x="2229047" y="2251918"/>
            <a:ext cx="264317" cy="367290"/>
            <a:chOff x="-64001300" y="4093650"/>
            <a:chExt cx="228450" cy="317450"/>
          </a:xfrm>
        </p:grpSpPr>
        <p:sp>
          <p:nvSpPr>
            <p:cNvPr id="8391" name="Google Shape;8391;p8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9"/>
          <p:cNvGrpSpPr/>
          <p:nvPr/>
        </p:nvGrpSpPr>
        <p:grpSpPr>
          <a:xfrm>
            <a:off x="848051" y="2745210"/>
            <a:ext cx="359972" cy="366480"/>
            <a:chOff x="-62148800" y="3377700"/>
            <a:chExt cx="311125" cy="316750"/>
          </a:xfrm>
        </p:grpSpPr>
        <p:sp>
          <p:nvSpPr>
            <p:cNvPr id="8396" name="Google Shape;8396;p8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89"/>
          <p:cNvGrpSpPr/>
          <p:nvPr/>
        </p:nvGrpSpPr>
        <p:grpSpPr>
          <a:xfrm>
            <a:off x="843958" y="3195207"/>
            <a:ext cx="368157" cy="367290"/>
            <a:chOff x="-62154300" y="3743950"/>
            <a:chExt cx="318200" cy="317450"/>
          </a:xfrm>
        </p:grpSpPr>
        <p:sp>
          <p:nvSpPr>
            <p:cNvPr id="8399" name="Google Shape;8399;p8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9"/>
          <p:cNvGrpSpPr/>
          <p:nvPr/>
        </p:nvGrpSpPr>
        <p:grpSpPr>
          <a:xfrm>
            <a:off x="843944" y="3654187"/>
            <a:ext cx="368186" cy="366364"/>
            <a:chOff x="-62151950" y="4111775"/>
            <a:chExt cx="318225" cy="316650"/>
          </a:xfrm>
        </p:grpSpPr>
        <p:sp>
          <p:nvSpPr>
            <p:cNvPr id="8402" name="Google Shape;8402;p8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9"/>
          <p:cNvGrpSpPr/>
          <p:nvPr/>
        </p:nvGrpSpPr>
        <p:grpSpPr>
          <a:xfrm>
            <a:off x="3062568" y="2744733"/>
            <a:ext cx="368157" cy="367434"/>
            <a:chOff x="-60254550" y="3367325"/>
            <a:chExt cx="318200" cy="317575"/>
          </a:xfrm>
        </p:grpSpPr>
        <p:sp>
          <p:nvSpPr>
            <p:cNvPr id="8407" name="Google Shape;8407;p8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9"/>
          <p:cNvGrpSpPr/>
          <p:nvPr/>
        </p:nvGrpSpPr>
        <p:grpSpPr>
          <a:xfrm>
            <a:off x="3063465" y="3195727"/>
            <a:ext cx="366364" cy="366248"/>
            <a:chOff x="-60255350" y="3733825"/>
            <a:chExt cx="316650" cy="316550"/>
          </a:xfrm>
        </p:grpSpPr>
        <p:sp>
          <p:nvSpPr>
            <p:cNvPr id="8412" name="Google Shape;8412;p8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89"/>
          <p:cNvGrpSpPr/>
          <p:nvPr/>
        </p:nvGrpSpPr>
        <p:grpSpPr>
          <a:xfrm>
            <a:off x="3091262" y="3654635"/>
            <a:ext cx="310770" cy="365467"/>
            <a:chOff x="-60232500" y="4101525"/>
            <a:chExt cx="268600" cy="315875"/>
          </a:xfrm>
        </p:grpSpPr>
        <p:sp>
          <p:nvSpPr>
            <p:cNvPr id="8420" name="Google Shape;8420;p8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2" name="Google Shape;8422;p8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3" name="Google Shape;8423;p89"/>
          <p:cNvGrpSpPr/>
          <p:nvPr/>
        </p:nvGrpSpPr>
        <p:grpSpPr>
          <a:xfrm>
            <a:off x="2624262" y="1380466"/>
            <a:ext cx="368186" cy="366364"/>
            <a:chOff x="-63679950" y="3360375"/>
            <a:chExt cx="318225" cy="316650"/>
          </a:xfrm>
        </p:grpSpPr>
        <p:sp>
          <p:nvSpPr>
            <p:cNvPr id="8424" name="Google Shape;8424;p8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8" name="Google Shape;8428;p8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9" name="Google Shape;8429;p89"/>
          <p:cNvGrpSpPr/>
          <p:nvPr/>
        </p:nvGrpSpPr>
        <p:grpSpPr>
          <a:xfrm>
            <a:off x="2622889" y="2251803"/>
            <a:ext cx="370934" cy="367521"/>
            <a:chOff x="-63679950" y="4093450"/>
            <a:chExt cx="320600" cy="317650"/>
          </a:xfrm>
        </p:grpSpPr>
        <p:sp>
          <p:nvSpPr>
            <p:cNvPr id="8430" name="Google Shape;8430;p8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9"/>
          <p:cNvGrpSpPr/>
          <p:nvPr/>
        </p:nvGrpSpPr>
        <p:grpSpPr>
          <a:xfrm>
            <a:off x="1283006" y="2744805"/>
            <a:ext cx="366364" cy="367290"/>
            <a:chOff x="-61784125" y="3377700"/>
            <a:chExt cx="316650" cy="317450"/>
          </a:xfrm>
        </p:grpSpPr>
        <p:sp>
          <p:nvSpPr>
            <p:cNvPr id="8434" name="Google Shape;8434;p8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9"/>
          <p:cNvGrpSpPr/>
          <p:nvPr/>
        </p:nvGrpSpPr>
        <p:grpSpPr>
          <a:xfrm>
            <a:off x="1283006" y="3195207"/>
            <a:ext cx="366364" cy="367290"/>
            <a:chOff x="-61783350" y="3743950"/>
            <a:chExt cx="316650" cy="317450"/>
          </a:xfrm>
        </p:grpSpPr>
        <p:sp>
          <p:nvSpPr>
            <p:cNvPr id="8442" name="Google Shape;8442;p8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4" name="Google Shape;8444;p8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7" name="Google Shape;8447;p89"/>
          <p:cNvGrpSpPr/>
          <p:nvPr/>
        </p:nvGrpSpPr>
        <p:grpSpPr>
          <a:xfrm>
            <a:off x="3504430" y="3655040"/>
            <a:ext cx="369112" cy="364657"/>
            <a:chOff x="-59869425" y="4102225"/>
            <a:chExt cx="319025" cy="315175"/>
          </a:xfrm>
        </p:grpSpPr>
        <p:sp>
          <p:nvSpPr>
            <p:cNvPr id="8448" name="Google Shape;8448;p8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9"/>
          <p:cNvGrpSpPr/>
          <p:nvPr/>
        </p:nvGrpSpPr>
        <p:grpSpPr>
          <a:xfrm>
            <a:off x="2623233" y="4123862"/>
            <a:ext cx="366364" cy="365467"/>
            <a:chOff x="-59029025" y="3711650"/>
            <a:chExt cx="316650" cy="315875"/>
          </a:xfrm>
        </p:grpSpPr>
        <p:sp>
          <p:nvSpPr>
            <p:cNvPr id="8453" name="Google Shape;8453;p8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9"/>
          <p:cNvGrpSpPr/>
          <p:nvPr/>
        </p:nvGrpSpPr>
        <p:grpSpPr>
          <a:xfrm>
            <a:off x="4859311" y="1379917"/>
            <a:ext cx="351940" cy="348188"/>
            <a:chOff x="581525" y="3254850"/>
            <a:chExt cx="297750" cy="294575"/>
          </a:xfrm>
        </p:grpSpPr>
        <p:sp>
          <p:nvSpPr>
            <p:cNvPr id="8461" name="Google Shape;8461;p8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9"/>
          <p:cNvGrpSpPr/>
          <p:nvPr/>
        </p:nvGrpSpPr>
        <p:grpSpPr>
          <a:xfrm>
            <a:off x="4858380" y="1818853"/>
            <a:ext cx="353802" cy="351497"/>
            <a:chOff x="580725" y="3617925"/>
            <a:chExt cx="299325" cy="297375"/>
          </a:xfrm>
        </p:grpSpPr>
        <p:sp>
          <p:nvSpPr>
            <p:cNvPr id="8465" name="Google Shape;8465;p8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89"/>
          <p:cNvGrpSpPr/>
          <p:nvPr/>
        </p:nvGrpSpPr>
        <p:grpSpPr>
          <a:xfrm>
            <a:off x="4860242" y="2266043"/>
            <a:ext cx="350079" cy="350079"/>
            <a:chOff x="583100" y="3982600"/>
            <a:chExt cx="296175" cy="296175"/>
          </a:xfrm>
        </p:grpSpPr>
        <p:sp>
          <p:nvSpPr>
            <p:cNvPr id="8471" name="Google Shape;8471;p8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9"/>
          <p:cNvGrpSpPr/>
          <p:nvPr/>
        </p:nvGrpSpPr>
        <p:grpSpPr>
          <a:xfrm>
            <a:off x="7092856" y="1379667"/>
            <a:ext cx="307231" cy="348690"/>
            <a:chOff x="2423775" y="3226875"/>
            <a:chExt cx="259925" cy="295000"/>
          </a:xfrm>
        </p:grpSpPr>
        <p:sp>
          <p:nvSpPr>
            <p:cNvPr id="8479" name="Google Shape;8479;p8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9"/>
          <p:cNvGrpSpPr/>
          <p:nvPr/>
        </p:nvGrpSpPr>
        <p:grpSpPr>
          <a:xfrm>
            <a:off x="7070043" y="1820952"/>
            <a:ext cx="352857" cy="347301"/>
            <a:chOff x="2404875" y="3592725"/>
            <a:chExt cx="298525" cy="293825"/>
          </a:xfrm>
        </p:grpSpPr>
        <p:sp>
          <p:nvSpPr>
            <p:cNvPr id="8483" name="Google Shape;8483;p8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9"/>
          <p:cNvGrpSpPr/>
          <p:nvPr/>
        </p:nvGrpSpPr>
        <p:grpSpPr>
          <a:xfrm>
            <a:off x="7070974" y="2266517"/>
            <a:ext cx="350995" cy="349133"/>
            <a:chOff x="2404875" y="3955825"/>
            <a:chExt cx="296950" cy="295375"/>
          </a:xfrm>
        </p:grpSpPr>
        <p:sp>
          <p:nvSpPr>
            <p:cNvPr id="8487" name="Google Shape;8487;p8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9"/>
          <p:cNvGrpSpPr/>
          <p:nvPr/>
        </p:nvGrpSpPr>
        <p:grpSpPr>
          <a:xfrm>
            <a:off x="5764954" y="2730711"/>
            <a:ext cx="349163" cy="350079"/>
            <a:chOff x="4263650" y="3235150"/>
            <a:chExt cx="295400" cy="296175"/>
          </a:xfrm>
        </p:grpSpPr>
        <p:sp>
          <p:nvSpPr>
            <p:cNvPr id="8492" name="Google Shape;8492;p8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9"/>
          <p:cNvGrpSpPr/>
          <p:nvPr/>
        </p:nvGrpSpPr>
        <p:grpSpPr>
          <a:xfrm>
            <a:off x="5762634" y="3189872"/>
            <a:ext cx="353802" cy="327739"/>
            <a:chOff x="4266025" y="3609275"/>
            <a:chExt cx="299325" cy="277275"/>
          </a:xfrm>
        </p:grpSpPr>
        <p:sp>
          <p:nvSpPr>
            <p:cNvPr id="8498" name="Google Shape;8498;p8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9"/>
          <p:cNvGrpSpPr/>
          <p:nvPr/>
        </p:nvGrpSpPr>
        <p:grpSpPr>
          <a:xfrm>
            <a:off x="5763092" y="3655259"/>
            <a:ext cx="352886" cy="349133"/>
            <a:chOff x="4263650" y="3963700"/>
            <a:chExt cx="298550" cy="295375"/>
          </a:xfrm>
        </p:grpSpPr>
        <p:sp>
          <p:nvSpPr>
            <p:cNvPr id="8501" name="Google Shape;8501;p8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9"/>
          <p:cNvGrpSpPr/>
          <p:nvPr/>
        </p:nvGrpSpPr>
        <p:grpSpPr>
          <a:xfrm>
            <a:off x="8041429" y="2730711"/>
            <a:ext cx="226264" cy="350079"/>
            <a:chOff x="6164975" y="3211525"/>
            <a:chExt cx="191425" cy="296175"/>
          </a:xfrm>
        </p:grpSpPr>
        <p:sp>
          <p:nvSpPr>
            <p:cNvPr id="8509" name="Google Shape;8509;p8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9"/>
          <p:cNvGrpSpPr/>
          <p:nvPr/>
        </p:nvGrpSpPr>
        <p:grpSpPr>
          <a:xfrm>
            <a:off x="5303466" y="1378987"/>
            <a:ext cx="352886" cy="350049"/>
            <a:chOff x="946175" y="3253275"/>
            <a:chExt cx="298550" cy="296150"/>
          </a:xfrm>
        </p:grpSpPr>
        <p:sp>
          <p:nvSpPr>
            <p:cNvPr id="8517" name="Google Shape;8517;p8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9"/>
          <p:cNvGrpSpPr/>
          <p:nvPr/>
        </p:nvGrpSpPr>
        <p:grpSpPr>
          <a:xfrm>
            <a:off x="5304397" y="1820951"/>
            <a:ext cx="351024" cy="347301"/>
            <a:chOff x="946175" y="3619500"/>
            <a:chExt cx="296975" cy="293825"/>
          </a:xfrm>
        </p:grpSpPr>
        <p:sp>
          <p:nvSpPr>
            <p:cNvPr id="8523" name="Google Shape;8523;p8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89"/>
          <p:cNvGrpSpPr/>
          <p:nvPr/>
        </p:nvGrpSpPr>
        <p:grpSpPr>
          <a:xfrm>
            <a:off x="5303939" y="2265585"/>
            <a:ext cx="351940" cy="350995"/>
            <a:chOff x="944600" y="3981825"/>
            <a:chExt cx="297750" cy="296950"/>
          </a:xfrm>
        </p:grpSpPr>
        <p:sp>
          <p:nvSpPr>
            <p:cNvPr id="8530" name="Google Shape;8530;p8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9"/>
          <p:cNvGrpSpPr/>
          <p:nvPr/>
        </p:nvGrpSpPr>
        <p:grpSpPr>
          <a:xfrm>
            <a:off x="7520875" y="1379445"/>
            <a:ext cx="350079" cy="349133"/>
            <a:chOff x="2768750" y="3227275"/>
            <a:chExt cx="296175" cy="295375"/>
          </a:xfrm>
        </p:grpSpPr>
        <p:sp>
          <p:nvSpPr>
            <p:cNvPr id="8535" name="Google Shape;8535;p8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9"/>
          <p:cNvGrpSpPr/>
          <p:nvPr/>
        </p:nvGrpSpPr>
        <p:grpSpPr>
          <a:xfrm>
            <a:off x="7541826" y="1820317"/>
            <a:ext cx="308177" cy="348572"/>
            <a:chOff x="2786075" y="3591800"/>
            <a:chExt cx="260725" cy="294900"/>
          </a:xfrm>
        </p:grpSpPr>
        <p:sp>
          <p:nvSpPr>
            <p:cNvPr id="8544" name="Google Shape;8544;p8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9"/>
          <p:cNvGrpSpPr/>
          <p:nvPr/>
        </p:nvGrpSpPr>
        <p:grpSpPr>
          <a:xfrm>
            <a:off x="7582324" y="2266044"/>
            <a:ext cx="227180" cy="350079"/>
            <a:chOff x="2819150" y="3955025"/>
            <a:chExt cx="192200" cy="296175"/>
          </a:xfrm>
        </p:grpSpPr>
        <p:sp>
          <p:nvSpPr>
            <p:cNvPr id="8550" name="Google Shape;8550;p8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9"/>
          <p:cNvGrpSpPr/>
          <p:nvPr/>
        </p:nvGrpSpPr>
        <p:grpSpPr>
          <a:xfrm>
            <a:off x="6206097" y="2731642"/>
            <a:ext cx="349133" cy="348217"/>
            <a:chOff x="4629125" y="3235150"/>
            <a:chExt cx="295375" cy="294600"/>
          </a:xfrm>
        </p:grpSpPr>
        <p:sp>
          <p:nvSpPr>
            <p:cNvPr id="8555" name="Google Shape;8555;p8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9"/>
          <p:cNvGrpSpPr/>
          <p:nvPr/>
        </p:nvGrpSpPr>
        <p:grpSpPr>
          <a:xfrm>
            <a:off x="6206082" y="3179175"/>
            <a:ext cx="349163" cy="349133"/>
            <a:chOff x="4628325" y="3599825"/>
            <a:chExt cx="295400" cy="295375"/>
          </a:xfrm>
        </p:grpSpPr>
        <p:sp>
          <p:nvSpPr>
            <p:cNvPr id="8561" name="Google Shape;8561;p8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9"/>
          <p:cNvGrpSpPr/>
          <p:nvPr/>
        </p:nvGrpSpPr>
        <p:grpSpPr>
          <a:xfrm>
            <a:off x="6227033" y="3654786"/>
            <a:ext cx="307261" cy="350079"/>
            <a:chOff x="4645650" y="3962900"/>
            <a:chExt cx="259950" cy="296175"/>
          </a:xfrm>
        </p:grpSpPr>
        <p:sp>
          <p:nvSpPr>
            <p:cNvPr id="8574" name="Google Shape;8574;p8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89"/>
          <p:cNvGrpSpPr/>
          <p:nvPr/>
        </p:nvGrpSpPr>
        <p:grpSpPr>
          <a:xfrm>
            <a:off x="7979994" y="3179648"/>
            <a:ext cx="349133" cy="348188"/>
            <a:chOff x="6143725" y="3582500"/>
            <a:chExt cx="295375" cy="294575"/>
          </a:xfrm>
        </p:grpSpPr>
        <p:sp>
          <p:nvSpPr>
            <p:cNvPr id="8581" name="Google Shape;8581;p8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9"/>
          <p:cNvGrpSpPr/>
          <p:nvPr/>
        </p:nvGrpSpPr>
        <p:grpSpPr>
          <a:xfrm>
            <a:off x="5748820" y="1378987"/>
            <a:ext cx="350995" cy="350049"/>
            <a:chOff x="1310075" y="3253275"/>
            <a:chExt cx="296950" cy="296150"/>
          </a:xfrm>
        </p:grpSpPr>
        <p:sp>
          <p:nvSpPr>
            <p:cNvPr id="8589" name="Google Shape;8589;p8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2" name="Google Shape;8592;p8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3" name="Google Shape;8593;p89"/>
          <p:cNvGrpSpPr/>
          <p:nvPr/>
        </p:nvGrpSpPr>
        <p:grpSpPr>
          <a:xfrm>
            <a:off x="5748347" y="2265246"/>
            <a:ext cx="351941" cy="351675"/>
            <a:chOff x="1310075" y="3980250"/>
            <a:chExt cx="297750" cy="297525"/>
          </a:xfrm>
        </p:grpSpPr>
        <p:sp>
          <p:nvSpPr>
            <p:cNvPr id="8594" name="Google Shape;8594;p8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9"/>
          <p:cNvGrpSpPr/>
          <p:nvPr/>
        </p:nvGrpSpPr>
        <p:grpSpPr>
          <a:xfrm>
            <a:off x="8013136" y="1379445"/>
            <a:ext cx="266305" cy="349133"/>
            <a:chOff x="3167275" y="3227275"/>
            <a:chExt cx="225300" cy="295375"/>
          </a:xfrm>
        </p:grpSpPr>
        <p:sp>
          <p:nvSpPr>
            <p:cNvPr id="8599" name="Google Shape;8599;p8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4" name="Google Shape;8604;p8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5" name="Google Shape;8605;p89"/>
          <p:cNvGrpSpPr/>
          <p:nvPr/>
        </p:nvGrpSpPr>
        <p:grpSpPr>
          <a:xfrm>
            <a:off x="7970318" y="2266502"/>
            <a:ext cx="351940" cy="349163"/>
            <a:chOff x="3133425" y="3955025"/>
            <a:chExt cx="297750" cy="295400"/>
          </a:xfrm>
        </p:grpSpPr>
        <p:sp>
          <p:nvSpPr>
            <p:cNvPr id="8606" name="Google Shape;8606;p8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9"/>
          <p:cNvGrpSpPr/>
          <p:nvPr/>
        </p:nvGrpSpPr>
        <p:grpSpPr>
          <a:xfrm>
            <a:off x="6650491" y="2730090"/>
            <a:ext cx="350079" cy="351320"/>
            <a:chOff x="4991425" y="3234750"/>
            <a:chExt cx="296175" cy="297225"/>
          </a:xfrm>
        </p:grpSpPr>
        <p:sp>
          <p:nvSpPr>
            <p:cNvPr id="8610" name="Google Shape;8610;p8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9"/>
          <p:cNvGrpSpPr/>
          <p:nvPr/>
        </p:nvGrpSpPr>
        <p:grpSpPr>
          <a:xfrm>
            <a:off x="6650491" y="3199653"/>
            <a:ext cx="350079" cy="308177"/>
            <a:chOff x="4991425" y="3617150"/>
            <a:chExt cx="296175" cy="260725"/>
          </a:xfrm>
        </p:grpSpPr>
        <p:sp>
          <p:nvSpPr>
            <p:cNvPr id="8617" name="Google Shape;8617;p8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9"/>
          <p:cNvGrpSpPr/>
          <p:nvPr/>
        </p:nvGrpSpPr>
        <p:grpSpPr>
          <a:xfrm>
            <a:off x="6727764" y="3655244"/>
            <a:ext cx="195532" cy="349163"/>
            <a:chOff x="5056800" y="3962900"/>
            <a:chExt cx="165425" cy="295400"/>
          </a:xfrm>
        </p:grpSpPr>
        <p:sp>
          <p:nvSpPr>
            <p:cNvPr id="8625" name="Google Shape;8625;p8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89"/>
          <p:cNvGrpSpPr/>
          <p:nvPr/>
        </p:nvGrpSpPr>
        <p:grpSpPr>
          <a:xfrm>
            <a:off x="7979062" y="3655260"/>
            <a:ext cx="350995" cy="349133"/>
            <a:chOff x="6168925" y="3936925"/>
            <a:chExt cx="296950" cy="295375"/>
          </a:xfrm>
        </p:grpSpPr>
        <p:sp>
          <p:nvSpPr>
            <p:cNvPr id="8629" name="Google Shape;8629;p8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89"/>
          <p:cNvGrpSpPr/>
          <p:nvPr/>
        </p:nvGrpSpPr>
        <p:grpSpPr>
          <a:xfrm>
            <a:off x="6192781" y="1372332"/>
            <a:ext cx="348188" cy="349133"/>
            <a:chOff x="1674750" y="3254050"/>
            <a:chExt cx="294575" cy="295375"/>
          </a:xfrm>
        </p:grpSpPr>
        <p:sp>
          <p:nvSpPr>
            <p:cNvPr id="8636" name="Google Shape;8636;p8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9"/>
          <p:cNvGrpSpPr/>
          <p:nvPr/>
        </p:nvGrpSpPr>
        <p:grpSpPr>
          <a:xfrm>
            <a:off x="6207177" y="1820035"/>
            <a:ext cx="319347" cy="349133"/>
            <a:chOff x="1687350" y="3618725"/>
            <a:chExt cx="270175" cy="295375"/>
          </a:xfrm>
        </p:grpSpPr>
        <p:sp>
          <p:nvSpPr>
            <p:cNvPr id="8640" name="Google Shape;8640;p8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6190880" y="2266516"/>
            <a:ext cx="351940" cy="349133"/>
            <a:chOff x="1672375" y="3982600"/>
            <a:chExt cx="297750" cy="295375"/>
          </a:xfrm>
        </p:grpSpPr>
        <p:sp>
          <p:nvSpPr>
            <p:cNvPr id="8644" name="Google Shape;8644;p8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9"/>
          <p:cNvGrpSpPr/>
          <p:nvPr/>
        </p:nvGrpSpPr>
        <p:grpSpPr>
          <a:xfrm>
            <a:off x="4882872" y="2730711"/>
            <a:ext cx="350079" cy="350079"/>
            <a:chOff x="3497300" y="3227275"/>
            <a:chExt cx="296175" cy="296175"/>
          </a:xfrm>
        </p:grpSpPr>
        <p:sp>
          <p:nvSpPr>
            <p:cNvPr id="8648" name="Google Shape;8648;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9"/>
          <p:cNvGrpSpPr/>
          <p:nvPr/>
        </p:nvGrpSpPr>
        <p:grpSpPr>
          <a:xfrm>
            <a:off x="4883345" y="3180106"/>
            <a:ext cx="349133" cy="347272"/>
            <a:chOff x="3497300" y="3591950"/>
            <a:chExt cx="295375" cy="293800"/>
          </a:xfrm>
        </p:grpSpPr>
        <p:sp>
          <p:nvSpPr>
            <p:cNvPr id="8657" name="Google Shape;8657;p8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89"/>
          <p:cNvGrpSpPr/>
          <p:nvPr/>
        </p:nvGrpSpPr>
        <p:grpSpPr>
          <a:xfrm>
            <a:off x="4883345" y="3655244"/>
            <a:ext cx="349133" cy="349163"/>
            <a:chOff x="3497300" y="3955025"/>
            <a:chExt cx="295375" cy="295400"/>
          </a:xfrm>
        </p:grpSpPr>
        <p:sp>
          <p:nvSpPr>
            <p:cNvPr id="8666" name="Google Shape;8666;p8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9"/>
          <p:cNvGrpSpPr/>
          <p:nvPr/>
        </p:nvGrpSpPr>
        <p:grpSpPr>
          <a:xfrm>
            <a:off x="7107917" y="2731435"/>
            <a:ext cx="327739" cy="348631"/>
            <a:chOff x="5364750" y="3235150"/>
            <a:chExt cx="277275" cy="294950"/>
          </a:xfrm>
        </p:grpSpPr>
        <p:sp>
          <p:nvSpPr>
            <p:cNvPr id="8670" name="Google Shape;8670;p8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9"/>
          <p:cNvGrpSpPr/>
          <p:nvPr/>
        </p:nvGrpSpPr>
        <p:grpSpPr>
          <a:xfrm>
            <a:off x="7096274" y="3177771"/>
            <a:ext cx="351024" cy="351941"/>
            <a:chOff x="5355300" y="3598250"/>
            <a:chExt cx="296975" cy="297750"/>
          </a:xfrm>
        </p:grpSpPr>
        <p:sp>
          <p:nvSpPr>
            <p:cNvPr id="8679" name="Google Shape;8679;p8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89"/>
          <p:cNvGrpSpPr/>
          <p:nvPr/>
        </p:nvGrpSpPr>
        <p:grpSpPr>
          <a:xfrm>
            <a:off x="7100470" y="3716693"/>
            <a:ext cx="342632" cy="226264"/>
            <a:chOff x="5358450" y="4015675"/>
            <a:chExt cx="289875" cy="191425"/>
          </a:xfrm>
        </p:grpSpPr>
        <p:sp>
          <p:nvSpPr>
            <p:cNvPr id="8688" name="Google Shape;8688;p8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9"/>
          <p:cNvGrpSpPr/>
          <p:nvPr/>
        </p:nvGrpSpPr>
        <p:grpSpPr>
          <a:xfrm>
            <a:off x="6226953" y="4099224"/>
            <a:ext cx="351024" cy="325464"/>
            <a:chOff x="6543825" y="3202075"/>
            <a:chExt cx="296975" cy="275350"/>
          </a:xfrm>
        </p:grpSpPr>
        <p:sp>
          <p:nvSpPr>
            <p:cNvPr id="8693" name="Google Shape;8693;p8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9"/>
          <p:cNvGrpSpPr/>
          <p:nvPr/>
        </p:nvGrpSpPr>
        <p:grpSpPr>
          <a:xfrm>
            <a:off x="6633934" y="1378972"/>
            <a:ext cx="350079" cy="350079"/>
            <a:chOff x="2037825" y="3254050"/>
            <a:chExt cx="296175" cy="296175"/>
          </a:xfrm>
        </p:grpSpPr>
        <p:sp>
          <p:nvSpPr>
            <p:cNvPr id="8701" name="Google Shape;8701;p8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9"/>
          <p:cNvGrpSpPr/>
          <p:nvPr/>
        </p:nvGrpSpPr>
        <p:grpSpPr>
          <a:xfrm>
            <a:off x="6632072" y="1820139"/>
            <a:ext cx="353802" cy="348926"/>
            <a:chOff x="2034675" y="3617925"/>
            <a:chExt cx="299325" cy="295200"/>
          </a:xfrm>
        </p:grpSpPr>
        <p:sp>
          <p:nvSpPr>
            <p:cNvPr id="8708" name="Google Shape;8708;p8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9"/>
          <p:cNvGrpSpPr/>
          <p:nvPr/>
        </p:nvGrpSpPr>
        <p:grpSpPr>
          <a:xfrm>
            <a:off x="6633934" y="2266516"/>
            <a:ext cx="350079" cy="349133"/>
            <a:chOff x="2037825" y="3981825"/>
            <a:chExt cx="296175" cy="295375"/>
          </a:xfrm>
        </p:grpSpPr>
        <p:sp>
          <p:nvSpPr>
            <p:cNvPr id="8714" name="Google Shape;8714;p8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9"/>
          <p:cNvGrpSpPr/>
          <p:nvPr/>
        </p:nvGrpSpPr>
        <p:grpSpPr>
          <a:xfrm>
            <a:off x="5318952" y="2762832"/>
            <a:ext cx="350079" cy="285837"/>
            <a:chOff x="3860400" y="3254050"/>
            <a:chExt cx="296175" cy="241825"/>
          </a:xfrm>
        </p:grpSpPr>
        <p:sp>
          <p:nvSpPr>
            <p:cNvPr id="8718" name="Google Shape;8718;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9"/>
          <p:cNvGrpSpPr/>
          <p:nvPr/>
        </p:nvGrpSpPr>
        <p:grpSpPr>
          <a:xfrm>
            <a:off x="5318479" y="3178702"/>
            <a:ext cx="351024" cy="350079"/>
            <a:chOff x="3859600" y="3591950"/>
            <a:chExt cx="296975" cy="296175"/>
          </a:xfrm>
        </p:grpSpPr>
        <p:sp>
          <p:nvSpPr>
            <p:cNvPr id="8726" name="Google Shape;8726;p8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9"/>
          <p:cNvGrpSpPr/>
          <p:nvPr/>
        </p:nvGrpSpPr>
        <p:grpSpPr>
          <a:xfrm>
            <a:off x="5318952" y="3654786"/>
            <a:ext cx="350079" cy="350079"/>
            <a:chOff x="3860400" y="3955025"/>
            <a:chExt cx="296175" cy="296175"/>
          </a:xfrm>
        </p:grpSpPr>
        <p:sp>
          <p:nvSpPr>
            <p:cNvPr id="8730" name="Google Shape;8730;p8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89"/>
          <p:cNvGrpSpPr/>
          <p:nvPr/>
        </p:nvGrpSpPr>
        <p:grpSpPr>
          <a:xfrm>
            <a:off x="7534167" y="2731184"/>
            <a:ext cx="355664" cy="349133"/>
            <a:chOff x="5716825" y="3235950"/>
            <a:chExt cx="300900" cy="295375"/>
          </a:xfrm>
        </p:grpSpPr>
        <p:sp>
          <p:nvSpPr>
            <p:cNvPr id="8736" name="Google Shape;8736;p8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9"/>
          <p:cNvGrpSpPr/>
          <p:nvPr/>
        </p:nvGrpSpPr>
        <p:grpSpPr>
          <a:xfrm>
            <a:off x="7547199" y="3189872"/>
            <a:ext cx="329601" cy="327739"/>
            <a:chOff x="5727850" y="3609275"/>
            <a:chExt cx="278850" cy="277275"/>
          </a:xfrm>
        </p:grpSpPr>
        <p:sp>
          <p:nvSpPr>
            <p:cNvPr id="8741" name="Google Shape;8741;p8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9"/>
          <p:cNvGrpSpPr/>
          <p:nvPr/>
        </p:nvGrpSpPr>
        <p:grpSpPr>
          <a:xfrm>
            <a:off x="7558383" y="3655259"/>
            <a:ext cx="307231" cy="349133"/>
            <a:chOff x="5736525" y="3963700"/>
            <a:chExt cx="259925" cy="295375"/>
          </a:xfrm>
        </p:grpSpPr>
        <p:sp>
          <p:nvSpPr>
            <p:cNvPr id="8747" name="Google Shape;8747;p8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9"/>
          <p:cNvGrpSpPr/>
          <p:nvPr/>
        </p:nvGrpSpPr>
        <p:grpSpPr>
          <a:xfrm>
            <a:off x="6649963" y="4104585"/>
            <a:ext cx="351024" cy="350079"/>
            <a:chOff x="6553275" y="3604550"/>
            <a:chExt cx="296975" cy="296175"/>
          </a:xfrm>
        </p:grpSpPr>
        <p:sp>
          <p:nvSpPr>
            <p:cNvPr id="8755" name="Google Shape;8755;p8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8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762" name="Google Shape;8762;p8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66"/>
        <p:cNvGrpSpPr/>
        <p:nvPr/>
      </p:nvGrpSpPr>
      <p:grpSpPr>
        <a:xfrm>
          <a:off x="0" y="0"/>
          <a:ext cx="0" cy="0"/>
          <a:chOff x="0" y="0"/>
          <a:chExt cx="0" cy="0"/>
        </a:xfrm>
      </p:grpSpPr>
      <p:grpSp>
        <p:nvGrpSpPr>
          <p:cNvPr id="8767" name="Google Shape;8767;p90"/>
          <p:cNvGrpSpPr/>
          <p:nvPr/>
        </p:nvGrpSpPr>
        <p:grpSpPr>
          <a:xfrm>
            <a:off x="877057" y="1380546"/>
            <a:ext cx="294401" cy="353645"/>
            <a:chOff x="-35814600" y="3202075"/>
            <a:chExt cx="242625" cy="291450"/>
          </a:xfrm>
        </p:grpSpPr>
        <p:sp>
          <p:nvSpPr>
            <p:cNvPr id="8768" name="Google Shape;8768;p9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90"/>
          <p:cNvGrpSpPr/>
          <p:nvPr/>
        </p:nvGrpSpPr>
        <p:grpSpPr>
          <a:xfrm>
            <a:off x="847435" y="1821466"/>
            <a:ext cx="353645" cy="353888"/>
            <a:chOff x="-35839800" y="3561025"/>
            <a:chExt cx="291450" cy="291650"/>
          </a:xfrm>
        </p:grpSpPr>
        <p:sp>
          <p:nvSpPr>
            <p:cNvPr id="8776" name="Google Shape;8776;p9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3" name="Google Shape;8783;p9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4" name="Google Shape;8784;p90"/>
          <p:cNvGrpSpPr/>
          <p:nvPr/>
        </p:nvGrpSpPr>
        <p:grpSpPr>
          <a:xfrm>
            <a:off x="3084980" y="1380546"/>
            <a:ext cx="353645" cy="353645"/>
            <a:chOff x="-34003850" y="3227275"/>
            <a:chExt cx="291450" cy="291450"/>
          </a:xfrm>
        </p:grpSpPr>
        <p:sp>
          <p:nvSpPr>
            <p:cNvPr id="8785" name="Google Shape;8785;p9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90"/>
          <p:cNvGrpSpPr/>
          <p:nvPr/>
        </p:nvGrpSpPr>
        <p:grpSpPr>
          <a:xfrm>
            <a:off x="3084510" y="1821238"/>
            <a:ext cx="354586" cy="354343"/>
            <a:chOff x="-34004625" y="3585850"/>
            <a:chExt cx="292225" cy="292025"/>
          </a:xfrm>
        </p:grpSpPr>
        <p:sp>
          <p:nvSpPr>
            <p:cNvPr id="8791" name="Google Shape;8791;p9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0"/>
          <p:cNvGrpSpPr/>
          <p:nvPr/>
        </p:nvGrpSpPr>
        <p:grpSpPr>
          <a:xfrm>
            <a:off x="3084025" y="2256439"/>
            <a:ext cx="355557" cy="354616"/>
            <a:chOff x="-34005425" y="3945575"/>
            <a:chExt cx="293025" cy="292250"/>
          </a:xfrm>
        </p:grpSpPr>
        <p:sp>
          <p:nvSpPr>
            <p:cNvPr id="8797" name="Google Shape;8797;p9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90"/>
          <p:cNvGrpSpPr/>
          <p:nvPr/>
        </p:nvGrpSpPr>
        <p:grpSpPr>
          <a:xfrm>
            <a:off x="1731124" y="2729615"/>
            <a:ext cx="358408" cy="355557"/>
            <a:chOff x="-32174975" y="3192625"/>
            <a:chExt cx="295375" cy="293025"/>
          </a:xfrm>
        </p:grpSpPr>
        <p:sp>
          <p:nvSpPr>
            <p:cNvPr id="8801" name="Google Shape;8801;p9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5" name="Google Shape;8805;p9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7" name="Google Shape;8807;p90"/>
          <p:cNvGrpSpPr/>
          <p:nvPr/>
        </p:nvGrpSpPr>
        <p:grpSpPr>
          <a:xfrm>
            <a:off x="3970274" y="2730570"/>
            <a:ext cx="354586" cy="353645"/>
            <a:chOff x="-30345325" y="3184750"/>
            <a:chExt cx="292225" cy="291450"/>
          </a:xfrm>
        </p:grpSpPr>
        <p:sp>
          <p:nvSpPr>
            <p:cNvPr id="8808" name="Google Shape;8808;p9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0"/>
          <p:cNvGrpSpPr/>
          <p:nvPr/>
        </p:nvGrpSpPr>
        <p:grpSpPr>
          <a:xfrm>
            <a:off x="1295026" y="1380546"/>
            <a:ext cx="353645" cy="353645"/>
            <a:chOff x="-35481425" y="3202075"/>
            <a:chExt cx="291450" cy="291450"/>
          </a:xfrm>
        </p:grpSpPr>
        <p:sp>
          <p:nvSpPr>
            <p:cNvPr id="8814" name="Google Shape;8814;p9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0"/>
          <p:cNvGrpSpPr/>
          <p:nvPr/>
        </p:nvGrpSpPr>
        <p:grpSpPr>
          <a:xfrm>
            <a:off x="1294556" y="1822072"/>
            <a:ext cx="354586" cy="352675"/>
            <a:chOff x="-35482200" y="3561225"/>
            <a:chExt cx="292225" cy="290650"/>
          </a:xfrm>
        </p:grpSpPr>
        <p:sp>
          <p:nvSpPr>
            <p:cNvPr id="8822" name="Google Shape;8822;p9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1295026" y="2256940"/>
            <a:ext cx="353645" cy="353615"/>
            <a:chOff x="-35481425" y="3919600"/>
            <a:chExt cx="291450" cy="291425"/>
          </a:xfrm>
        </p:grpSpPr>
        <p:sp>
          <p:nvSpPr>
            <p:cNvPr id="8826" name="Google Shape;8826;p9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90"/>
          <p:cNvGrpSpPr/>
          <p:nvPr/>
        </p:nvGrpSpPr>
        <p:grpSpPr>
          <a:xfrm>
            <a:off x="3530661" y="1381031"/>
            <a:ext cx="357468" cy="352675"/>
            <a:chOff x="-33645475" y="3228075"/>
            <a:chExt cx="294600" cy="290650"/>
          </a:xfrm>
        </p:grpSpPr>
        <p:sp>
          <p:nvSpPr>
            <p:cNvPr id="8835" name="Google Shape;8835;p9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0"/>
          <p:cNvGrpSpPr/>
          <p:nvPr/>
        </p:nvGrpSpPr>
        <p:grpSpPr>
          <a:xfrm>
            <a:off x="3531631" y="1821116"/>
            <a:ext cx="355526" cy="354586"/>
            <a:chOff x="-33646250" y="3586425"/>
            <a:chExt cx="293000" cy="292225"/>
          </a:xfrm>
        </p:grpSpPr>
        <p:sp>
          <p:nvSpPr>
            <p:cNvPr id="8843" name="Google Shape;8843;p9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90"/>
          <p:cNvGrpSpPr/>
          <p:nvPr/>
        </p:nvGrpSpPr>
        <p:grpSpPr>
          <a:xfrm>
            <a:off x="3532101" y="2255969"/>
            <a:ext cx="354586" cy="355557"/>
            <a:chOff x="-33645475" y="3944800"/>
            <a:chExt cx="292225" cy="293025"/>
          </a:xfrm>
        </p:grpSpPr>
        <p:sp>
          <p:nvSpPr>
            <p:cNvPr id="8846" name="Google Shape;8846;p9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90"/>
          <p:cNvGrpSpPr/>
          <p:nvPr/>
        </p:nvGrpSpPr>
        <p:grpSpPr>
          <a:xfrm>
            <a:off x="2185320" y="2729706"/>
            <a:ext cx="352675" cy="355375"/>
            <a:chOff x="-31809525" y="3192625"/>
            <a:chExt cx="290650" cy="292875"/>
          </a:xfrm>
        </p:grpSpPr>
        <p:sp>
          <p:nvSpPr>
            <p:cNvPr id="8857" name="Google Shape;8857;p9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90"/>
          <p:cNvGrpSpPr/>
          <p:nvPr/>
        </p:nvGrpSpPr>
        <p:grpSpPr>
          <a:xfrm>
            <a:off x="2184835" y="3200258"/>
            <a:ext cx="353645" cy="355557"/>
            <a:chOff x="-31811100" y="3550975"/>
            <a:chExt cx="291450" cy="293025"/>
          </a:xfrm>
        </p:grpSpPr>
        <p:sp>
          <p:nvSpPr>
            <p:cNvPr id="8862" name="Google Shape;8862;p9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90"/>
          <p:cNvGrpSpPr/>
          <p:nvPr/>
        </p:nvGrpSpPr>
        <p:grpSpPr>
          <a:xfrm>
            <a:off x="2178631" y="3664562"/>
            <a:ext cx="366052" cy="356831"/>
            <a:chOff x="-31817400" y="3910025"/>
            <a:chExt cx="301675" cy="294075"/>
          </a:xfrm>
        </p:grpSpPr>
        <p:sp>
          <p:nvSpPr>
            <p:cNvPr id="8870" name="Google Shape;8870;p9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90"/>
          <p:cNvGrpSpPr/>
          <p:nvPr/>
        </p:nvGrpSpPr>
        <p:grpSpPr>
          <a:xfrm>
            <a:off x="3970259" y="3200743"/>
            <a:ext cx="354616" cy="354586"/>
            <a:chOff x="-30354000" y="3569100"/>
            <a:chExt cx="292250" cy="292225"/>
          </a:xfrm>
        </p:grpSpPr>
        <p:sp>
          <p:nvSpPr>
            <p:cNvPr id="8874" name="Google Shape;8874;p9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90"/>
          <p:cNvGrpSpPr/>
          <p:nvPr/>
        </p:nvGrpSpPr>
        <p:grpSpPr>
          <a:xfrm>
            <a:off x="1748837" y="1380546"/>
            <a:ext cx="342148" cy="353645"/>
            <a:chOff x="-35118325" y="3202075"/>
            <a:chExt cx="281975" cy="291450"/>
          </a:xfrm>
        </p:grpSpPr>
        <p:sp>
          <p:nvSpPr>
            <p:cNvPr id="8881" name="Google Shape;8881;p9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90"/>
          <p:cNvGrpSpPr/>
          <p:nvPr/>
        </p:nvGrpSpPr>
        <p:grpSpPr>
          <a:xfrm>
            <a:off x="1742618" y="1821799"/>
            <a:ext cx="354586" cy="353221"/>
            <a:chOff x="-35123050" y="3561225"/>
            <a:chExt cx="292225" cy="291100"/>
          </a:xfrm>
        </p:grpSpPr>
        <p:sp>
          <p:nvSpPr>
            <p:cNvPr id="8886" name="Google Shape;8886;p9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0"/>
          <p:cNvGrpSpPr/>
          <p:nvPr/>
        </p:nvGrpSpPr>
        <p:grpSpPr>
          <a:xfrm>
            <a:off x="1784677" y="2256940"/>
            <a:ext cx="270467" cy="353615"/>
            <a:chOff x="-35089175" y="3919600"/>
            <a:chExt cx="222900" cy="291425"/>
          </a:xfrm>
        </p:grpSpPr>
        <p:sp>
          <p:nvSpPr>
            <p:cNvPr id="8889" name="Google Shape;8889;p9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90"/>
          <p:cNvGrpSpPr/>
          <p:nvPr/>
        </p:nvGrpSpPr>
        <p:grpSpPr>
          <a:xfrm>
            <a:off x="3981673" y="1380303"/>
            <a:ext cx="336445" cy="354131"/>
            <a:chOff x="-33277650" y="3226875"/>
            <a:chExt cx="277275" cy="291850"/>
          </a:xfrm>
        </p:grpSpPr>
        <p:sp>
          <p:nvSpPr>
            <p:cNvPr id="8892" name="Google Shape;8892;p9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90"/>
          <p:cNvGrpSpPr/>
          <p:nvPr/>
        </p:nvGrpSpPr>
        <p:grpSpPr>
          <a:xfrm>
            <a:off x="3973073" y="1821587"/>
            <a:ext cx="353645" cy="353645"/>
            <a:chOff x="-33286325" y="3586425"/>
            <a:chExt cx="291450" cy="291450"/>
          </a:xfrm>
        </p:grpSpPr>
        <p:sp>
          <p:nvSpPr>
            <p:cNvPr id="8900" name="Google Shape;8900;p9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90"/>
          <p:cNvGrpSpPr/>
          <p:nvPr/>
        </p:nvGrpSpPr>
        <p:grpSpPr>
          <a:xfrm>
            <a:off x="3973073" y="2255969"/>
            <a:ext cx="353645" cy="355557"/>
            <a:chOff x="-33286325" y="3944800"/>
            <a:chExt cx="291450" cy="293025"/>
          </a:xfrm>
        </p:grpSpPr>
        <p:sp>
          <p:nvSpPr>
            <p:cNvPr id="8906" name="Google Shape;8906;p9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90"/>
          <p:cNvGrpSpPr/>
          <p:nvPr/>
        </p:nvGrpSpPr>
        <p:grpSpPr>
          <a:xfrm>
            <a:off x="2631470" y="2729129"/>
            <a:ext cx="353645" cy="356527"/>
            <a:chOff x="-31452725" y="3191825"/>
            <a:chExt cx="291450" cy="293825"/>
          </a:xfrm>
        </p:grpSpPr>
        <p:sp>
          <p:nvSpPr>
            <p:cNvPr id="8911" name="Google Shape;8911;p9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90"/>
          <p:cNvGrpSpPr/>
          <p:nvPr/>
        </p:nvGrpSpPr>
        <p:grpSpPr>
          <a:xfrm>
            <a:off x="2631000" y="3200744"/>
            <a:ext cx="354586" cy="354586"/>
            <a:chOff x="-31452725" y="3551775"/>
            <a:chExt cx="292225" cy="292225"/>
          </a:xfrm>
        </p:grpSpPr>
        <p:sp>
          <p:nvSpPr>
            <p:cNvPr id="8916" name="Google Shape;8916;p9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90"/>
          <p:cNvGrpSpPr/>
          <p:nvPr/>
        </p:nvGrpSpPr>
        <p:grpSpPr>
          <a:xfrm>
            <a:off x="2629559" y="3664729"/>
            <a:ext cx="357468" cy="356497"/>
            <a:chOff x="-31455100" y="3909350"/>
            <a:chExt cx="294600" cy="293800"/>
          </a:xfrm>
        </p:grpSpPr>
        <p:sp>
          <p:nvSpPr>
            <p:cNvPr id="8921" name="Google Shape;8921;p9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0"/>
          <p:cNvGrpSpPr/>
          <p:nvPr/>
        </p:nvGrpSpPr>
        <p:grpSpPr>
          <a:xfrm>
            <a:off x="3970744" y="3665684"/>
            <a:ext cx="353645" cy="354586"/>
            <a:chOff x="-30345325" y="3918800"/>
            <a:chExt cx="291450" cy="292225"/>
          </a:xfrm>
        </p:grpSpPr>
        <p:sp>
          <p:nvSpPr>
            <p:cNvPr id="8924" name="Google Shape;8924;p9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90"/>
          <p:cNvGrpSpPr/>
          <p:nvPr/>
        </p:nvGrpSpPr>
        <p:grpSpPr>
          <a:xfrm>
            <a:off x="2200736" y="1380546"/>
            <a:ext cx="332593" cy="353645"/>
            <a:chOff x="-34755225" y="3202075"/>
            <a:chExt cx="274100" cy="291450"/>
          </a:xfrm>
        </p:grpSpPr>
        <p:sp>
          <p:nvSpPr>
            <p:cNvPr id="8930" name="Google Shape;8930;p9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90"/>
          <p:cNvGrpSpPr/>
          <p:nvPr/>
        </p:nvGrpSpPr>
        <p:grpSpPr>
          <a:xfrm>
            <a:off x="2190209" y="1821587"/>
            <a:ext cx="353645" cy="353645"/>
            <a:chOff x="-34763900" y="3561225"/>
            <a:chExt cx="291450" cy="291450"/>
          </a:xfrm>
        </p:grpSpPr>
        <p:sp>
          <p:nvSpPr>
            <p:cNvPr id="8938" name="Google Shape;8938;p9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1" name="Google Shape;8941;p9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2" name="Google Shape;8942;p90"/>
          <p:cNvGrpSpPr/>
          <p:nvPr/>
        </p:nvGrpSpPr>
        <p:grpSpPr>
          <a:xfrm>
            <a:off x="845106" y="2730099"/>
            <a:ext cx="354586" cy="354586"/>
            <a:chOff x="-32927950" y="3227275"/>
            <a:chExt cx="292225" cy="292225"/>
          </a:xfrm>
        </p:grpSpPr>
        <p:sp>
          <p:nvSpPr>
            <p:cNvPr id="8943" name="Google Shape;8943;p9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0"/>
          <p:cNvGrpSpPr/>
          <p:nvPr/>
        </p:nvGrpSpPr>
        <p:grpSpPr>
          <a:xfrm>
            <a:off x="844621" y="3201213"/>
            <a:ext cx="355557" cy="353645"/>
            <a:chOff x="-32927950" y="3586425"/>
            <a:chExt cx="293025" cy="291450"/>
          </a:xfrm>
        </p:grpSpPr>
        <p:sp>
          <p:nvSpPr>
            <p:cNvPr id="8949" name="Google Shape;8949;p9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90"/>
          <p:cNvGrpSpPr/>
          <p:nvPr/>
        </p:nvGrpSpPr>
        <p:grpSpPr>
          <a:xfrm>
            <a:off x="845106" y="3665198"/>
            <a:ext cx="354586" cy="355557"/>
            <a:chOff x="-32927950" y="3944800"/>
            <a:chExt cx="292225" cy="293025"/>
          </a:xfrm>
        </p:grpSpPr>
        <p:sp>
          <p:nvSpPr>
            <p:cNvPr id="8955" name="Google Shape;8955;p9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0"/>
          <p:cNvGrpSpPr/>
          <p:nvPr/>
        </p:nvGrpSpPr>
        <p:grpSpPr>
          <a:xfrm>
            <a:off x="3073898" y="2730449"/>
            <a:ext cx="354586" cy="353888"/>
            <a:chOff x="-31094350" y="3194000"/>
            <a:chExt cx="292225" cy="291650"/>
          </a:xfrm>
        </p:grpSpPr>
        <p:sp>
          <p:nvSpPr>
            <p:cNvPr id="8965" name="Google Shape;8965;p9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90"/>
          <p:cNvGrpSpPr/>
          <p:nvPr/>
        </p:nvGrpSpPr>
        <p:grpSpPr>
          <a:xfrm>
            <a:off x="3074368" y="3200941"/>
            <a:ext cx="353645" cy="354191"/>
            <a:chOff x="-31093575" y="3552550"/>
            <a:chExt cx="291450" cy="291900"/>
          </a:xfrm>
        </p:grpSpPr>
        <p:sp>
          <p:nvSpPr>
            <p:cNvPr id="8974" name="Google Shape;8974;p9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90"/>
          <p:cNvGrpSpPr/>
          <p:nvPr/>
        </p:nvGrpSpPr>
        <p:grpSpPr>
          <a:xfrm>
            <a:off x="3074368" y="3666169"/>
            <a:ext cx="353645" cy="353615"/>
            <a:chOff x="-31093575" y="3911725"/>
            <a:chExt cx="291450" cy="291425"/>
          </a:xfrm>
        </p:grpSpPr>
        <p:sp>
          <p:nvSpPr>
            <p:cNvPr id="8979" name="Google Shape;8979;p9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90"/>
          <p:cNvGrpSpPr/>
          <p:nvPr/>
        </p:nvGrpSpPr>
        <p:grpSpPr>
          <a:xfrm>
            <a:off x="2183798" y="4123136"/>
            <a:ext cx="356497" cy="354586"/>
            <a:chOff x="-29946000" y="3183175"/>
            <a:chExt cx="293800" cy="292225"/>
          </a:xfrm>
        </p:grpSpPr>
        <p:sp>
          <p:nvSpPr>
            <p:cNvPr id="8982" name="Google Shape;8982;p9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2628330" y="1380289"/>
            <a:ext cx="358408" cy="354161"/>
            <a:chOff x="-34408675" y="3202075"/>
            <a:chExt cx="295375" cy="291875"/>
          </a:xfrm>
        </p:grpSpPr>
        <p:sp>
          <p:nvSpPr>
            <p:cNvPr id="8989" name="Google Shape;8989;p9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90"/>
          <p:cNvGrpSpPr/>
          <p:nvPr/>
        </p:nvGrpSpPr>
        <p:grpSpPr>
          <a:xfrm>
            <a:off x="2630241" y="1820283"/>
            <a:ext cx="354586" cy="356254"/>
            <a:chOff x="-34405525" y="3558075"/>
            <a:chExt cx="292225" cy="293600"/>
          </a:xfrm>
        </p:grpSpPr>
        <p:sp>
          <p:nvSpPr>
            <p:cNvPr id="8994" name="Google Shape;8994;p9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90"/>
          <p:cNvGrpSpPr/>
          <p:nvPr/>
        </p:nvGrpSpPr>
        <p:grpSpPr>
          <a:xfrm>
            <a:off x="2629755" y="2256940"/>
            <a:ext cx="355557" cy="353615"/>
            <a:chOff x="-34406325" y="3919600"/>
            <a:chExt cx="293025" cy="291425"/>
          </a:xfrm>
        </p:grpSpPr>
        <p:sp>
          <p:nvSpPr>
            <p:cNvPr id="8998" name="Google Shape;8998;p9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90"/>
          <p:cNvGrpSpPr/>
          <p:nvPr/>
        </p:nvGrpSpPr>
        <p:grpSpPr>
          <a:xfrm>
            <a:off x="1293653" y="2736303"/>
            <a:ext cx="353645" cy="342179"/>
            <a:chOff x="-32568800" y="3232000"/>
            <a:chExt cx="291450" cy="282000"/>
          </a:xfrm>
        </p:grpSpPr>
        <p:sp>
          <p:nvSpPr>
            <p:cNvPr id="9006" name="Google Shape;9006;p9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0"/>
          <p:cNvGrpSpPr/>
          <p:nvPr/>
        </p:nvGrpSpPr>
        <p:grpSpPr>
          <a:xfrm>
            <a:off x="1293183" y="3201213"/>
            <a:ext cx="354586" cy="353645"/>
            <a:chOff x="-32569575" y="3586425"/>
            <a:chExt cx="292225" cy="291450"/>
          </a:xfrm>
        </p:grpSpPr>
        <p:sp>
          <p:nvSpPr>
            <p:cNvPr id="9009" name="Google Shape;9009;p9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0"/>
          <p:cNvGrpSpPr/>
          <p:nvPr/>
        </p:nvGrpSpPr>
        <p:grpSpPr>
          <a:xfrm>
            <a:off x="1284098" y="3665805"/>
            <a:ext cx="372756" cy="354343"/>
            <a:chOff x="-32576675" y="3944600"/>
            <a:chExt cx="307200" cy="292025"/>
          </a:xfrm>
        </p:grpSpPr>
        <p:sp>
          <p:nvSpPr>
            <p:cNvPr id="9012" name="Google Shape;9012;p9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90"/>
          <p:cNvGrpSpPr/>
          <p:nvPr/>
        </p:nvGrpSpPr>
        <p:grpSpPr>
          <a:xfrm>
            <a:off x="3529065" y="2730100"/>
            <a:ext cx="354586" cy="354586"/>
            <a:chOff x="-30735200" y="3192625"/>
            <a:chExt cx="292225" cy="292225"/>
          </a:xfrm>
        </p:grpSpPr>
        <p:sp>
          <p:nvSpPr>
            <p:cNvPr id="9015" name="Google Shape;9015;p9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90"/>
          <p:cNvGrpSpPr/>
          <p:nvPr/>
        </p:nvGrpSpPr>
        <p:grpSpPr>
          <a:xfrm>
            <a:off x="3529065" y="3201532"/>
            <a:ext cx="354586" cy="353008"/>
            <a:chOff x="-30735200" y="3552550"/>
            <a:chExt cx="292225" cy="290925"/>
          </a:xfrm>
        </p:grpSpPr>
        <p:sp>
          <p:nvSpPr>
            <p:cNvPr id="9023" name="Google Shape;9023;p9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90"/>
          <p:cNvGrpSpPr/>
          <p:nvPr/>
        </p:nvGrpSpPr>
        <p:grpSpPr>
          <a:xfrm>
            <a:off x="3529065" y="3666154"/>
            <a:ext cx="354586" cy="353645"/>
            <a:chOff x="-30735200" y="3910925"/>
            <a:chExt cx="292225" cy="291450"/>
          </a:xfrm>
        </p:grpSpPr>
        <p:sp>
          <p:nvSpPr>
            <p:cNvPr id="9026" name="Google Shape;9026;p9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8" name="Google Shape;9028;p9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9" name="Google Shape;9029;p90"/>
          <p:cNvGrpSpPr/>
          <p:nvPr/>
        </p:nvGrpSpPr>
        <p:grpSpPr>
          <a:xfrm>
            <a:off x="4882910" y="1379021"/>
            <a:ext cx="358971" cy="359224"/>
            <a:chOff x="-57956275" y="3197925"/>
            <a:chExt cx="319000" cy="319225"/>
          </a:xfrm>
        </p:grpSpPr>
        <p:sp>
          <p:nvSpPr>
            <p:cNvPr id="9030" name="Google Shape;9030;p9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90"/>
          <p:cNvGrpSpPr/>
          <p:nvPr/>
        </p:nvGrpSpPr>
        <p:grpSpPr>
          <a:xfrm>
            <a:off x="4905064" y="1835446"/>
            <a:ext cx="314662" cy="358971"/>
            <a:chOff x="-57940525" y="3590375"/>
            <a:chExt cx="279625" cy="319000"/>
          </a:xfrm>
        </p:grpSpPr>
        <p:sp>
          <p:nvSpPr>
            <p:cNvPr id="9038" name="Google Shape;9038;p9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90"/>
          <p:cNvGrpSpPr/>
          <p:nvPr/>
        </p:nvGrpSpPr>
        <p:grpSpPr>
          <a:xfrm>
            <a:off x="4875945" y="2276817"/>
            <a:ext cx="358099" cy="358999"/>
            <a:chOff x="-57959425" y="3982600"/>
            <a:chExt cx="318225" cy="319025"/>
          </a:xfrm>
        </p:grpSpPr>
        <p:sp>
          <p:nvSpPr>
            <p:cNvPr id="9044" name="Google Shape;9044;p9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90"/>
          <p:cNvGrpSpPr/>
          <p:nvPr/>
        </p:nvGrpSpPr>
        <p:grpSpPr>
          <a:xfrm>
            <a:off x="7076112" y="1380146"/>
            <a:ext cx="357226" cy="357226"/>
            <a:chOff x="-55987225" y="3198925"/>
            <a:chExt cx="317450" cy="317450"/>
          </a:xfrm>
        </p:grpSpPr>
        <p:sp>
          <p:nvSpPr>
            <p:cNvPr id="9049" name="Google Shape;9049;p9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90"/>
          <p:cNvGrpSpPr/>
          <p:nvPr/>
        </p:nvGrpSpPr>
        <p:grpSpPr>
          <a:xfrm>
            <a:off x="7076112" y="1836178"/>
            <a:ext cx="357226" cy="357367"/>
            <a:chOff x="-55987225" y="3591025"/>
            <a:chExt cx="317450" cy="317575"/>
          </a:xfrm>
        </p:grpSpPr>
        <p:sp>
          <p:nvSpPr>
            <p:cNvPr id="9054" name="Google Shape;9054;p9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90"/>
          <p:cNvGrpSpPr/>
          <p:nvPr/>
        </p:nvGrpSpPr>
        <p:grpSpPr>
          <a:xfrm>
            <a:off x="7090027" y="2276817"/>
            <a:ext cx="358999" cy="358999"/>
            <a:chOff x="-55988800" y="3982600"/>
            <a:chExt cx="319025" cy="319025"/>
          </a:xfrm>
        </p:grpSpPr>
        <p:sp>
          <p:nvSpPr>
            <p:cNvPr id="9060" name="Google Shape;9060;p9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0"/>
          <p:cNvGrpSpPr/>
          <p:nvPr/>
        </p:nvGrpSpPr>
        <p:grpSpPr>
          <a:xfrm>
            <a:off x="5748546" y="2734774"/>
            <a:ext cx="356326" cy="358971"/>
            <a:chOff x="-54026025" y="3192625"/>
            <a:chExt cx="316650" cy="319000"/>
          </a:xfrm>
        </p:grpSpPr>
        <p:sp>
          <p:nvSpPr>
            <p:cNvPr id="9066" name="Google Shape;9066;p9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90"/>
          <p:cNvGrpSpPr/>
          <p:nvPr/>
        </p:nvGrpSpPr>
        <p:grpSpPr>
          <a:xfrm>
            <a:off x="5768492" y="3205748"/>
            <a:ext cx="316434" cy="358099"/>
            <a:chOff x="-54007925" y="3584850"/>
            <a:chExt cx="281200" cy="318225"/>
          </a:xfrm>
        </p:grpSpPr>
        <p:sp>
          <p:nvSpPr>
            <p:cNvPr id="9075" name="Google Shape;9075;p9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90"/>
          <p:cNvGrpSpPr/>
          <p:nvPr/>
        </p:nvGrpSpPr>
        <p:grpSpPr>
          <a:xfrm>
            <a:off x="5768492" y="3667633"/>
            <a:ext cx="316434" cy="358914"/>
            <a:chOff x="-54007925" y="3975575"/>
            <a:chExt cx="281200" cy="318950"/>
          </a:xfrm>
        </p:grpSpPr>
        <p:sp>
          <p:nvSpPr>
            <p:cNvPr id="9082" name="Google Shape;9082;p9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0"/>
          <p:cNvGrpSpPr/>
          <p:nvPr/>
        </p:nvGrpSpPr>
        <p:grpSpPr>
          <a:xfrm>
            <a:off x="8003359" y="2752104"/>
            <a:ext cx="274770" cy="358492"/>
            <a:chOff x="-52005775" y="3208025"/>
            <a:chExt cx="244175" cy="318575"/>
          </a:xfrm>
        </p:grpSpPr>
        <p:sp>
          <p:nvSpPr>
            <p:cNvPr id="9087" name="Google Shape;9087;p9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90"/>
          <p:cNvGrpSpPr/>
          <p:nvPr/>
        </p:nvGrpSpPr>
        <p:grpSpPr>
          <a:xfrm>
            <a:off x="5309825" y="1380146"/>
            <a:ext cx="358099" cy="358099"/>
            <a:chOff x="-57568775" y="3198925"/>
            <a:chExt cx="318225" cy="318225"/>
          </a:xfrm>
        </p:grpSpPr>
        <p:sp>
          <p:nvSpPr>
            <p:cNvPr id="9099" name="Google Shape;9099;p9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90"/>
          <p:cNvGrpSpPr/>
          <p:nvPr/>
        </p:nvGrpSpPr>
        <p:grpSpPr>
          <a:xfrm>
            <a:off x="5331543" y="1835446"/>
            <a:ext cx="314662" cy="358099"/>
            <a:chOff x="-57549075" y="3590375"/>
            <a:chExt cx="279625" cy="318225"/>
          </a:xfrm>
        </p:grpSpPr>
        <p:sp>
          <p:nvSpPr>
            <p:cNvPr id="9106" name="Google Shape;9106;p9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90"/>
          <p:cNvGrpSpPr/>
          <p:nvPr/>
        </p:nvGrpSpPr>
        <p:grpSpPr>
          <a:xfrm>
            <a:off x="5323740" y="2276817"/>
            <a:ext cx="359871" cy="359871"/>
            <a:chOff x="-57570350" y="3982600"/>
            <a:chExt cx="319800" cy="319800"/>
          </a:xfrm>
        </p:grpSpPr>
        <p:sp>
          <p:nvSpPr>
            <p:cNvPr id="9111" name="Google Shape;9111;p9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90"/>
          <p:cNvGrpSpPr/>
          <p:nvPr/>
        </p:nvGrpSpPr>
        <p:grpSpPr>
          <a:xfrm>
            <a:off x="7538779" y="1379246"/>
            <a:ext cx="314662" cy="358999"/>
            <a:chOff x="-55576850" y="3198125"/>
            <a:chExt cx="279625" cy="319025"/>
          </a:xfrm>
        </p:grpSpPr>
        <p:sp>
          <p:nvSpPr>
            <p:cNvPr id="9116" name="Google Shape;9116;p9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90"/>
          <p:cNvGrpSpPr/>
          <p:nvPr/>
        </p:nvGrpSpPr>
        <p:grpSpPr>
          <a:xfrm>
            <a:off x="7516174" y="1835221"/>
            <a:ext cx="359871" cy="358324"/>
            <a:chOff x="-55596550" y="3590175"/>
            <a:chExt cx="319800" cy="318425"/>
          </a:xfrm>
        </p:grpSpPr>
        <p:sp>
          <p:nvSpPr>
            <p:cNvPr id="9121" name="Google Shape;9121;p9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0"/>
          <p:cNvGrpSpPr/>
          <p:nvPr/>
        </p:nvGrpSpPr>
        <p:grpSpPr>
          <a:xfrm>
            <a:off x="7531412" y="2276564"/>
            <a:ext cx="358999" cy="359252"/>
            <a:chOff x="-55595775" y="3982375"/>
            <a:chExt cx="319025" cy="319250"/>
          </a:xfrm>
        </p:grpSpPr>
        <p:sp>
          <p:nvSpPr>
            <p:cNvPr id="9126" name="Google Shape;9126;p9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90"/>
          <p:cNvGrpSpPr/>
          <p:nvPr/>
        </p:nvGrpSpPr>
        <p:grpSpPr>
          <a:xfrm>
            <a:off x="6188595" y="2734774"/>
            <a:ext cx="358999" cy="358099"/>
            <a:chOff x="-53635375" y="3192625"/>
            <a:chExt cx="319025" cy="318225"/>
          </a:xfrm>
        </p:grpSpPr>
        <p:sp>
          <p:nvSpPr>
            <p:cNvPr id="9133" name="Google Shape;9133;p9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90"/>
          <p:cNvGrpSpPr/>
          <p:nvPr/>
        </p:nvGrpSpPr>
        <p:grpSpPr>
          <a:xfrm>
            <a:off x="6210763" y="3205748"/>
            <a:ext cx="314662" cy="358999"/>
            <a:chOff x="-53615675" y="3584850"/>
            <a:chExt cx="279625" cy="319025"/>
          </a:xfrm>
        </p:grpSpPr>
        <p:sp>
          <p:nvSpPr>
            <p:cNvPr id="9137" name="Google Shape;9137;p9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0"/>
          <p:cNvGrpSpPr/>
          <p:nvPr/>
        </p:nvGrpSpPr>
        <p:grpSpPr>
          <a:xfrm>
            <a:off x="6188609" y="3668674"/>
            <a:ext cx="358971" cy="357874"/>
            <a:chOff x="-53634575" y="3976500"/>
            <a:chExt cx="319000" cy="318025"/>
          </a:xfrm>
        </p:grpSpPr>
        <p:sp>
          <p:nvSpPr>
            <p:cNvPr id="9141" name="Google Shape;9141;p9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90"/>
          <p:cNvGrpSpPr/>
          <p:nvPr/>
        </p:nvGrpSpPr>
        <p:grpSpPr>
          <a:xfrm>
            <a:off x="7983413" y="3211628"/>
            <a:ext cx="314662" cy="358436"/>
            <a:chOff x="-52023900" y="3590075"/>
            <a:chExt cx="279625" cy="318525"/>
          </a:xfrm>
        </p:grpSpPr>
        <p:sp>
          <p:nvSpPr>
            <p:cNvPr id="9150" name="Google Shape;9150;p9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90"/>
          <p:cNvGrpSpPr/>
          <p:nvPr/>
        </p:nvGrpSpPr>
        <p:grpSpPr>
          <a:xfrm>
            <a:off x="5746654" y="1380146"/>
            <a:ext cx="358971" cy="358971"/>
            <a:chOff x="-57173375" y="3198925"/>
            <a:chExt cx="319000" cy="319000"/>
          </a:xfrm>
        </p:grpSpPr>
        <p:sp>
          <p:nvSpPr>
            <p:cNvPr id="9158" name="Google Shape;9158;p9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9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90"/>
          <p:cNvGrpSpPr/>
          <p:nvPr/>
        </p:nvGrpSpPr>
        <p:grpSpPr>
          <a:xfrm>
            <a:off x="5747541" y="1857587"/>
            <a:ext cx="357198" cy="314690"/>
            <a:chOff x="-57176525" y="3610050"/>
            <a:chExt cx="317425" cy="279650"/>
          </a:xfrm>
        </p:grpSpPr>
        <p:sp>
          <p:nvSpPr>
            <p:cNvPr id="9163" name="Google Shape;9163;p9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90"/>
          <p:cNvGrpSpPr/>
          <p:nvPr/>
        </p:nvGrpSpPr>
        <p:grpSpPr>
          <a:xfrm>
            <a:off x="7957995" y="1380146"/>
            <a:ext cx="358099" cy="356326"/>
            <a:chOff x="-55202750" y="3198925"/>
            <a:chExt cx="318225" cy="316650"/>
          </a:xfrm>
        </p:grpSpPr>
        <p:sp>
          <p:nvSpPr>
            <p:cNvPr id="9169" name="Google Shape;9169;p9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90"/>
          <p:cNvGrpSpPr/>
          <p:nvPr/>
        </p:nvGrpSpPr>
        <p:grpSpPr>
          <a:xfrm>
            <a:off x="7968629" y="1835446"/>
            <a:ext cx="336830" cy="358099"/>
            <a:chOff x="-55194875" y="3590375"/>
            <a:chExt cx="299325" cy="318225"/>
          </a:xfrm>
        </p:grpSpPr>
        <p:sp>
          <p:nvSpPr>
            <p:cNvPr id="9172" name="Google Shape;9172;p9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7973247" y="2277717"/>
            <a:ext cx="357198" cy="357198"/>
            <a:chOff x="-55203525" y="3983400"/>
            <a:chExt cx="317425" cy="317425"/>
          </a:xfrm>
        </p:grpSpPr>
        <p:sp>
          <p:nvSpPr>
            <p:cNvPr id="9178" name="Google Shape;9178;p9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0"/>
          <p:cNvGrpSpPr/>
          <p:nvPr/>
        </p:nvGrpSpPr>
        <p:grpSpPr>
          <a:xfrm>
            <a:off x="6639727" y="2734774"/>
            <a:ext cx="335930" cy="358971"/>
            <a:chOff x="-53232900" y="3192625"/>
            <a:chExt cx="298525" cy="319000"/>
          </a:xfrm>
        </p:grpSpPr>
        <p:sp>
          <p:nvSpPr>
            <p:cNvPr id="9182" name="Google Shape;9182;p9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6629093" y="3205748"/>
            <a:ext cx="357198" cy="356326"/>
            <a:chOff x="-53242350" y="3584850"/>
            <a:chExt cx="317425" cy="316650"/>
          </a:xfrm>
        </p:grpSpPr>
        <p:sp>
          <p:nvSpPr>
            <p:cNvPr id="9191" name="Google Shape;9191;p9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90"/>
          <p:cNvGrpSpPr/>
          <p:nvPr/>
        </p:nvGrpSpPr>
        <p:grpSpPr>
          <a:xfrm>
            <a:off x="6650362" y="3668449"/>
            <a:ext cx="314662" cy="358999"/>
            <a:chOff x="-53224225" y="3976300"/>
            <a:chExt cx="279625" cy="319025"/>
          </a:xfrm>
        </p:grpSpPr>
        <p:sp>
          <p:nvSpPr>
            <p:cNvPr id="9197" name="Google Shape;9197;p9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90"/>
          <p:cNvGrpSpPr/>
          <p:nvPr/>
        </p:nvGrpSpPr>
        <p:grpSpPr>
          <a:xfrm>
            <a:off x="7961258" y="3676129"/>
            <a:ext cx="358971" cy="358408"/>
            <a:chOff x="-52043575" y="3983125"/>
            <a:chExt cx="319000" cy="318500"/>
          </a:xfrm>
        </p:grpSpPr>
        <p:sp>
          <p:nvSpPr>
            <p:cNvPr id="9205" name="Google Shape;9205;p9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90"/>
          <p:cNvGrpSpPr/>
          <p:nvPr/>
        </p:nvGrpSpPr>
        <p:grpSpPr>
          <a:xfrm>
            <a:off x="6215199" y="1380146"/>
            <a:ext cx="314662" cy="358971"/>
            <a:chOff x="-56766175" y="3198925"/>
            <a:chExt cx="279625" cy="319000"/>
          </a:xfrm>
        </p:grpSpPr>
        <p:sp>
          <p:nvSpPr>
            <p:cNvPr id="9215" name="Google Shape;9215;p9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9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90"/>
          <p:cNvGrpSpPr/>
          <p:nvPr/>
        </p:nvGrpSpPr>
        <p:grpSpPr>
          <a:xfrm>
            <a:off x="6214313" y="1835446"/>
            <a:ext cx="316434" cy="358099"/>
            <a:chOff x="-56766175" y="3590375"/>
            <a:chExt cx="281200" cy="318225"/>
          </a:xfrm>
        </p:grpSpPr>
        <p:sp>
          <p:nvSpPr>
            <p:cNvPr id="9223" name="Google Shape;9223;p9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90"/>
          <p:cNvGrpSpPr/>
          <p:nvPr/>
        </p:nvGrpSpPr>
        <p:grpSpPr>
          <a:xfrm>
            <a:off x="6251269" y="2276817"/>
            <a:ext cx="272126" cy="358099"/>
            <a:chOff x="-56747275" y="3982600"/>
            <a:chExt cx="241825" cy="318225"/>
          </a:xfrm>
        </p:grpSpPr>
        <p:sp>
          <p:nvSpPr>
            <p:cNvPr id="9228" name="Google Shape;9228;p9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90"/>
          <p:cNvGrpSpPr/>
          <p:nvPr/>
        </p:nvGrpSpPr>
        <p:grpSpPr>
          <a:xfrm>
            <a:off x="4859020" y="3219055"/>
            <a:ext cx="358999" cy="342991"/>
            <a:chOff x="-54812875" y="3596675"/>
            <a:chExt cx="319025" cy="304800"/>
          </a:xfrm>
        </p:grpSpPr>
        <p:sp>
          <p:nvSpPr>
            <p:cNvPr id="9236" name="Google Shape;9236;p9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3" name="Google Shape;9243;p9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5" name="Google Shape;9245;p90"/>
          <p:cNvGrpSpPr/>
          <p:nvPr/>
        </p:nvGrpSpPr>
        <p:grpSpPr>
          <a:xfrm>
            <a:off x="4881188" y="3675538"/>
            <a:ext cx="314662" cy="358099"/>
            <a:chOff x="-54793175" y="3982600"/>
            <a:chExt cx="279625" cy="318225"/>
          </a:xfrm>
        </p:grpSpPr>
        <p:sp>
          <p:nvSpPr>
            <p:cNvPr id="9246" name="Google Shape;9246;p9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90"/>
          <p:cNvGrpSpPr/>
          <p:nvPr/>
        </p:nvGrpSpPr>
        <p:grpSpPr>
          <a:xfrm>
            <a:off x="7092647" y="2734774"/>
            <a:ext cx="314662" cy="358099"/>
            <a:chOff x="-52832000" y="3192625"/>
            <a:chExt cx="279625" cy="318225"/>
          </a:xfrm>
        </p:grpSpPr>
        <p:sp>
          <p:nvSpPr>
            <p:cNvPr id="9254" name="Google Shape;9254;p9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0"/>
          <p:cNvGrpSpPr/>
          <p:nvPr/>
        </p:nvGrpSpPr>
        <p:grpSpPr>
          <a:xfrm>
            <a:off x="5779179" y="2276142"/>
            <a:ext cx="323524" cy="358774"/>
            <a:chOff x="-57162350" y="3982000"/>
            <a:chExt cx="287500" cy="318825"/>
          </a:xfrm>
        </p:grpSpPr>
        <p:sp>
          <p:nvSpPr>
            <p:cNvPr id="9263" name="Google Shape;9263;p9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90"/>
          <p:cNvGrpSpPr/>
          <p:nvPr/>
        </p:nvGrpSpPr>
        <p:grpSpPr>
          <a:xfrm>
            <a:off x="7070492" y="3206648"/>
            <a:ext cx="358971" cy="357198"/>
            <a:chOff x="-52851675" y="3585650"/>
            <a:chExt cx="319000" cy="317425"/>
          </a:xfrm>
        </p:grpSpPr>
        <p:sp>
          <p:nvSpPr>
            <p:cNvPr id="9272" name="Google Shape;9272;p9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90"/>
          <p:cNvGrpSpPr/>
          <p:nvPr/>
        </p:nvGrpSpPr>
        <p:grpSpPr>
          <a:xfrm>
            <a:off x="7092647" y="3668449"/>
            <a:ext cx="314662" cy="358999"/>
            <a:chOff x="-52832000" y="3976300"/>
            <a:chExt cx="279625" cy="319025"/>
          </a:xfrm>
        </p:grpSpPr>
        <p:sp>
          <p:nvSpPr>
            <p:cNvPr id="9279" name="Google Shape;9279;p9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90"/>
          <p:cNvGrpSpPr/>
          <p:nvPr/>
        </p:nvGrpSpPr>
        <p:grpSpPr>
          <a:xfrm>
            <a:off x="6209853" y="4123097"/>
            <a:ext cx="316434" cy="358099"/>
            <a:chOff x="-51633225" y="3198925"/>
            <a:chExt cx="281200" cy="318225"/>
          </a:xfrm>
        </p:grpSpPr>
        <p:sp>
          <p:nvSpPr>
            <p:cNvPr id="9285" name="Google Shape;9285;p9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0"/>
          <p:cNvGrpSpPr/>
          <p:nvPr/>
        </p:nvGrpSpPr>
        <p:grpSpPr>
          <a:xfrm>
            <a:off x="6628676" y="1381018"/>
            <a:ext cx="365188" cy="357226"/>
            <a:chOff x="-56396775" y="3199700"/>
            <a:chExt cx="324525" cy="317450"/>
          </a:xfrm>
        </p:grpSpPr>
        <p:sp>
          <p:nvSpPr>
            <p:cNvPr id="9293" name="Google Shape;9293;p9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90"/>
          <p:cNvGrpSpPr/>
          <p:nvPr/>
        </p:nvGrpSpPr>
        <p:grpSpPr>
          <a:xfrm>
            <a:off x="6631771" y="1846953"/>
            <a:ext cx="358999" cy="335958"/>
            <a:chOff x="-56394425" y="3600600"/>
            <a:chExt cx="319025" cy="298550"/>
          </a:xfrm>
        </p:grpSpPr>
        <p:sp>
          <p:nvSpPr>
            <p:cNvPr id="9300" name="Google Shape;9300;p9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90"/>
          <p:cNvGrpSpPr/>
          <p:nvPr/>
        </p:nvGrpSpPr>
        <p:grpSpPr>
          <a:xfrm>
            <a:off x="6662538" y="2277717"/>
            <a:ext cx="327068" cy="357198"/>
            <a:chOff x="-56379450" y="3983400"/>
            <a:chExt cx="290650" cy="317425"/>
          </a:xfrm>
        </p:grpSpPr>
        <p:sp>
          <p:nvSpPr>
            <p:cNvPr id="9304" name="Google Shape;9304;p9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0"/>
          <p:cNvGrpSpPr/>
          <p:nvPr/>
        </p:nvGrpSpPr>
        <p:grpSpPr>
          <a:xfrm>
            <a:off x="5326242" y="2741864"/>
            <a:ext cx="316434" cy="358971"/>
            <a:chOff x="-54401725" y="3198925"/>
            <a:chExt cx="281200" cy="319000"/>
          </a:xfrm>
        </p:grpSpPr>
        <p:sp>
          <p:nvSpPr>
            <p:cNvPr id="9313" name="Google Shape;9313;p9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90"/>
          <p:cNvGrpSpPr/>
          <p:nvPr/>
        </p:nvGrpSpPr>
        <p:grpSpPr>
          <a:xfrm>
            <a:off x="5327128" y="3211965"/>
            <a:ext cx="314662" cy="358099"/>
            <a:chOff x="-54401725" y="3590375"/>
            <a:chExt cx="279625" cy="318225"/>
          </a:xfrm>
        </p:grpSpPr>
        <p:sp>
          <p:nvSpPr>
            <p:cNvPr id="9325" name="Google Shape;9325;p9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0"/>
          <p:cNvGrpSpPr/>
          <p:nvPr/>
        </p:nvGrpSpPr>
        <p:grpSpPr>
          <a:xfrm>
            <a:off x="5324920" y="3675538"/>
            <a:ext cx="319079" cy="358099"/>
            <a:chOff x="-54403300" y="3982600"/>
            <a:chExt cx="283550" cy="318225"/>
          </a:xfrm>
        </p:grpSpPr>
        <p:sp>
          <p:nvSpPr>
            <p:cNvPr id="9332" name="Google Shape;9332;p9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90"/>
          <p:cNvGrpSpPr/>
          <p:nvPr/>
        </p:nvGrpSpPr>
        <p:grpSpPr>
          <a:xfrm>
            <a:off x="7512313" y="2736772"/>
            <a:ext cx="356298" cy="356973"/>
            <a:chOff x="-52458650" y="3194400"/>
            <a:chExt cx="316625" cy="317225"/>
          </a:xfrm>
        </p:grpSpPr>
        <p:sp>
          <p:nvSpPr>
            <p:cNvPr id="9338" name="Google Shape;9338;p9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90"/>
          <p:cNvGrpSpPr/>
          <p:nvPr/>
        </p:nvGrpSpPr>
        <p:grpSpPr>
          <a:xfrm>
            <a:off x="4881188" y="2741864"/>
            <a:ext cx="314662" cy="358971"/>
            <a:chOff x="-54793175" y="3198925"/>
            <a:chExt cx="279625" cy="319000"/>
          </a:xfrm>
        </p:grpSpPr>
        <p:sp>
          <p:nvSpPr>
            <p:cNvPr id="9347" name="Google Shape;9347;p9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90"/>
          <p:cNvGrpSpPr/>
          <p:nvPr/>
        </p:nvGrpSpPr>
        <p:grpSpPr>
          <a:xfrm>
            <a:off x="7521611" y="3205748"/>
            <a:ext cx="337703" cy="357845"/>
            <a:chOff x="-52450000" y="3584850"/>
            <a:chExt cx="300100" cy="318000"/>
          </a:xfrm>
        </p:grpSpPr>
        <p:sp>
          <p:nvSpPr>
            <p:cNvPr id="9355" name="Google Shape;9355;p9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90"/>
          <p:cNvGrpSpPr/>
          <p:nvPr/>
        </p:nvGrpSpPr>
        <p:grpSpPr>
          <a:xfrm>
            <a:off x="7533131" y="3670221"/>
            <a:ext cx="314662" cy="357226"/>
            <a:chOff x="-52440550" y="3977875"/>
            <a:chExt cx="279625" cy="317450"/>
          </a:xfrm>
        </p:grpSpPr>
        <p:sp>
          <p:nvSpPr>
            <p:cNvPr id="9363" name="Google Shape;9363;p9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0"/>
          <p:cNvGrpSpPr/>
          <p:nvPr/>
        </p:nvGrpSpPr>
        <p:grpSpPr>
          <a:xfrm>
            <a:off x="6645066" y="4126427"/>
            <a:ext cx="314662" cy="358999"/>
            <a:chOff x="-51623775" y="3584850"/>
            <a:chExt cx="279625" cy="319025"/>
          </a:xfrm>
        </p:grpSpPr>
        <p:sp>
          <p:nvSpPr>
            <p:cNvPr id="9372" name="Google Shape;9372;p9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1" name="Google Shape;9381;p9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382" name="Google Shape;9382;p9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6"/>
        <p:cNvGrpSpPr/>
        <p:nvPr/>
      </p:nvGrpSpPr>
      <p:grpSpPr>
        <a:xfrm>
          <a:off x="0" y="0"/>
          <a:ext cx="0" cy="0"/>
          <a:chOff x="0" y="0"/>
          <a:chExt cx="0" cy="0"/>
        </a:xfrm>
      </p:grpSpPr>
      <p:grpSp>
        <p:nvGrpSpPr>
          <p:cNvPr id="9387" name="Google Shape;9387;p91"/>
          <p:cNvGrpSpPr/>
          <p:nvPr/>
        </p:nvGrpSpPr>
        <p:grpSpPr>
          <a:xfrm>
            <a:off x="885675" y="1386849"/>
            <a:ext cx="276003" cy="357300"/>
            <a:chOff x="-50469125" y="3183175"/>
            <a:chExt cx="233150" cy="301825"/>
          </a:xfrm>
        </p:grpSpPr>
        <p:sp>
          <p:nvSpPr>
            <p:cNvPr id="9388" name="Google Shape;9388;p9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91"/>
          <p:cNvGrpSpPr/>
          <p:nvPr/>
        </p:nvGrpSpPr>
        <p:grpSpPr>
          <a:xfrm>
            <a:off x="845574" y="1822251"/>
            <a:ext cx="356205" cy="355288"/>
            <a:chOff x="-50504575" y="3550975"/>
            <a:chExt cx="300900" cy="300125"/>
          </a:xfrm>
        </p:grpSpPr>
        <p:sp>
          <p:nvSpPr>
            <p:cNvPr id="9392" name="Google Shape;9392;p9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91"/>
          <p:cNvGrpSpPr/>
          <p:nvPr/>
        </p:nvGrpSpPr>
        <p:grpSpPr>
          <a:xfrm>
            <a:off x="845574" y="2260493"/>
            <a:ext cx="356205" cy="354341"/>
            <a:chOff x="-50503000" y="3921175"/>
            <a:chExt cx="300900" cy="299325"/>
          </a:xfrm>
        </p:grpSpPr>
        <p:sp>
          <p:nvSpPr>
            <p:cNvPr id="9397" name="Google Shape;9397;p9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1"/>
          <p:cNvGrpSpPr/>
          <p:nvPr/>
        </p:nvGrpSpPr>
        <p:grpSpPr>
          <a:xfrm>
            <a:off x="3049627" y="1406411"/>
            <a:ext cx="355258" cy="356205"/>
            <a:chOff x="-48630025" y="3199700"/>
            <a:chExt cx="300100" cy="300900"/>
          </a:xfrm>
        </p:grpSpPr>
        <p:sp>
          <p:nvSpPr>
            <p:cNvPr id="9403" name="Google Shape;9403;p9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1"/>
          <p:cNvGrpSpPr/>
          <p:nvPr/>
        </p:nvGrpSpPr>
        <p:grpSpPr>
          <a:xfrm>
            <a:off x="3049627" y="1843707"/>
            <a:ext cx="355258" cy="355258"/>
            <a:chOff x="-48630025" y="3569100"/>
            <a:chExt cx="300100" cy="300100"/>
          </a:xfrm>
        </p:grpSpPr>
        <p:sp>
          <p:nvSpPr>
            <p:cNvPr id="9407" name="Google Shape;9407;p9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91"/>
          <p:cNvGrpSpPr/>
          <p:nvPr/>
        </p:nvGrpSpPr>
        <p:grpSpPr>
          <a:xfrm>
            <a:off x="3050101" y="2281003"/>
            <a:ext cx="354311" cy="353394"/>
            <a:chOff x="-48629225" y="3938500"/>
            <a:chExt cx="299300" cy="298525"/>
          </a:xfrm>
        </p:grpSpPr>
        <p:sp>
          <p:nvSpPr>
            <p:cNvPr id="9418" name="Google Shape;9418;p9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91"/>
          <p:cNvGrpSpPr/>
          <p:nvPr/>
        </p:nvGrpSpPr>
        <p:grpSpPr>
          <a:xfrm>
            <a:off x="1785504" y="2752344"/>
            <a:ext cx="311458" cy="354341"/>
            <a:chOff x="-46762575" y="3200500"/>
            <a:chExt cx="263100" cy="299325"/>
          </a:xfrm>
        </p:grpSpPr>
        <p:sp>
          <p:nvSpPr>
            <p:cNvPr id="9423" name="Google Shape;9423;p9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1"/>
          <p:cNvGrpSpPr/>
          <p:nvPr/>
        </p:nvGrpSpPr>
        <p:grpSpPr>
          <a:xfrm>
            <a:off x="1763589" y="3211066"/>
            <a:ext cx="355288" cy="312375"/>
            <a:chOff x="-46779900" y="3588000"/>
            <a:chExt cx="300125" cy="263875"/>
          </a:xfrm>
        </p:grpSpPr>
        <p:sp>
          <p:nvSpPr>
            <p:cNvPr id="9429" name="Google Shape;9429;p9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91"/>
          <p:cNvGrpSpPr/>
          <p:nvPr/>
        </p:nvGrpSpPr>
        <p:grpSpPr>
          <a:xfrm>
            <a:off x="1764062" y="3625988"/>
            <a:ext cx="354341" cy="353394"/>
            <a:chOff x="-46779100" y="3938500"/>
            <a:chExt cx="299325" cy="298525"/>
          </a:xfrm>
        </p:grpSpPr>
        <p:sp>
          <p:nvSpPr>
            <p:cNvPr id="9434" name="Google Shape;9434;p9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1"/>
          <p:cNvGrpSpPr/>
          <p:nvPr/>
        </p:nvGrpSpPr>
        <p:grpSpPr>
          <a:xfrm>
            <a:off x="3971800" y="2758855"/>
            <a:ext cx="355258" cy="355288"/>
            <a:chOff x="-44924250" y="3206000"/>
            <a:chExt cx="300100" cy="300125"/>
          </a:xfrm>
        </p:grpSpPr>
        <p:sp>
          <p:nvSpPr>
            <p:cNvPr id="9437" name="Google Shape;9437;p9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91"/>
          <p:cNvGrpSpPr/>
          <p:nvPr/>
        </p:nvGrpSpPr>
        <p:grpSpPr>
          <a:xfrm>
            <a:off x="1286286" y="1386849"/>
            <a:ext cx="355258" cy="355258"/>
            <a:chOff x="-50134375" y="3183175"/>
            <a:chExt cx="300100" cy="300100"/>
          </a:xfrm>
        </p:grpSpPr>
        <p:sp>
          <p:nvSpPr>
            <p:cNvPr id="9443" name="Google Shape;9443;p9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1"/>
          <p:cNvGrpSpPr/>
          <p:nvPr/>
        </p:nvGrpSpPr>
        <p:grpSpPr>
          <a:xfrm>
            <a:off x="1286286" y="1822251"/>
            <a:ext cx="355258" cy="355288"/>
            <a:chOff x="-50134375" y="3550975"/>
            <a:chExt cx="300100" cy="300125"/>
          </a:xfrm>
        </p:grpSpPr>
        <p:sp>
          <p:nvSpPr>
            <p:cNvPr id="9454" name="Google Shape;9454;p9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1"/>
          <p:cNvGrpSpPr/>
          <p:nvPr/>
        </p:nvGrpSpPr>
        <p:grpSpPr>
          <a:xfrm>
            <a:off x="1286286" y="2259783"/>
            <a:ext cx="355258" cy="355051"/>
            <a:chOff x="-50134375" y="3920575"/>
            <a:chExt cx="300100" cy="299925"/>
          </a:xfrm>
        </p:grpSpPr>
        <p:sp>
          <p:nvSpPr>
            <p:cNvPr id="9457" name="Google Shape;9457;p9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1"/>
          <p:cNvGrpSpPr/>
          <p:nvPr/>
        </p:nvGrpSpPr>
        <p:grpSpPr>
          <a:xfrm>
            <a:off x="3497010" y="1407358"/>
            <a:ext cx="357123" cy="355258"/>
            <a:chOff x="-48262200" y="3200500"/>
            <a:chExt cx="301675" cy="300100"/>
          </a:xfrm>
        </p:grpSpPr>
        <p:sp>
          <p:nvSpPr>
            <p:cNvPr id="9461" name="Google Shape;9461;p9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1"/>
          <p:cNvGrpSpPr/>
          <p:nvPr/>
        </p:nvGrpSpPr>
        <p:grpSpPr>
          <a:xfrm>
            <a:off x="3526383" y="1844447"/>
            <a:ext cx="298377" cy="354519"/>
            <a:chOff x="-48233050" y="3569725"/>
            <a:chExt cx="252050" cy="299475"/>
          </a:xfrm>
        </p:grpSpPr>
        <p:sp>
          <p:nvSpPr>
            <p:cNvPr id="9471" name="Google Shape;9471;p9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1"/>
          <p:cNvGrpSpPr/>
          <p:nvPr/>
        </p:nvGrpSpPr>
        <p:grpSpPr>
          <a:xfrm>
            <a:off x="3550148" y="2278191"/>
            <a:ext cx="250847" cy="358070"/>
            <a:chOff x="-48216525" y="3936125"/>
            <a:chExt cx="211900" cy="302475"/>
          </a:xfrm>
        </p:grpSpPr>
        <p:sp>
          <p:nvSpPr>
            <p:cNvPr id="9475" name="Google Shape;9475;p9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91"/>
          <p:cNvGrpSpPr/>
          <p:nvPr/>
        </p:nvGrpSpPr>
        <p:grpSpPr>
          <a:xfrm>
            <a:off x="2205866" y="2753261"/>
            <a:ext cx="355258" cy="355288"/>
            <a:chOff x="-46410500" y="3201275"/>
            <a:chExt cx="300100" cy="300125"/>
          </a:xfrm>
        </p:grpSpPr>
        <p:sp>
          <p:nvSpPr>
            <p:cNvPr id="9480" name="Google Shape;9480;p9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1"/>
          <p:cNvGrpSpPr/>
          <p:nvPr/>
        </p:nvGrpSpPr>
        <p:grpSpPr>
          <a:xfrm>
            <a:off x="2205866" y="3188692"/>
            <a:ext cx="355258" cy="356205"/>
            <a:chOff x="-46409700" y="3569100"/>
            <a:chExt cx="300100" cy="300900"/>
          </a:xfrm>
        </p:grpSpPr>
        <p:sp>
          <p:nvSpPr>
            <p:cNvPr id="9486" name="Google Shape;9486;p9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91"/>
          <p:cNvGrpSpPr/>
          <p:nvPr/>
        </p:nvGrpSpPr>
        <p:grpSpPr>
          <a:xfrm>
            <a:off x="2193747" y="3624124"/>
            <a:ext cx="379497" cy="358070"/>
            <a:chOff x="-46422300" y="3936925"/>
            <a:chExt cx="320575" cy="302475"/>
          </a:xfrm>
        </p:grpSpPr>
        <p:sp>
          <p:nvSpPr>
            <p:cNvPr id="9492" name="Google Shape;9492;p9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91"/>
          <p:cNvGrpSpPr/>
          <p:nvPr/>
        </p:nvGrpSpPr>
        <p:grpSpPr>
          <a:xfrm>
            <a:off x="3971326" y="3178452"/>
            <a:ext cx="356205" cy="355258"/>
            <a:chOff x="-44914800" y="3560450"/>
            <a:chExt cx="300900" cy="300100"/>
          </a:xfrm>
        </p:grpSpPr>
        <p:sp>
          <p:nvSpPr>
            <p:cNvPr id="9495" name="Google Shape;9495;p9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9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91"/>
          <p:cNvGrpSpPr/>
          <p:nvPr/>
        </p:nvGrpSpPr>
        <p:grpSpPr>
          <a:xfrm>
            <a:off x="1726378" y="1387086"/>
            <a:ext cx="354311" cy="354104"/>
            <a:chOff x="-49764975" y="3183375"/>
            <a:chExt cx="299300" cy="299125"/>
          </a:xfrm>
        </p:grpSpPr>
        <p:sp>
          <p:nvSpPr>
            <p:cNvPr id="9501" name="Google Shape;9501;p9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1"/>
          <p:cNvGrpSpPr/>
          <p:nvPr/>
        </p:nvGrpSpPr>
        <p:grpSpPr>
          <a:xfrm>
            <a:off x="1726378" y="1822547"/>
            <a:ext cx="354311" cy="355909"/>
            <a:chOff x="-49764975" y="3551225"/>
            <a:chExt cx="299300" cy="300650"/>
          </a:xfrm>
        </p:grpSpPr>
        <p:sp>
          <p:nvSpPr>
            <p:cNvPr id="9511" name="Google Shape;9511;p9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1"/>
          <p:cNvGrpSpPr/>
          <p:nvPr/>
        </p:nvGrpSpPr>
        <p:grpSpPr>
          <a:xfrm>
            <a:off x="1724040" y="2259310"/>
            <a:ext cx="358987" cy="355525"/>
            <a:chOff x="-49766550" y="3920175"/>
            <a:chExt cx="303250" cy="300325"/>
          </a:xfrm>
        </p:grpSpPr>
        <p:sp>
          <p:nvSpPr>
            <p:cNvPr id="9523" name="Google Shape;9523;p9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91"/>
          <p:cNvGrpSpPr/>
          <p:nvPr/>
        </p:nvGrpSpPr>
        <p:grpSpPr>
          <a:xfrm>
            <a:off x="3939571" y="1407358"/>
            <a:ext cx="357123" cy="354341"/>
            <a:chOff x="-47892800" y="3200500"/>
            <a:chExt cx="301675" cy="299325"/>
          </a:xfrm>
        </p:grpSpPr>
        <p:sp>
          <p:nvSpPr>
            <p:cNvPr id="9528" name="Google Shape;9528;p9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1"/>
          <p:cNvGrpSpPr/>
          <p:nvPr/>
        </p:nvGrpSpPr>
        <p:grpSpPr>
          <a:xfrm>
            <a:off x="4003437" y="1843707"/>
            <a:ext cx="229391" cy="355258"/>
            <a:chOff x="-47839250" y="3569100"/>
            <a:chExt cx="193775" cy="300100"/>
          </a:xfrm>
        </p:grpSpPr>
        <p:sp>
          <p:nvSpPr>
            <p:cNvPr id="9535" name="Google Shape;9535;p9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91"/>
          <p:cNvGrpSpPr/>
          <p:nvPr/>
        </p:nvGrpSpPr>
        <p:grpSpPr>
          <a:xfrm>
            <a:off x="3940503" y="2280056"/>
            <a:ext cx="355258" cy="356205"/>
            <a:chOff x="-47892800" y="3937700"/>
            <a:chExt cx="300100" cy="300900"/>
          </a:xfrm>
        </p:grpSpPr>
        <p:sp>
          <p:nvSpPr>
            <p:cNvPr id="9542" name="Google Shape;9542;p9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91"/>
          <p:cNvGrpSpPr/>
          <p:nvPr/>
        </p:nvGrpSpPr>
        <p:grpSpPr>
          <a:xfrm>
            <a:off x="2645798" y="2773770"/>
            <a:ext cx="355258" cy="311458"/>
            <a:chOff x="-46042675" y="3218600"/>
            <a:chExt cx="300100" cy="263100"/>
          </a:xfrm>
        </p:grpSpPr>
        <p:sp>
          <p:nvSpPr>
            <p:cNvPr id="9551" name="Google Shape;9551;p9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91"/>
          <p:cNvGrpSpPr/>
          <p:nvPr/>
        </p:nvGrpSpPr>
        <p:grpSpPr>
          <a:xfrm>
            <a:off x="2645798" y="3188219"/>
            <a:ext cx="355258" cy="323118"/>
            <a:chOff x="-46042675" y="3568700"/>
            <a:chExt cx="300100" cy="272950"/>
          </a:xfrm>
        </p:grpSpPr>
        <p:sp>
          <p:nvSpPr>
            <p:cNvPr id="9558" name="Google Shape;9558;p9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91"/>
          <p:cNvGrpSpPr/>
          <p:nvPr/>
        </p:nvGrpSpPr>
        <p:grpSpPr>
          <a:xfrm>
            <a:off x="2687749" y="3625189"/>
            <a:ext cx="271357" cy="356057"/>
            <a:chOff x="-46007225" y="3937825"/>
            <a:chExt cx="229225" cy="300775"/>
          </a:xfrm>
        </p:grpSpPr>
        <p:sp>
          <p:nvSpPr>
            <p:cNvPr id="9563" name="Google Shape;9563;p9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91"/>
          <p:cNvGrpSpPr/>
          <p:nvPr/>
        </p:nvGrpSpPr>
        <p:grpSpPr>
          <a:xfrm>
            <a:off x="3993241" y="3615275"/>
            <a:ext cx="312375" cy="357596"/>
            <a:chOff x="-44895900" y="3929450"/>
            <a:chExt cx="263875" cy="302075"/>
          </a:xfrm>
        </p:grpSpPr>
        <p:sp>
          <p:nvSpPr>
            <p:cNvPr id="9574" name="Google Shape;9574;p9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91"/>
          <p:cNvGrpSpPr/>
          <p:nvPr/>
        </p:nvGrpSpPr>
        <p:grpSpPr>
          <a:xfrm>
            <a:off x="2167060" y="1398036"/>
            <a:ext cx="356205" cy="332885"/>
            <a:chOff x="-49397175" y="3192625"/>
            <a:chExt cx="300900" cy="281200"/>
          </a:xfrm>
        </p:grpSpPr>
        <p:sp>
          <p:nvSpPr>
            <p:cNvPr id="9581" name="Google Shape;9581;p9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2193163" y="1822251"/>
            <a:ext cx="304000" cy="356205"/>
            <a:chOff x="-49375900" y="3550975"/>
            <a:chExt cx="256800" cy="300900"/>
          </a:xfrm>
        </p:grpSpPr>
        <p:sp>
          <p:nvSpPr>
            <p:cNvPr id="9589" name="Google Shape;9589;p9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91"/>
          <p:cNvGrpSpPr/>
          <p:nvPr/>
        </p:nvGrpSpPr>
        <p:grpSpPr>
          <a:xfrm>
            <a:off x="2188516" y="2259546"/>
            <a:ext cx="313293" cy="356205"/>
            <a:chOff x="-49378250" y="3920375"/>
            <a:chExt cx="264650" cy="300900"/>
          </a:xfrm>
        </p:grpSpPr>
        <p:sp>
          <p:nvSpPr>
            <p:cNvPr id="9601" name="Google Shape;9601;p9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1"/>
          <p:cNvGrpSpPr/>
          <p:nvPr/>
        </p:nvGrpSpPr>
        <p:grpSpPr>
          <a:xfrm>
            <a:off x="907504" y="2752344"/>
            <a:ext cx="312375" cy="357123"/>
            <a:chOff x="-47505300" y="3200500"/>
            <a:chExt cx="263875" cy="301675"/>
          </a:xfrm>
        </p:grpSpPr>
        <p:sp>
          <p:nvSpPr>
            <p:cNvPr id="9609" name="Google Shape;9609;p9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91"/>
          <p:cNvGrpSpPr/>
          <p:nvPr/>
        </p:nvGrpSpPr>
        <p:grpSpPr>
          <a:xfrm>
            <a:off x="885604" y="3188692"/>
            <a:ext cx="356176" cy="355051"/>
            <a:chOff x="-47524975" y="3569100"/>
            <a:chExt cx="300875" cy="299925"/>
          </a:xfrm>
        </p:grpSpPr>
        <p:sp>
          <p:nvSpPr>
            <p:cNvPr id="9623" name="Google Shape;9623;p9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8" name="Google Shape;9628;p91"/>
          <p:cNvGrpSpPr/>
          <p:nvPr/>
        </p:nvGrpSpPr>
        <p:grpSpPr>
          <a:xfrm>
            <a:off x="886062" y="3667954"/>
            <a:ext cx="355258" cy="270410"/>
            <a:chOff x="-47523400" y="3973950"/>
            <a:chExt cx="300100" cy="228425"/>
          </a:xfrm>
        </p:grpSpPr>
        <p:sp>
          <p:nvSpPr>
            <p:cNvPr id="9629" name="Google Shape;9629;p9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1"/>
          <p:cNvGrpSpPr/>
          <p:nvPr/>
        </p:nvGrpSpPr>
        <p:grpSpPr>
          <a:xfrm>
            <a:off x="3091183" y="2750953"/>
            <a:ext cx="354341" cy="357596"/>
            <a:chOff x="-45673275" y="3199325"/>
            <a:chExt cx="299325" cy="302075"/>
          </a:xfrm>
        </p:grpSpPr>
        <p:sp>
          <p:nvSpPr>
            <p:cNvPr id="9635" name="Google Shape;9635;p9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1"/>
          <p:cNvGrpSpPr/>
          <p:nvPr/>
        </p:nvGrpSpPr>
        <p:grpSpPr>
          <a:xfrm>
            <a:off x="3090251" y="3209202"/>
            <a:ext cx="356205" cy="314240"/>
            <a:chOff x="-45674075" y="3586425"/>
            <a:chExt cx="300900" cy="265450"/>
          </a:xfrm>
        </p:grpSpPr>
        <p:sp>
          <p:nvSpPr>
            <p:cNvPr id="9639" name="Google Shape;9639;p9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91"/>
          <p:cNvGrpSpPr/>
          <p:nvPr/>
        </p:nvGrpSpPr>
        <p:grpSpPr>
          <a:xfrm>
            <a:off x="3091183" y="3625041"/>
            <a:ext cx="354341" cy="356205"/>
            <a:chOff x="-45673275" y="3937700"/>
            <a:chExt cx="299325" cy="300900"/>
          </a:xfrm>
        </p:grpSpPr>
        <p:sp>
          <p:nvSpPr>
            <p:cNvPr id="9642" name="Google Shape;9642;p9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91"/>
          <p:cNvGrpSpPr/>
          <p:nvPr/>
        </p:nvGrpSpPr>
        <p:grpSpPr>
          <a:xfrm>
            <a:off x="2205349" y="4117825"/>
            <a:ext cx="356205" cy="356205"/>
            <a:chOff x="-44512325" y="3176075"/>
            <a:chExt cx="300900" cy="300900"/>
          </a:xfrm>
        </p:grpSpPr>
        <p:sp>
          <p:nvSpPr>
            <p:cNvPr id="9649" name="Google Shape;9649;p9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91"/>
          <p:cNvGrpSpPr/>
          <p:nvPr/>
        </p:nvGrpSpPr>
        <p:grpSpPr>
          <a:xfrm>
            <a:off x="2608689" y="1386849"/>
            <a:ext cx="354341" cy="354341"/>
            <a:chOff x="-49027775" y="3183175"/>
            <a:chExt cx="299325" cy="299325"/>
          </a:xfrm>
        </p:grpSpPr>
        <p:sp>
          <p:nvSpPr>
            <p:cNvPr id="9653" name="Google Shape;9653;p9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91"/>
          <p:cNvGrpSpPr/>
          <p:nvPr/>
        </p:nvGrpSpPr>
        <p:grpSpPr>
          <a:xfrm>
            <a:off x="2608230" y="1822251"/>
            <a:ext cx="355258" cy="357152"/>
            <a:chOff x="-49027775" y="3550975"/>
            <a:chExt cx="300100" cy="301700"/>
          </a:xfrm>
        </p:grpSpPr>
        <p:sp>
          <p:nvSpPr>
            <p:cNvPr id="9658" name="Google Shape;9658;p9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91"/>
          <p:cNvGrpSpPr/>
          <p:nvPr/>
        </p:nvGrpSpPr>
        <p:grpSpPr>
          <a:xfrm>
            <a:off x="2606306" y="2259310"/>
            <a:ext cx="359106" cy="355525"/>
            <a:chOff x="-49031025" y="3920175"/>
            <a:chExt cx="303350" cy="300325"/>
          </a:xfrm>
        </p:grpSpPr>
        <p:sp>
          <p:nvSpPr>
            <p:cNvPr id="9669" name="Google Shape;9669;p9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91"/>
          <p:cNvGrpSpPr/>
          <p:nvPr/>
        </p:nvGrpSpPr>
        <p:grpSpPr>
          <a:xfrm>
            <a:off x="1322411" y="2752344"/>
            <a:ext cx="356176" cy="354341"/>
            <a:chOff x="-47155575" y="3200500"/>
            <a:chExt cx="300875" cy="299325"/>
          </a:xfrm>
        </p:grpSpPr>
        <p:sp>
          <p:nvSpPr>
            <p:cNvPr id="9676" name="Google Shape;9676;p9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1"/>
          <p:cNvGrpSpPr/>
          <p:nvPr/>
        </p:nvGrpSpPr>
        <p:grpSpPr>
          <a:xfrm>
            <a:off x="1322870" y="3188692"/>
            <a:ext cx="355258" cy="355258"/>
            <a:chOff x="-47154800" y="3569100"/>
            <a:chExt cx="300100" cy="300100"/>
          </a:xfrm>
        </p:grpSpPr>
        <p:sp>
          <p:nvSpPr>
            <p:cNvPr id="9683" name="Google Shape;9683;p9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91"/>
          <p:cNvGrpSpPr/>
          <p:nvPr/>
        </p:nvGrpSpPr>
        <p:grpSpPr>
          <a:xfrm>
            <a:off x="1323343" y="3626905"/>
            <a:ext cx="354311" cy="353423"/>
            <a:chOff x="-47154000" y="3939275"/>
            <a:chExt cx="299300" cy="298550"/>
          </a:xfrm>
        </p:grpSpPr>
        <p:sp>
          <p:nvSpPr>
            <p:cNvPr id="9690" name="Google Shape;9690;p9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91"/>
          <p:cNvGrpSpPr/>
          <p:nvPr/>
        </p:nvGrpSpPr>
        <p:grpSpPr>
          <a:xfrm>
            <a:off x="3548633" y="2752344"/>
            <a:ext cx="312375" cy="354341"/>
            <a:chOff x="-45286550" y="3200500"/>
            <a:chExt cx="263875" cy="299325"/>
          </a:xfrm>
        </p:grpSpPr>
        <p:sp>
          <p:nvSpPr>
            <p:cNvPr id="9695" name="Google Shape;9695;p9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1"/>
          <p:cNvGrpSpPr/>
          <p:nvPr/>
        </p:nvGrpSpPr>
        <p:grpSpPr>
          <a:xfrm>
            <a:off x="3548633" y="3189639"/>
            <a:ext cx="312375" cy="354311"/>
            <a:chOff x="-45286550" y="3569900"/>
            <a:chExt cx="263875" cy="299300"/>
          </a:xfrm>
        </p:grpSpPr>
        <p:sp>
          <p:nvSpPr>
            <p:cNvPr id="9699" name="Google Shape;9699;p9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9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9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91"/>
          <p:cNvGrpSpPr/>
          <p:nvPr/>
        </p:nvGrpSpPr>
        <p:grpSpPr>
          <a:xfrm>
            <a:off x="3559820" y="3625988"/>
            <a:ext cx="290001" cy="355258"/>
            <a:chOff x="-45277900" y="3938500"/>
            <a:chExt cx="244975" cy="300100"/>
          </a:xfrm>
        </p:grpSpPr>
        <p:sp>
          <p:nvSpPr>
            <p:cNvPr id="9706" name="Google Shape;9706;p9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91"/>
          <p:cNvGrpSpPr/>
          <p:nvPr/>
        </p:nvGrpSpPr>
        <p:grpSpPr>
          <a:xfrm>
            <a:off x="2645769" y="4095090"/>
            <a:ext cx="355258" cy="355258"/>
            <a:chOff x="-44502875" y="3576975"/>
            <a:chExt cx="300100" cy="300100"/>
          </a:xfrm>
        </p:grpSpPr>
        <p:sp>
          <p:nvSpPr>
            <p:cNvPr id="9711" name="Google Shape;9711;p9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91"/>
          <p:cNvGrpSpPr/>
          <p:nvPr/>
        </p:nvGrpSpPr>
        <p:grpSpPr>
          <a:xfrm>
            <a:off x="4858981" y="1820745"/>
            <a:ext cx="356196" cy="354670"/>
            <a:chOff x="-13946200" y="3647075"/>
            <a:chExt cx="353650" cy="352100"/>
          </a:xfrm>
        </p:grpSpPr>
        <p:sp>
          <p:nvSpPr>
            <p:cNvPr id="9715" name="Google Shape;9715;p9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91"/>
          <p:cNvGrpSpPr/>
          <p:nvPr/>
        </p:nvGrpSpPr>
        <p:grpSpPr>
          <a:xfrm>
            <a:off x="6642374" y="1380228"/>
            <a:ext cx="357002" cy="354267"/>
            <a:chOff x="-12163025" y="3214275"/>
            <a:chExt cx="354450" cy="351700"/>
          </a:xfrm>
        </p:grpSpPr>
        <p:sp>
          <p:nvSpPr>
            <p:cNvPr id="9722" name="Google Shape;9722;p9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91"/>
          <p:cNvGrpSpPr/>
          <p:nvPr/>
        </p:nvGrpSpPr>
        <p:grpSpPr>
          <a:xfrm>
            <a:off x="6643154" y="1819965"/>
            <a:ext cx="355441" cy="356232"/>
            <a:chOff x="-12160675" y="3647875"/>
            <a:chExt cx="352900" cy="353650"/>
          </a:xfrm>
        </p:grpSpPr>
        <p:sp>
          <p:nvSpPr>
            <p:cNvPr id="9726" name="Google Shape;9726;p9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91"/>
          <p:cNvGrpSpPr/>
          <p:nvPr/>
        </p:nvGrpSpPr>
        <p:grpSpPr>
          <a:xfrm>
            <a:off x="6653870" y="2264421"/>
            <a:ext cx="354635" cy="356232"/>
            <a:chOff x="-12160675" y="4081850"/>
            <a:chExt cx="352100" cy="353650"/>
          </a:xfrm>
        </p:grpSpPr>
        <p:sp>
          <p:nvSpPr>
            <p:cNvPr id="9734" name="Google Shape;9734;p9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9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91"/>
          <p:cNvGrpSpPr/>
          <p:nvPr/>
        </p:nvGrpSpPr>
        <p:grpSpPr>
          <a:xfrm>
            <a:off x="4858836" y="2738864"/>
            <a:ext cx="355416" cy="355652"/>
            <a:chOff x="-10391650" y="3180600"/>
            <a:chExt cx="352875" cy="353075"/>
          </a:xfrm>
        </p:grpSpPr>
        <p:sp>
          <p:nvSpPr>
            <p:cNvPr id="9741" name="Google Shape;9741;p9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91"/>
          <p:cNvGrpSpPr/>
          <p:nvPr/>
        </p:nvGrpSpPr>
        <p:grpSpPr>
          <a:xfrm>
            <a:off x="4858835" y="3215662"/>
            <a:ext cx="354635" cy="353890"/>
            <a:chOff x="-10390875" y="3616350"/>
            <a:chExt cx="352100" cy="351325"/>
          </a:xfrm>
        </p:grpSpPr>
        <p:sp>
          <p:nvSpPr>
            <p:cNvPr id="9748" name="Google Shape;9748;p9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1" name="Google Shape;9751;p91"/>
          <p:cNvGrpSpPr/>
          <p:nvPr/>
        </p:nvGrpSpPr>
        <p:grpSpPr>
          <a:xfrm>
            <a:off x="7525810" y="2740327"/>
            <a:ext cx="312585" cy="354670"/>
            <a:chOff x="-10370400" y="4049550"/>
            <a:chExt cx="310350" cy="352100"/>
          </a:xfrm>
        </p:grpSpPr>
        <p:sp>
          <p:nvSpPr>
            <p:cNvPr id="9752" name="Google Shape;9752;p9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1"/>
          <p:cNvGrpSpPr/>
          <p:nvPr/>
        </p:nvGrpSpPr>
        <p:grpSpPr>
          <a:xfrm>
            <a:off x="6630066" y="2739268"/>
            <a:ext cx="379236" cy="354847"/>
            <a:chOff x="-8674650" y="3210975"/>
            <a:chExt cx="376525" cy="352275"/>
          </a:xfrm>
        </p:grpSpPr>
        <p:sp>
          <p:nvSpPr>
            <p:cNvPr id="9758" name="Google Shape;9758;p9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91"/>
          <p:cNvGrpSpPr/>
          <p:nvPr/>
        </p:nvGrpSpPr>
        <p:grpSpPr>
          <a:xfrm>
            <a:off x="5301563" y="1820745"/>
            <a:ext cx="356221" cy="354670"/>
            <a:chOff x="-13512225" y="3647075"/>
            <a:chExt cx="353675" cy="352100"/>
          </a:xfrm>
        </p:grpSpPr>
        <p:sp>
          <p:nvSpPr>
            <p:cNvPr id="9765" name="Google Shape;9765;p9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5" name="Google Shape;9775;p91"/>
          <p:cNvGrpSpPr/>
          <p:nvPr/>
        </p:nvGrpSpPr>
        <p:grpSpPr>
          <a:xfrm>
            <a:off x="5311876" y="2264811"/>
            <a:ext cx="356221" cy="355451"/>
            <a:chOff x="-13512225" y="4080275"/>
            <a:chExt cx="353675" cy="352875"/>
          </a:xfrm>
        </p:grpSpPr>
        <p:sp>
          <p:nvSpPr>
            <p:cNvPr id="9776" name="Google Shape;9776;p9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9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9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7" name="Google Shape;9787;p91"/>
          <p:cNvGrpSpPr/>
          <p:nvPr/>
        </p:nvGrpSpPr>
        <p:grpSpPr>
          <a:xfrm>
            <a:off x="7084956" y="1412172"/>
            <a:ext cx="356196" cy="290379"/>
            <a:chOff x="-11728250" y="3245400"/>
            <a:chExt cx="353650" cy="288275"/>
          </a:xfrm>
        </p:grpSpPr>
        <p:sp>
          <p:nvSpPr>
            <p:cNvPr id="9788" name="Google Shape;9788;p9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91"/>
          <p:cNvGrpSpPr/>
          <p:nvPr/>
        </p:nvGrpSpPr>
        <p:grpSpPr>
          <a:xfrm>
            <a:off x="7117464" y="2264811"/>
            <a:ext cx="311804" cy="355451"/>
            <a:chOff x="-11703850" y="4081850"/>
            <a:chExt cx="309575" cy="352875"/>
          </a:xfrm>
        </p:grpSpPr>
        <p:sp>
          <p:nvSpPr>
            <p:cNvPr id="9794" name="Google Shape;9794;p9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91"/>
          <p:cNvGrpSpPr/>
          <p:nvPr/>
        </p:nvGrpSpPr>
        <p:grpSpPr>
          <a:xfrm>
            <a:off x="5306120" y="2738964"/>
            <a:ext cx="357002" cy="355451"/>
            <a:chOff x="-9958475" y="3180025"/>
            <a:chExt cx="354450" cy="352875"/>
          </a:xfrm>
        </p:grpSpPr>
        <p:sp>
          <p:nvSpPr>
            <p:cNvPr id="9803" name="Google Shape;9803;p9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91"/>
          <p:cNvGrpSpPr/>
          <p:nvPr/>
        </p:nvGrpSpPr>
        <p:grpSpPr>
          <a:xfrm>
            <a:off x="5315247" y="3214945"/>
            <a:ext cx="337966" cy="355325"/>
            <a:chOff x="-9949025" y="3615575"/>
            <a:chExt cx="335550" cy="352750"/>
          </a:xfrm>
        </p:grpSpPr>
        <p:sp>
          <p:nvSpPr>
            <p:cNvPr id="9807" name="Google Shape;9807;p9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91"/>
          <p:cNvGrpSpPr/>
          <p:nvPr/>
        </p:nvGrpSpPr>
        <p:grpSpPr>
          <a:xfrm>
            <a:off x="7950093" y="2738451"/>
            <a:ext cx="360175" cy="358423"/>
            <a:chOff x="-9961625" y="4048175"/>
            <a:chExt cx="357600" cy="355825"/>
          </a:xfrm>
        </p:grpSpPr>
        <p:sp>
          <p:nvSpPr>
            <p:cNvPr id="9811" name="Google Shape;9811;p9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91"/>
          <p:cNvGrpSpPr/>
          <p:nvPr/>
        </p:nvGrpSpPr>
        <p:grpSpPr>
          <a:xfrm>
            <a:off x="6636814" y="3213963"/>
            <a:ext cx="364959" cy="357289"/>
            <a:chOff x="-8680950" y="3624225"/>
            <a:chExt cx="362350" cy="354700"/>
          </a:xfrm>
        </p:grpSpPr>
        <p:sp>
          <p:nvSpPr>
            <p:cNvPr id="9818" name="Google Shape;9818;p9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9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91"/>
          <p:cNvGrpSpPr/>
          <p:nvPr/>
        </p:nvGrpSpPr>
        <p:grpSpPr>
          <a:xfrm>
            <a:off x="5773058" y="1379624"/>
            <a:ext cx="313365" cy="355476"/>
            <a:chOff x="-13056975" y="3212300"/>
            <a:chExt cx="311125" cy="352900"/>
          </a:xfrm>
        </p:grpSpPr>
        <p:sp>
          <p:nvSpPr>
            <p:cNvPr id="9825" name="Google Shape;9825;p9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1"/>
          <p:cNvGrpSpPr/>
          <p:nvPr/>
        </p:nvGrpSpPr>
        <p:grpSpPr>
          <a:xfrm>
            <a:off x="5750446" y="1820418"/>
            <a:ext cx="358588" cy="355325"/>
            <a:chOff x="-13077450" y="3647075"/>
            <a:chExt cx="356025" cy="352750"/>
          </a:xfrm>
        </p:grpSpPr>
        <p:sp>
          <p:nvSpPr>
            <p:cNvPr id="9830" name="Google Shape;9830;p9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91"/>
          <p:cNvGrpSpPr/>
          <p:nvPr/>
        </p:nvGrpSpPr>
        <p:grpSpPr>
          <a:xfrm>
            <a:off x="5761552" y="2264018"/>
            <a:ext cx="357002" cy="357037"/>
            <a:chOff x="-13079025" y="4079475"/>
            <a:chExt cx="354450" cy="354450"/>
          </a:xfrm>
        </p:grpSpPr>
        <p:sp>
          <p:nvSpPr>
            <p:cNvPr id="9834" name="Google Shape;9834;p9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8" name="Google Shape;9838;p91"/>
          <p:cNvGrpSpPr/>
          <p:nvPr/>
        </p:nvGrpSpPr>
        <p:grpSpPr>
          <a:xfrm>
            <a:off x="7534619" y="1380027"/>
            <a:ext cx="356221" cy="354670"/>
            <a:chOff x="-11292700" y="3213875"/>
            <a:chExt cx="353675" cy="352100"/>
          </a:xfrm>
        </p:grpSpPr>
        <p:sp>
          <p:nvSpPr>
            <p:cNvPr id="9839" name="Google Shape;9839;p9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91"/>
          <p:cNvGrpSpPr/>
          <p:nvPr/>
        </p:nvGrpSpPr>
        <p:grpSpPr>
          <a:xfrm>
            <a:off x="7528677" y="1819965"/>
            <a:ext cx="368106" cy="356232"/>
            <a:chOff x="-11299000" y="3647875"/>
            <a:chExt cx="365475" cy="353650"/>
          </a:xfrm>
        </p:grpSpPr>
        <p:sp>
          <p:nvSpPr>
            <p:cNvPr id="9847" name="Google Shape;9847;p9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9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1"/>
          <p:cNvGrpSpPr/>
          <p:nvPr/>
        </p:nvGrpSpPr>
        <p:grpSpPr>
          <a:xfrm>
            <a:off x="7544139" y="2275916"/>
            <a:ext cx="357808" cy="333240"/>
            <a:chOff x="-11295075" y="4092875"/>
            <a:chExt cx="355250" cy="330825"/>
          </a:xfrm>
        </p:grpSpPr>
        <p:sp>
          <p:nvSpPr>
            <p:cNvPr id="9854" name="Google Shape;9854;p9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91"/>
          <p:cNvGrpSpPr/>
          <p:nvPr/>
        </p:nvGrpSpPr>
        <p:grpSpPr>
          <a:xfrm>
            <a:off x="5769739" y="2738964"/>
            <a:ext cx="312585" cy="355451"/>
            <a:chOff x="-9500075" y="3180800"/>
            <a:chExt cx="310350" cy="352875"/>
          </a:xfrm>
        </p:grpSpPr>
        <p:sp>
          <p:nvSpPr>
            <p:cNvPr id="9860" name="Google Shape;9860;p9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91"/>
          <p:cNvGrpSpPr/>
          <p:nvPr/>
        </p:nvGrpSpPr>
        <p:grpSpPr>
          <a:xfrm>
            <a:off x="5747530" y="3214479"/>
            <a:ext cx="356221" cy="356257"/>
            <a:chOff x="-9523700" y="3614000"/>
            <a:chExt cx="353675" cy="353675"/>
          </a:xfrm>
        </p:grpSpPr>
        <p:sp>
          <p:nvSpPr>
            <p:cNvPr id="9870" name="Google Shape;9870;p9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91"/>
          <p:cNvGrpSpPr/>
          <p:nvPr/>
        </p:nvGrpSpPr>
        <p:grpSpPr>
          <a:xfrm>
            <a:off x="7532481" y="3237121"/>
            <a:ext cx="356221" cy="354670"/>
            <a:chOff x="-9523700" y="4049550"/>
            <a:chExt cx="353675" cy="352100"/>
          </a:xfrm>
        </p:grpSpPr>
        <p:sp>
          <p:nvSpPr>
            <p:cNvPr id="9880" name="Google Shape;9880;p9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1"/>
          <p:cNvGrpSpPr/>
          <p:nvPr/>
        </p:nvGrpSpPr>
        <p:grpSpPr>
          <a:xfrm>
            <a:off x="7088596" y="3237094"/>
            <a:ext cx="357002" cy="311029"/>
            <a:chOff x="-8209150" y="3659675"/>
            <a:chExt cx="354450" cy="308775"/>
          </a:xfrm>
        </p:grpSpPr>
        <p:sp>
          <p:nvSpPr>
            <p:cNvPr id="9888" name="Google Shape;9888;p9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91"/>
          <p:cNvGrpSpPr/>
          <p:nvPr/>
        </p:nvGrpSpPr>
        <p:grpSpPr>
          <a:xfrm>
            <a:off x="6202157" y="2266007"/>
            <a:ext cx="356221" cy="353059"/>
            <a:chOff x="-12643475" y="4081850"/>
            <a:chExt cx="353675" cy="350500"/>
          </a:xfrm>
        </p:grpSpPr>
        <p:sp>
          <p:nvSpPr>
            <p:cNvPr id="9895" name="Google Shape;9895;p9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9" name="Google Shape;9899;p9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0" name="Google Shape;9900;p91"/>
          <p:cNvGrpSpPr/>
          <p:nvPr/>
        </p:nvGrpSpPr>
        <p:grpSpPr>
          <a:xfrm>
            <a:off x="7984757" y="2275916"/>
            <a:ext cx="356221" cy="333240"/>
            <a:chOff x="-10858725" y="4092875"/>
            <a:chExt cx="353675" cy="330825"/>
          </a:xfrm>
        </p:grpSpPr>
        <p:sp>
          <p:nvSpPr>
            <p:cNvPr id="9901" name="Google Shape;9901;p9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1"/>
          <p:cNvGrpSpPr/>
          <p:nvPr/>
        </p:nvGrpSpPr>
        <p:grpSpPr>
          <a:xfrm>
            <a:off x="6243280" y="3214882"/>
            <a:ext cx="252278" cy="355451"/>
            <a:chOff x="-9039300" y="3614000"/>
            <a:chExt cx="250475" cy="352875"/>
          </a:xfrm>
        </p:grpSpPr>
        <p:sp>
          <p:nvSpPr>
            <p:cNvPr id="9908" name="Google Shape;9908;p9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1"/>
          <p:cNvGrpSpPr/>
          <p:nvPr/>
        </p:nvGrpSpPr>
        <p:grpSpPr>
          <a:xfrm>
            <a:off x="7975246" y="3237121"/>
            <a:ext cx="354635" cy="354670"/>
            <a:chOff x="-9088150" y="4049550"/>
            <a:chExt cx="352100" cy="352100"/>
          </a:xfrm>
        </p:grpSpPr>
        <p:sp>
          <p:nvSpPr>
            <p:cNvPr id="9911" name="Google Shape;9911;p9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7" name="Google Shape;9917;p91"/>
          <p:cNvGrpSpPr/>
          <p:nvPr/>
        </p:nvGrpSpPr>
        <p:grpSpPr>
          <a:xfrm>
            <a:off x="7109610" y="2739354"/>
            <a:ext cx="315757" cy="354670"/>
            <a:chOff x="-8191825" y="3174500"/>
            <a:chExt cx="313500" cy="352100"/>
          </a:xfrm>
        </p:grpSpPr>
        <p:sp>
          <p:nvSpPr>
            <p:cNvPr id="9918" name="Google Shape;9918;p9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91"/>
          <p:cNvGrpSpPr/>
          <p:nvPr/>
        </p:nvGrpSpPr>
        <p:grpSpPr>
          <a:xfrm>
            <a:off x="4858968" y="1379875"/>
            <a:ext cx="356221" cy="354973"/>
            <a:chOff x="-13947000" y="3212800"/>
            <a:chExt cx="353675" cy="352400"/>
          </a:xfrm>
        </p:grpSpPr>
        <p:sp>
          <p:nvSpPr>
            <p:cNvPr id="9922" name="Google Shape;9922;p9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4" name="Google Shape;9924;p9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5" name="Google Shape;9925;p91"/>
          <p:cNvGrpSpPr/>
          <p:nvPr/>
        </p:nvGrpSpPr>
        <p:grpSpPr>
          <a:xfrm>
            <a:off x="5301563" y="1379233"/>
            <a:ext cx="356221" cy="356257"/>
            <a:chOff x="-13512225" y="3211525"/>
            <a:chExt cx="353675" cy="353675"/>
          </a:xfrm>
        </p:grpSpPr>
        <p:sp>
          <p:nvSpPr>
            <p:cNvPr id="9926" name="Google Shape;9926;p9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91"/>
          <p:cNvGrpSpPr/>
          <p:nvPr/>
        </p:nvGrpSpPr>
        <p:grpSpPr>
          <a:xfrm>
            <a:off x="6191845" y="1379624"/>
            <a:ext cx="356221" cy="355476"/>
            <a:chOff x="-12643475" y="3212300"/>
            <a:chExt cx="353675" cy="352900"/>
          </a:xfrm>
        </p:grpSpPr>
        <p:sp>
          <p:nvSpPr>
            <p:cNvPr id="9932" name="Google Shape;9932;p9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1" name="Google Shape;9941;p91"/>
          <p:cNvGrpSpPr/>
          <p:nvPr/>
        </p:nvGrpSpPr>
        <p:grpSpPr>
          <a:xfrm>
            <a:off x="6191845" y="1831398"/>
            <a:ext cx="356221" cy="333366"/>
            <a:chOff x="-12643475" y="3657325"/>
            <a:chExt cx="353675" cy="330950"/>
          </a:xfrm>
        </p:grpSpPr>
        <p:sp>
          <p:nvSpPr>
            <p:cNvPr id="9942" name="Google Shape;9942;p9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91"/>
          <p:cNvGrpSpPr/>
          <p:nvPr/>
        </p:nvGrpSpPr>
        <p:grpSpPr>
          <a:xfrm>
            <a:off x="7974847" y="1380027"/>
            <a:ext cx="355416" cy="354670"/>
            <a:chOff x="-10857925" y="3213875"/>
            <a:chExt cx="352875" cy="352100"/>
          </a:xfrm>
        </p:grpSpPr>
        <p:sp>
          <p:nvSpPr>
            <p:cNvPr id="9949" name="Google Shape;9949;p9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9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1"/>
          <p:cNvGrpSpPr/>
          <p:nvPr/>
        </p:nvGrpSpPr>
        <p:grpSpPr>
          <a:xfrm>
            <a:off x="6191762" y="2739455"/>
            <a:ext cx="356096" cy="354469"/>
            <a:chOff x="-9089725" y="3180200"/>
            <a:chExt cx="353550" cy="351900"/>
          </a:xfrm>
        </p:grpSpPr>
        <p:sp>
          <p:nvSpPr>
            <p:cNvPr id="9960" name="Google Shape;9960;p9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91"/>
          <p:cNvGrpSpPr/>
          <p:nvPr/>
        </p:nvGrpSpPr>
        <p:grpSpPr>
          <a:xfrm>
            <a:off x="7083760" y="1819260"/>
            <a:ext cx="358588" cy="357642"/>
            <a:chOff x="7083760" y="1971660"/>
            <a:chExt cx="358588" cy="357642"/>
          </a:xfrm>
        </p:grpSpPr>
        <p:sp>
          <p:nvSpPr>
            <p:cNvPr id="9963" name="Google Shape;9963;p9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9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9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5" name="Google Shape;9975;p9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976" name="Google Shape;9976;p9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0"/>
        <p:cNvGrpSpPr/>
        <p:nvPr/>
      </p:nvGrpSpPr>
      <p:grpSpPr>
        <a:xfrm>
          <a:off x="0" y="0"/>
          <a:ext cx="0" cy="0"/>
          <a:chOff x="0" y="0"/>
          <a:chExt cx="0" cy="0"/>
        </a:xfrm>
      </p:grpSpPr>
      <p:sp>
        <p:nvSpPr>
          <p:cNvPr id="9981" name="Google Shape;9981;p9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2" name="Google Shape;9982;p92"/>
          <p:cNvGrpSpPr/>
          <p:nvPr/>
        </p:nvGrpSpPr>
        <p:grpSpPr>
          <a:xfrm>
            <a:off x="748855" y="2243507"/>
            <a:ext cx="452798" cy="449473"/>
            <a:chOff x="-21322300" y="3693325"/>
            <a:chExt cx="306400" cy="304150"/>
          </a:xfrm>
        </p:grpSpPr>
        <p:sp>
          <p:nvSpPr>
            <p:cNvPr id="9983" name="Google Shape;9983;p9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92"/>
          <p:cNvGrpSpPr/>
          <p:nvPr/>
        </p:nvGrpSpPr>
        <p:grpSpPr>
          <a:xfrm>
            <a:off x="748263" y="2810244"/>
            <a:ext cx="453980" cy="422540"/>
            <a:chOff x="-21322300" y="4077125"/>
            <a:chExt cx="307200" cy="285925"/>
          </a:xfrm>
        </p:grpSpPr>
        <p:sp>
          <p:nvSpPr>
            <p:cNvPr id="9988" name="Google Shape;9988;p9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9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2"/>
          <p:cNvGrpSpPr/>
          <p:nvPr/>
        </p:nvGrpSpPr>
        <p:grpSpPr>
          <a:xfrm>
            <a:off x="3525440" y="1689128"/>
            <a:ext cx="451653" cy="450212"/>
            <a:chOff x="-19394200" y="3333800"/>
            <a:chExt cx="305625" cy="304650"/>
          </a:xfrm>
        </p:grpSpPr>
        <p:sp>
          <p:nvSpPr>
            <p:cNvPr id="10001" name="Google Shape;10001;p9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92"/>
          <p:cNvGrpSpPr/>
          <p:nvPr/>
        </p:nvGrpSpPr>
        <p:grpSpPr>
          <a:xfrm>
            <a:off x="3524276" y="2243580"/>
            <a:ext cx="453980" cy="449325"/>
            <a:chOff x="-19396575" y="3708500"/>
            <a:chExt cx="307200" cy="304050"/>
          </a:xfrm>
        </p:grpSpPr>
        <p:sp>
          <p:nvSpPr>
            <p:cNvPr id="10011" name="Google Shape;10011;p9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92"/>
          <p:cNvGrpSpPr/>
          <p:nvPr/>
        </p:nvGrpSpPr>
        <p:grpSpPr>
          <a:xfrm>
            <a:off x="3518457" y="2796461"/>
            <a:ext cx="465618" cy="450101"/>
            <a:chOff x="-19394200" y="4084200"/>
            <a:chExt cx="315075" cy="304575"/>
          </a:xfrm>
        </p:grpSpPr>
        <p:sp>
          <p:nvSpPr>
            <p:cNvPr id="10015" name="Google Shape;10015;p9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9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1" name="Google Shape;10021;p92"/>
          <p:cNvGrpSpPr/>
          <p:nvPr/>
        </p:nvGrpSpPr>
        <p:grpSpPr>
          <a:xfrm>
            <a:off x="6324167" y="1689001"/>
            <a:ext cx="400447" cy="450470"/>
            <a:chOff x="-17526750" y="3309200"/>
            <a:chExt cx="270975" cy="304825"/>
          </a:xfrm>
        </p:grpSpPr>
        <p:sp>
          <p:nvSpPr>
            <p:cNvPr id="10022" name="Google Shape;10022;p9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9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9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92"/>
          <p:cNvGrpSpPr/>
          <p:nvPr/>
        </p:nvGrpSpPr>
        <p:grpSpPr>
          <a:xfrm>
            <a:off x="6300319" y="2244173"/>
            <a:ext cx="448143" cy="448143"/>
            <a:chOff x="-17542500" y="3684100"/>
            <a:chExt cx="303250" cy="303250"/>
          </a:xfrm>
        </p:grpSpPr>
        <p:sp>
          <p:nvSpPr>
            <p:cNvPr id="10028" name="Google Shape;10028;p9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92"/>
          <p:cNvGrpSpPr/>
          <p:nvPr/>
        </p:nvGrpSpPr>
        <p:grpSpPr>
          <a:xfrm>
            <a:off x="6299728" y="2810817"/>
            <a:ext cx="449325" cy="421395"/>
            <a:chOff x="-17542500" y="4068450"/>
            <a:chExt cx="304050" cy="285150"/>
          </a:xfrm>
        </p:grpSpPr>
        <p:sp>
          <p:nvSpPr>
            <p:cNvPr id="10036" name="Google Shape;10036;p9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9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9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92"/>
          <p:cNvGrpSpPr/>
          <p:nvPr/>
        </p:nvGrpSpPr>
        <p:grpSpPr>
          <a:xfrm>
            <a:off x="3530150" y="3342211"/>
            <a:ext cx="343404" cy="449325"/>
            <a:chOff x="-15652200" y="3335975"/>
            <a:chExt cx="232375" cy="304050"/>
          </a:xfrm>
        </p:grpSpPr>
        <p:sp>
          <p:nvSpPr>
            <p:cNvPr id="10043" name="Google Shape;10043;p9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9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92"/>
          <p:cNvGrpSpPr/>
          <p:nvPr/>
        </p:nvGrpSpPr>
        <p:grpSpPr>
          <a:xfrm>
            <a:off x="1303491" y="1689573"/>
            <a:ext cx="450470" cy="449325"/>
            <a:chOff x="-20946600" y="3317850"/>
            <a:chExt cx="304825" cy="304050"/>
          </a:xfrm>
        </p:grpSpPr>
        <p:sp>
          <p:nvSpPr>
            <p:cNvPr id="10053" name="Google Shape;10053;p9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92"/>
          <p:cNvGrpSpPr/>
          <p:nvPr/>
        </p:nvGrpSpPr>
        <p:grpSpPr>
          <a:xfrm>
            <a:off x="1304064" y="2243729"/>
            <a:ext cx="449325" cy="449030"/>
            <a:chOff x="-20945825" y="3692175"/>
            <a:chExt cx="304050" cy="303850"/>
          </a:xfrm>
        </p:grpSpPr>
        <p:sp>
          <p:nvSpPr>
            <p:cNvPr id="10057" name="Google Shape;10057;p9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9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92"/>
          <p:cNvGrpSpPr/>
          <p:nvPr/>
        </p:nvGrpSpPr>
        <p:grpSpPr>
          <a:xfrm>
            <a:off x="1329667" y="2797442"/>
            <a:ext cx="398119" cy="448143"/>
            <a:chOff x="-20930075" y="4066100"/>
            <a:chExt cx="269400" cy="303250"/>
          </a:xfrm>
        </p:grpSpPr>
        <p:sp>
          <p:nvSpPr>
            <p:cNvPr id="10062" name="Google Shape;10062;p9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92"/>
          <p:cNvGrpSpPr/>
          <p:nvPr/>
        </p:nvGrpSpPr>
        <p:grpSpPr>
          <a:xfrm>
            <a:off x="4110888" y="1689848"/>
            <a:ext cx="372516" cy="448771"/>
            <a:chOff x="-18994100" y="3334775"/>
            <a:chExt cx="252075" cy="303675"/>
          </a:xfrm>
        </p:grpSpPr>
        <p:sp>
          <p:nvSpPr>
            <p:cNvPr id="10065" name="Google Shape;10065;p9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92"/>
          <p:cNvGrpSpPr/>
          <p:nvPr/>
        </p:nvGrpSpPr>
        <p:grpSpPr>
          <a:xfrm>
            <a:off x="4125445" y="2244743"/>
            <a:ext cx="343404" cy="446998"/>
            <a:chOff x="-18983850" y="3710075"/>
            <a:chExt cx="232375" cy="302475"/>
          </a:xfrm>
        </p:grpSpPr>
        <p:sp>
          <p:nvSpPr>
            <p:cNvPr id="10070" name="Google Shape;10070;p9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92"/>
          <p:cNvGrpSpPr/>
          <p:nvPr/>
        </p:nvGrpSpPr>
        <p:grpSpPr>
          <a:xfrm>
            <a:off x="4071911" y="2797422"/>
            <a:ext cx="450470" cy="448180"/>
            <a:chOff x="-19020075" y="4084200"/>
            <a:chExt cx="304825" cy="303275"/>
          </a:xfrm>
        </p:grpSpPr>
        <p:sp>
          <p:nvSpPr>
            <p:cNvPr id="10075" name="Google Shape;10075;p9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9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9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9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92"/>
          <p:cNvGrpSpPr/>
          <p:nvPr/>
        </p:nvGrpSpPr>
        <p:grpSpPr>
          <a:xfrm>
            <a:off x="6889176" y="1689001"/>
            <a:ext cx="396937" cy="450470"/>
            <a:chOff x="-17149475" y="3309200"/>
            <a:chExt cx="268600" cy="304825"/>
          </a:xfrm>
        </p:grpSpPr>
        <p:sp>
          <p:nvSpPr>
            <p:cNvPr id="10085" name="Google Shape;10085;p9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92"/>
          <p:cNvGrpSpPr/>
          <p:nvPr/>
        </p:nvGrpSpPr>
        <p:grpSpPr>
          <a:xfrm>
            <a:off x="6862982" y="2258120"/>
            <a:ext cx="449325" cy="420249"/>
            <a:chOff x="-17168375" y="3692750"/>
            <a:chExt cx="304050" cy="284375"/>
          </a:xfrm>
        </p:grpSpPr>
        <p:sp>
          <p:nvSpPr>
            <p:cNvPr id="10088" name="Google Shape;10088;p9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9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92"/>
          <p:cNvGrpSpPr/>
          <p:nvPr/>
        </p:nvGrpSpPr>
        <p:grpSpPr>
          <a:xfrm>
            <a:off x="6859491" y="2796852"/>
            <a:ext cx="456308" cy="449325"/>
            <a:chOff x="-17170750" y="4058800"/>
            <a:chExt cx="308775" cy="304050"/>
          </a:xfrm>
        </p:grpSpPr>
        <p:sp>
          <p:nvSpPr>
            <p:cNvPr id="10096" name="Google Shape;10096;p9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9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9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9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3" name="Google Shape;10113;p92"/>
          <p:cNvGrpSpPr/>
          <p:nvPr/>
        </p:nvGrpSpPr>
        <p:grpSpPr>
          <a:xfrm>
            <a:off x="5721388" y="3343358"/>
            <a:ext cx="450470" cy="446998"/>
            <a:chOff x="-15688425" y="3707725"/>
            <a:chExt cx="304825" cy="302475"/>
          </a:xfrm>
        </p:grpSpPr>
        <p:sp>
          <p:nvSpPr>
            <p:cNvPr id="10114" name="Google Shape;10114;p9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9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92"/>
          <p:cNvGrpSpPr/>
          <p:nvPr/>
        </p:nvGrpSpPr>
        <p:grpSpPr>
          <a:xfrm>
            <a:off x="1865544" y="1690441"/>
            <a:ext cx="451653" cy="447589"/>
            <a:chOff x="-20572500" y="3319025"/>
            <a:chExt cx="305625" cy="302875"/>
          </a:xfrm>
        </p:grpSpPr>
        <p:sp>
          <p:nvSpPr>
            <p:cNvPr id="10121" name="Google Shape;10121;p9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92"/>
          <p:cNvGrpSpPr/>
          <p:nvPr/>
        </p:nvGrpSpPr>
        <p:grpSpPr>
          <a:xfrm>
            <a:off x="1866708" y="2305410"/>
            <a:ext cx="449325" cy="325670"/>
            <a:chOff x="-20571700" y="3722875"/>
            <a:chExt cx="304050" cy="220375"/>
          </a:xfrm>
        </p:grpSpPr>
        <p:sp>
          <p:nvSpPr>
            <p:cNvPr id="10124" name="Google Shape;10124;p9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9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9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92"/>
          <p:cNvGrpSpPr/>
          <p:nvPr/>
        </p:nvGrpSpPr>
        <p:grpSpPr>
          <a:xfrm>
            <a:off x="1866135" y="2796278"/>
            <a:ext cx="450470" cy="450470"/>
            <a:chOff x="-20571700" y="4066875"/>
            <a:chExt cx="304825" cy="304825"/>
          </a:xfrm>
        </p:grpSpPr>
        <p:sp>
          <p:nvSpPr>
            <p:cNvPr id="10132" name="Google Shape;10132;p9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9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92"/>
          <p:cNvGrpSpPr/>
          <p:nvPr/>
        </p:nvGrpSpPr>
        <p:grpSpPr>
          <a:xfrm>
            <a:off x="4632837" y="1688259"/>
            <a:ext cx="453980" cy="451948"/>
            <a:chOff x="-18645175" y="3334200"/>
            <a:chExt cx="307200" cy="305825"/>
          </a:xfrm>
        </p:grpSpPr>
        <p:sp>
          <p:nvSpPr>
            <p:cNvPr id="10139" name="Google Shape;10139;p9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2"/>
          <p:cNvGrpSpPr/>
          <p:nvPr/>
        </p:nvGrpSpPr>
        <p:grpSpPr>
          <a:xfrm>
            <a:off x="4633429" y="2242989"/>
            <a:ext cx="452798" cy="450507"/>
            <a:chOff x="-18645175" y="3708500"/>
            <a:chExt cx="306400" cy="304850"/>
          </a:xfrm>
        </p:grpSpPr>
        <p:sp>
          <p:nvSpPr>
            <p:cNvPr id="10145" name="Google Shape;10145;p9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92"/>
          <p:cNvGrpSpPr/>
          <p:nvPr/>
        </p:nvGrpSpPr>
        <p:grpSpPr>
          <a:xfrm>
            <a:off x="4631101" y="2795630"/>
            <a:ext cx="457453" cy="451763"/>
            <a:chOff x="-18647525" y="4082625"/>
            <a:chExt cx="309550" cy="305700"/>
          </a:xfrm>
        </p:grpSpPr>
        <p:sp>
          <p:nvSpPr>
            <p:cNvPr id="10153" name="Google Shape;10153;p9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2"/>
          <p:cNvGrpSpPr/>
          <p:nvPr/>
        </p:nvGrpSpPr>
        <p:grpSpPr>
          <a:xfrm>
            <a:off x="7441485" y="1689592"/>
            <a:ext cx="395755" cy="449288"/>
            <a:chOff x="-16775350" y="3309200"/>
            <a:chExt cx="267800" cy="304025"/>
          </a:xfrm>
        </p:grpSpPr>
        <p:sp>
          <p:nvSpPr>
            <p:cNvPr id="10158" name="Google Shape;10158;p9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92"/>
          <p:cNvGrpSpPr/>
          <p:nvPr/>
        </p:nvGrpSpPr>
        <p:grpSpPr>
          <a:xfrm>
            <a:off x="7441485" y="2241827"/>
            <a:ext cx="395755" cy="452835"/>
            <a:chOff x="-16775350" y="3683300"/>
            <a:chExt cx="267800" cy="306425"/>
          </a:xfrm>
        </p:grpSpPr>
        <p:sp>
          <p:nvSpPr>
            <p:cNvPr id="10162" name="Google Shape;10162;p9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9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9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92"/>
          <p:cNvGrpSpPr/>
          <p:nvPr/>
        </p:nvGrpSpPr>
        <p:grpSpPr>
          <a:xfrm>
            <a:off x="7413536" y="2796870"/>
            <a:ext cx="451653" cy="449288"/>
            <a:chOff x="-16794250" y="4058225"/>
            <a:chExt cx="305625" cy="304025"/>
          </a:xfrm>
        </p:grpSpPr>
        <p:sp>
          <p:nvSpPr>
            <p:cNvPr id="10166" name="Google Shape;10166;p9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9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9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9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9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5" name="Google Shape;10175;p9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6" name="Google Shape;10176;p92"/>
          <p:cNvGrpSpPr/>
          <p:nvPr/>
        </p:nvGrpSpPr>
        <p:grpSpPr>
          <a:xfrm>
            <a:off x="2414953" y="1689573"/>
            <a:ext cx="457453" cy="449325"/>
            <a:chOff x="-20199150" y="3317850"/>
            <a:chExt cx="309550" cy="304050"/>
          </a:xfrm>
        </p:grpSpPr>
        <p:sp>
          <p:nvSpPr>
            <p:cNvPr id="10177" name="Google Shape;10177;p9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9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9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92"/>
          <p:cNvGrpSpPr/>
          <p:nvPr/>
        </p:nvGrpSpPr>
        <p:grpSpPr>
          <a:xfrm>
            <a:off x="2417281" y="2242861"/>
            <a:ext cx="452798" cy="450766"/>
            <a:chOff x="-20199150" y="3693150"/>
            <a:chExt cx="306400" cy="305025"/>
          </a:xfrm>
        </p:grpSpPr>
        <p:sp>
          <p:nvSpPr>
            <p:cNvPr id="10185" name="Google Shape;10185;p9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9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2"/>
          <p:cNvGrpSpPr/>
          <p:nvPr/>
        </p:nvGrpSpPr>
        <p:grpSpPr>
          <a:xfrm>
            <a:off x="2417854" y="2795687"/>
            <a:ext cx="451653" cy="451653"/>
            <a:chOff x="-20197575" y="4066875"/>
            <a:chExt cx="305625" cy="305625"/>
          </a:xfrm>
        </p:grpSpPr>
        <p:sp>
          <p:nvSpPr>
            <p:cNvPr id="10192" name="Google Shape;10192;p9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9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9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92"/>
          <p:cNvGrpSpPr/>
          <p:nvPr/>
        </p:nvGrpSpPr>
        <p:grpSpPr>
          <a:xfrm>
            <a:off x="5200071" y="1687520"/>
            <a:ext cx="449325" cy="453426"/>
            <a:chOff x="-18271050" y="3333200"/>
            <a:chExt cx="304050" cy="306825"/>
          </a:xfrm>
        </p:grpSpPr>
        <p:sp>
          <p:nvSpPr>
            <p:cNvPr id="10201" name="Google Shape;10201;p9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92"/>
          <p:cNvGrpSpPr/>
          <p:nvPr/>
        </p:nvGrpSpPr>
        <p:grpSpPr>
          <a:xfrm>
            <a:off x="5200644" y="2244171"/>
            <a:ext cx="448180" cy="448143"/>
            <a:chOff x="-18270275" y="3710875"/>
            <a:chExt cx="303275" cy="303250"/>
          </a:xfrm>
        </p:grpSpPr>
        <p:sp>
          <p:nvSpPr>
            <p:cNvPr id="10207" name="Google Shape;10207;p9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9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9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92"/>
          <p:cNvGrpSpPr/>
          <p:nvPr/>
        </p:nvGrpSpPr>
        <p:grpSpPr>
          <a:xfrm>
            <a:off x="5254196" y="2797422"/>
            <a:ext cx="341076" cy="448180"/>
            <a:chOff x="-18234025" y="4084200"/>
            <a:chExt cx="230800" cy="303275"/>
          </a:xfrm>
        </p:grpSpPr>
        <p:sp>
          <p:nvSpPr>
            <p:cNvPr id="10214" name="Google Shape;10214;p9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2"/>
          <p:cNvGrpSpPr/>
          <p:nvPr/>
        </p:nvGrpSpPr>
        <p:grpSpPr>
          <a:xfrm>
            <a:off x="2366751" y="3341641"/>
            <a:ext cx="449325" cy="450470"/>
            <a:chOff x="-16419350" y="3308400"/>
            <a:chExt cx="304050" cy="304825"/>
          </a:xfrm>
        </p:grpSpPr>
        <p:sp>
          <p:nvSpPr>
            <p:cNvPr id="10218" name="Google Shape;10218;p9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9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9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92"/>
          <p:cNvGrpSpPr/>
          <p:nvPr/>
        </p:nvGrpSpPr>
        <p:grpSpPr>
          <a:xfrm>
            <a:off x="4638306" y="3340423"/>
            <a:ext cx="395755" cy="452872"/>
            <a:chOff x="-16401225" y="3683275"/>
            <a:chExt cx="267800" cy="306450"/>
          </a:xfrm>
        </p:grpSpPr>
        <p:sp>
          <p:nvSpPr>
            <p:cNvPr id="10226" name="Google Shape;10226;p9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9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9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92"/>
          <p:cNvGrpSpPr/>
          <p:nvPr/>
        </p:nvGrpSpPr>
        <p:grpSpPr>
          <a:xfrm>
            <a:off x="8003755" y="2797062"/>
            <a:ext cx="450470" cy="448180"/>
            <a:chOff x="-16419350" y="4058200"/>
            <a:chExt cx="304825" cy="303275"/>
          </a:xfrm>
        </p:grpSpPr>
        <p:sp>
          <p:nvSpPr>
            <p:cNvPr id="10234" name="Google Shape;10234;p9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9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9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92"/>
          <p:cNvGrpSpPr/>
          <p:nvPr/>
        </p:nvGrpSpPr>
        <p:grpSpPr>
          <a:xfrm>
            <a:off x="4030643" y="3343080"/>
            <a:ext cx="450507" cy="447589"/>
            <a:chOff x="-15296200" y="3326900"/>
            <a:chExt cx="304850" cy="302875"/>
          </a:xfrm>
        </p:grpSpPr>
        <p:sp>
          <p:nvSpPr>
            <p:cNvPr id="10242" name="Google Shape;10242;p9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9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92"/>
          <p:cNvGrpSpPr/>
          <p:nvPr/>
        </p:nvGrpSpPr>
        <p:grpSpPr>
          <a:xfrm>
            <a:off x="2946296" y="1706881"/>
            <a:ext cx="486566" cy="414708"/>
            <a:chOff x="-19835275" y="3330250"/>
            <a:chExt cx="329250" cy="280625"/>
          </a:xfrm>
        </p:grpSpPr>
        <p:sp>
          <p:nvSpPr>
            <p:cNvPr id="10248" name="Google Shape;10248;p9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9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92"/>
          <p:cNvGrpSpPr/>
          <p:nvPr/>
        </p:nvGrpSpPr>
        <p:grpSpPr>
          <a:xfrm>
            <a:off x="2964325" y="2243470"/>
            <a:ext cx="450507" cy="449547"/>
            <a:chOff x="-19822675" y="3692750"/>
            <a:chExt cx="304850" cy="304200"/>
          </a:xfrm>
        </p:grpSpPr>
        <p:sp>
          <p:nvSpPr>
            <p:cNvPr id="10252" name="Google Shape;10252;p9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92"/>
          <p:cNvGrpSpPr/>
          <p:nvPr/>
        </p:nvGrpSpPr>
        <p:grpSpPr>
          <a:xfrm>
            <a:off x="2964916" y="2796278"/>
            <a:ext cx="449325" cy="450470"/>
            <a:chOff x="-19822675" y="4066875"/>
            <a:chExt cx="304050" cy="304825"/>
          </a:xfrm>
        </p:grpSpPr>
        <p:sp>
          <p:nvSpPr>
            <p:cNvPr id="10258" name="Google Shape;10258;p9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9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4" name="Google Shape;10264;p92"/>
          <p:cNvGrpSpPr/>
          <p:nvPr/>
        </p:nvGrpSpPr>
        <p:grpSpPr>
          <a:xfrm>
            <a:off x="5773985" y="1689571"/>
            <a:ext cx="399302" cy="449325"/>
            <a:chOff x="-17878825" y="3334400"/>
            <a:chExt cx="270200" cy="304050"/>
          </a:xfrm>
        </p:grpSpPr>
        <p:sp>
          <p:nvSpPr>
            <p:cNvPr id="10265" name="Google Shape;10265;p9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9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9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92"/>
          <p:cNvGrpSpPr/>
          <p:nvPr/>
        </p:nvGrpSpPr>
        <p:grpSpPr>
          <a:xfrm>
            <a:off x="5747809" y="2242416"/>
            <a:ext cx="451653" cy="451653"/>
            <a:chOff x="-17896150" y="3709300"/>
            <a:chExt cx="305625" cy="305625"/>
          </a:xfrm>
        </p:grpSpPr>
        <p:sp>
          <p:nvSpPr>
            <p:cNvPr id="10273" name="Google Shape;10273;p9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9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92"/>
          <p:cNvGrpSpPr/>
          <p:nvPr/>
        </p:nvGrpSpPr>
        <p:grpSpPr>
          <a:xfrm>
            <a:off x="5775740" y="2795686"/>
            <a:ext cx="395792" cy="451653"/>
            <a:chOff x="-17878025" y="4082625"/>
            <a:chExt cx="267825" cy="305625"/>
          </a:xfrm>
        </p:grpSpPr>
        <p:sp>
          <p:nvSpPr>
            <p:cNvPr id="10278" name="Google Shape;10278;p9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9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9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92"/>
          <p:cNvGrpSpPr/>
          <p:nvPr/>
        </p:nvGrpSpPr>
        <p:grpSpPr>
          <a:xfrm>
            <a:off x="2919632" y="3355015"/>
            <a:ext cx="450507" cy="423722"/>
            <a:chOff x="-16044450" y="3317850"/>
            <a:chExt cx="304850" cy="286725"/>
          </a:xfrm>
        </p:grpSpPr>
        <p:sp>
          <p:nvSpPr>
            <p:cNvPr id="10286" name="Google Shape;10286;p9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9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9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0" name="Google Shape;10290;p9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1" name="Google Shape;10291;p92"/>
          <p:cNvGrpSpPr/>
          <p:nvPr/>
        </p:nvGrpSpPr>
        <p:grpSpPr>
          <a:xfrm>
            <a:off x="8042149" y="2243724"/>
            <a:ext cx="373662" cy="449030"/>
            <a:chOff x="-16018450" y="4058400"/>
            <a:chExt cx="252850" cy="303850"/>
          </a:xfrm>
        </p:grpSpPr>
        <p:sp>
          <p:nvSpPr>
            <p:cNvPr id="10292" name="Google Shape;10292;p9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9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9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6" name="Google Shape;10296;p9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01"/>
        <p:cNvGrpSpPr/>
        <p:nvPr/>
      </p:nvGrpSpPr>
      <p:grpSpPr>
        <a:xfrm>
          <a:off x="0" y="0"/>
          <a:ext cx="0" cy="0"/>
          <a:chOff x="0" y="0"/>
          <a:chExt cx="0" cy="0"/>
        </a:xfrm>
      </p:grpSpPr>
      <p:grpSp>
        <p:nvGrpSpPr>
          <p:cNvPr id="10302" name="Google Shape;10302;p93"/>
          <p:cNvGrpSpPr/>
          <p:nvPr/>
        </p:nvGrpSpPr>
        <p:grpSpPr>
          <a:xfrm>
            <a:off x="845901" y="1689241"/>
            <a:ext cx="442337" cy="419623"/>
            <a:chOff x="-6696925" y="3272575"/>
            <a:chExt cx="307200" cy="291425"/>
          </a:xfrm>
        </p:grpSpPr>
        <p:sp>
          <p:nvSpPr>
            <p:cNvPr id="10303" name="Google Shape;10303;p9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93"/>
          <p:cNvGrpSpPr/>
          <p:nvPr/>
        </p:nvGrpSpPr>
        <p:grpSpPr>
          <a:xfrm>
            <a:off x="845884" y="2204636"/>
            <a:ext cx="442373" cy="420775"/>
            <a:chOff x="-6690625" y="3631325"/>
            <a:chExt cx="307225" cy="292225"/>
          </a:xfrm>
        </p:grpSpPr>
        <p:sp>
          <p:nvSpPr>
            <p:cNvPr id="10306" name="Google Shape;10306;p9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9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9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93"/>
          <p:cNvGrpSpPr/>
          <p:nvPr/>
        </p:nvGrpSpPr>
        <p:grpSpPr>
          <a:xfrm>
            <a:off x="868005" y="2756972"/>
            <a:ext cx="421927" cy="419371"/>
            <a:chOff x="-6689825" y="3992050"/>
            <a:chExt cx="293025" cy="291250"/>
          </a:xfrm>
        </p:grpSpPr>
        <p:sp>
          <p:nvSpPr>
            <p:cNvPr id="10312" name="Google Shape;10312;p9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9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9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9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4" name="Google Shape;10324;p9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5" name="Google Shape;10325;p93"/>
          <p:cNvGrpSpPr/>
          <p:nvPr/>
        </p:nvGrpSpPr>
        <p:grpSpPr>
          <a:xfrm>
            <a:off x="3551317" y="2205192"/>
            <a:ext cx="423043" cy="419659"/>
            <a:chOff x="-4837325" y="3612425"/>
            <a:chExt cx="293800" cy="291450"/>
          </a:xfrm>
        </p:grpSpPr>
        <p:sp>
          <p:nvSpPr>
            <p:cNvPr id="10326" name="Google Shape;10326;p9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9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93"/>
          <p:cNvGrpSpPr/>
          <p:nvPr/>
        </p:nvGrpSpPr>
        <p:grpSpPr>
          <a:xfrm>
            <a:off x="3564349" y="2756826"/>
            <a:ext cx="420775" cy="419659"/>
            <a:chOff x="-4837325" y="3971575"/>
            <a:chExt cx="292225" cy="291450"/>
          </a:xfrm>
        </p:grpSpPr>
        <p:sp>
          <p:nvSpPr>
            <p:cNvPr id="10330" name="Google Shape;10330;p9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9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9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93"/>
          <p:cNvGrpSpPr/>
          <p:nvPr/>
        </p:nvGrpSpPr>
        <p:grpSpPr>
          <a:xfrm>
            <a:off x="6256364" y="1714185"/>
            <a:ext cx="430998" cy="369730"/>
            <a:chOff x="-3037625" y="3254850"/>
            <a:chExt cx="299325" cy="256775"/>
          </a:xfrm>
        </p:grpSpPr>
        <p:sp>
          <p:nvSpPr>
            <p:cNvPr id="10337" name="Google Shape;10337;p9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93"/>
          <p:cNvGrpSpPr/>
          <p:nvPr/>
        </p:nvGrpSpPr>
        <p:grpSpPr>
          <a:xfrm>
            <a:off x="6260324" y="2204615"/>
            <a:ext cx="423079" cy="420811"/>
            <a:chOff x="-3031325" y="3597450"/>
            <a:chExt cx="293825" cy="292250"/>
          </a:xfrm>
        </p:grpSpPr>
        <p:sp>
          <p:nvSpPr>
            <p:cNvPr id="10342" name="Google Shape;10342;p9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9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93"/>
          <p:cNvGrpSpPr/>
          <p:nvPr/>
        </p:nvGrpSpPr>
        <p:grpSpPr>
          <a:xfrm>
            <a:off x="6272798" y="2781214"/>
            <a:ext cx="421927" cy="370882"/>
            <a:chOff x="-3030525" y="3973150"/>
            <a:chExt cx="293025" cy="257575"/>
          </a:xfrm>
        </p:grpSpPr>
        <p:sp>
          <p:nvSpPr>
            <p:cNvPr id="10347" name="Google Shape;10347;p9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93"/>
          <p:cNvGrpSpPr/>
          <p:nvPr/>
        </p:nvGrpSpPr>
        <p:grpSpPr>
          <a:xfrm>
            <a:off x="1374391" y="3369426"/>
            <a:ext cx="421927" cy="297195"/>
            <a:chOff x="-1199300" y="3279250"/>
            <a:chExt cx="293025" cy="206400"/>
          </a:xfrm>
        </p:grpSpPr>
        <p:sp>
          <p:nvSpPr>
            <p:cNvPr id="10350" name="Google Shape;10350;p9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93"/>
          <p:cNvGrpSpPr/>
          <p:nvPr/>
        </p:nvGrpSpPr>
        <p:grpSpPr>
          <a:xfrm>
            <a:off x="1381477" y="1688773"/>
            <a:ext cx="444605" cy="420559"/>
            <a:chOff x="-6338550" y="3272950"/>
            <a:chExt cx="308775" cy="292075"/>
          </a:xfrm>
        </p:grpSpPr>
        <p:sp>
          <p:nvSpPr>
            <p:cNvPr id="10355" name="Google Shape;10355;p9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9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9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93"/>
          <p:cNvGrpSpPr/>
          <p:nvPr/>
        </p:nvGrpSpPr>
        <p:grpSpPr>
          <a:xfrm>
            <a:off x="1392817" y="2205194"/>
            <a:ext cx="421927" cy="419659"/>
            <a:chOff x="-6329100" y="3632100"/>
            <a:chExt cx="293025" cy="291450"/>
          </a:xfrm>
        </p:grpSpPr>
        <p:sp>
          <p:nvSpPr>
            <p:cNvPr id="10359" name="Google Shape;10359;p9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93"/>
          <p:cNvGrpSpPr/>
          <p:nvPr/>
        </p:nvGrpSpPr>
        <p:grpSpPr>
          <a:xfrm>
            <a:off x="1405867" y="2756828"/>
            <a:ext cx="419623" cy="419659"/>
            <a:chOff x="-6329875" y="3992050"/>
            <a:chExt cx="291425" cy="291450"/>
          </a:xfrm>
        </p:grpSpPr>
        <p:sp>
          <p:nvSpPr>
            <p:cNvPr id="10363" name="Google Shape;10363;p9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9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93"/>
          <p:cNvGrpSpPr/>
          <p:nvPr/>
        </p:nvGrpSpPr>
        <p:grpSpPr>
          <a:xfrm>
            <a:off x="4092004" y="1687530"/>
            <a:ext cx="423079" cy="423043"/>
            <a:chOff x="-4478975" y="3251700"/>
            <a:chExt cx="293825" cy="293800"/>
          </a:xfrm>
        </p:grpSpPr>
        <p:sp>
          <p:nvSpPr>
            <p:cNvPr id="10368" name="Google Shape;10368;p9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93"/>
          <p:cNvGrpSpPr/>
          <p:nvPr/>
        </p:nvGrpSpPr>
        <p:grpSpPr>
          <a:xfrm>
            <a:off x="4092004" y="2205192"/>
            <a:ext cx="423079" cy="419659"/>
            <a:chOff x="-4475825" y="3612425"/>
            <a:chExt cx="293825" cy="291450"/>
          </a:xfrm>
        </p:grpSpPr>
        <p:sp>
          <p:nvSpPr>
            <p:cNvPr id="10372" name="Google Shape;10372;p9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93"/>
          <p:cNvGrpSpPr/>
          <p:nvPr/>
        </p:nvGrpSpPr>
        <p:grpSpPr>
          <a:xfrm>
            <a:off x="4101077" y="2756844"/>
            <a:ext cx="428730" cy="419623"/>
            <a:chOff x="-4480550" y="3970800"/>
            <a:chExt cx="297750" cy="291425"/>
          </a:xfrm>
        </p:grpSpPr>
        <p:sp>
          <p:nvSpPr>
            <p:cNvPr id="10376" name="Google Shape;10376;p9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9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93"/>
          <p:cNvGrpSpPr/>
          <p:nvPr/>
        </p:nvGrpSpPr>
        <p:grpSpPr>
          <a:xfrm>
            <a:off x="6804910" y="1689221"/>
            <a:ext cx="415123" cy="419659"/>
            <a:chOff x="-2668225" y="3239075"/>
            <a:chExt cx="288300" cy="291450"/>
          </a:xfrm>
        </p:grpSpPr>
        <p:sp>
          <p:nvSpPr>
            <p:cNvPr id="10379" name="Google Shape;10379;p9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9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9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9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9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93"/>
          <p:cNvGrpSpPr/>
          <p:nvPr/>
        </p:nvGrpSpPr>
        <p:grpSpPr>
          <a:xfrm>
            <a:off x="6802066" y="2205191"/>
            <a:ext cx="420811" cy="419659"/>
            <a:chOff x="-2671375" y="3597450"/>
            <a:chExt cx="292250" cy="291450"/>
          </a:xfrm>
        </p:grpSpPr>
        <p:sp>
          <p:nvSpPr>
            <p:cNvPr id="10385" name="Google Shape;10385;p9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9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93"/>
          <p:cNvGrpSpPr/>
          <p:nvPr/>
        </p:nvGrpSpPr>
        <p:grpSpPr>
          <a:xfrm>
            <a:off x="6812849" y="2755691"/>
            <a:ext cx="423043" cy="421927"/>
            <a:chOff x="-2670575" y="3956600"/>
            <a:chExt cx="293800" cy="293025"/>
          </a:xfrm>
        </p:grpSpPr>
        <p:sp>
          <p:nvSpPr>
            <p:cNvPr id="10388" name="Google Shape;10388;p9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9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93"/>
          <p:cNvGrpSpPr/>
          <p:nvPr/>
        </p:nvGrpSpPr>
        <p:grpSpPr>
          <a:xfrm>
            <a:off x="3070370" y="3311947"/>
            <a:ext cx="426462" cy="418363"/>
            <a:chOff x="-1183550" y="3586525"/>
            <a:chExt cx="296175" cy="290550"/>
          </a:xfrm>
        </p:grpSpPr>
        <p:sp>
          <p:nvSpPr>
            <p:cNvPr id="10393" name="Google Shape;10393;p9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9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9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9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93"/>
          <p:cNvGrpSpPr/>
          <p:nvPr/>
        </p:nvGrpSpPr>
        <p:grpSpPr>
          <a:xfrm>
            <a:off x="1933980" y="1689799"/>
            <a:ext cx="420811" cy="418507"/>
            <a:chOff x="-5971525" y="3273750"/>
            <a:chExt cx="292250" cy="290650"/>
          </a:xfrm>
        </p:grpSpPr>
        <p:sp>
          <p:nvSpPr>
            <p:cNvPr id="10403" name="Google Shape;10403;p9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93"/>
          <p:cNvGrpSpPr/>
          <p:nvPr/>
        </p:nvGrpSpPr>
        <p:grpSpPr>
          <a:xfrm>
            <a:off x="1928310" y="2203826"/>
            <a:ext cx="432150" cy="422395"/>
            <a:chOff x="-5974675" y="3632100"/>
            <a:chExt cx="300125" cy="293350"/>
          </a:xfrm>
        </p:grpSpPr>
        <p:sp>
          <p:nvSpPr>
            <p:cNvPr id="10406" name="Google Shape;10406;p9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93"/>
          <p:cNvGrpSpPr/>
          <p:nvPr/>
        </p:nvGrpSpPr>
        <p:grpSpPr>
          <a:xfrm>
            <a:off x="1958351" y="2755694"/>
            <a:ext cx="395865" cy="421927"/>
            <a:chOff x="-5971525" y="3990475"/>
            <a:chExt cx="274925" cy="293025"/>
          </a:xfrm>
        </p:grpSpPr>
        <p:sp>
          <p:nvSpPr>
            <p:cNvPr id="10410" name="Google Shape;10410;p9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9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9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93"/>
          <p:cNvGrpSpPr/>
          <p:nvPr/>
        </p:nvGrpSpPr>
        <p:grpSpPr>
          <a:xfrm>
            <a:off x="4631558" y="1689798"/>
            <a:ext cx="420775" cy="418507"/>
            <a:chOff x="-4118225" y="3253275"/>
            <a:chExt cx="292225" cy="290650"/>
          </a:xfrm>
        </p:grpSpPr>
        <p:sp>
          <p:nvSpPr>
            <p:cNvPr id="10415" name="Google Shape;10415;p9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93"/>
          <p:cNvGrpSpPr/>
          <p:nvPr/>
        </p:nvGrpSpPr>
        <p:grpSpPr>
          <a:xfrm>
            <a:off x="4682008" y="2204922"/>
            <a:ext cx="319874" cy="420199"/>
            <a:chOff x="-4082800" y="3612425"/>
            <a:chExt cx="222150" cy="291825"/>
          </a:xfrm>
        </p:grpSpPr>
        <p:sp>
          <p:nvSpPr>
            <p:cNvPr id="10418" name="Google Shape;10418;p9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93"/>
          <p:cNvGrpSpPr/>
          <p:nvPr/>
        </p:nvGrpSpPr>
        <p:grpSpPr>
          <a:xfrm>
            <a:off x="4643456" y="2769876"/>
            <a:ext cx="420775" cy="393561"/>
            <a:chOff x="-4118225" y="3990475"/>
            <a:chExt cx="292225" cy="273325"/>
          </a:xfrm>
        </p:grpSpPr>
        <p:sp>
          <p:nvSpPr>
            <p:cNvPr id="10422" name="Google Shape;10422;p9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9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9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93"/>
          <p:cNvGrpSpPr/>
          <p:nvPr/>
        </p:nvGrpSpPr>
        <p:grpSpPr>
          <a:xfrm>
            <a:off x="7354110" y="1688087"/>
            <a:ext cx="394713" cy="421927"/>
            <a:chOff x="-2312225" y="3238300"/>
            <a:chExt cx="274125" cy="293025"/>
          </a:xfrm>
        </p:grpSpPr>
        <p:sp>
          <p:nvSpPr>
            <p:cNvPr id="10427" name="Google Shape;10427;p9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9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9" name="Google Shape;10429;p93"/>
          <p:cNvGrpSpPr/>
          <p:nvPr/>
        </p:nvGrpSpPr>
        <p:grpSpPr>
          <a:xfrm>
            <a:off x="7341062" y="2153586"/>
            <a:ext cx="420811" cy="522864"/>
            <a:chOff x="-2310650" y="3525775"/>
            <a:chExt cx="292250" cy="363125"/>
          </a:xfrm>
        </p:grpSpPr>
        <p:sp>
          <p:nvSpPr>
            <p:cNvPr id="10430" name="Google Shape;10430;p9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9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9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93"/>
          <p:cNvGrpSpPr/>
          <p:nvPr/>
        </p:nvGrpSpPr>
        <p:grpSpPr>
          <a:xfrm>
            <a:off x="7351827" y="2756825"/>
            <a:ext cx="423079" cy="419659"/>
            <a:chOff x="-2310650" y="3958175"/>
            <a:chExt cx="293825" cy="291450"/>
          </a:xfrm>
        </p:grpSpPr>
        <p:sp>
          <p:nvSpPr>
            <p:cNvPr id="10435" name="Google Shape;10435;p9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9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93"/>
          <p:cNvGrpSpPr/>
          <p:nvPr/>
        </p:nvGrpSpPr>
        <p:grpSpPr>
          <a:xfrm>
            <a:off x="4718688" y="3308459"/>
            <a:ext cx="424159" cy="419659"/>
            <a:chOff x="-1182750" y="3962900"/>
            <a:chExt cx="294575" cy="291450"/>
          </a:xfrm>
        </p:grpSpPr>
        <p:sp>
          <p:nvSpPr>
            <p:cNvPr id="10438" name="Google Shape;10438;p9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9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93"/>
          <p:cNvGrpSpPr/>
          <p:nvPr/>
        </p:nvGrpSpPr>
        <p:grpSpPr>
          <a:xfrm>
            <a:off x="2471824" y="1689223"/>
            <a:ext cx="424195" cy="419659"/>
            <a:chOff x="-5611575" y="3272950"/>
            <a:chExt cx="294600" cy="291450"/>
          </a:xfrm>
        </p:grpSpPr>
        <p:sp>
          <p:nvSpPr>
            <p:cNvPr id="10446" name="Google Shape;10446;p9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9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9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93"/>
          <p:cNvGrpSpPr/>
          <p:nvPr/>
        </p:nvGrpSpPr>
        <p:grpSpPr>
          <a:xfrm>
            <a:off x="2471824" y="2205770"/>
            <a:ext cx="424195" cy="418507"/>
            <a:chOff x="-5613150" y="3632900"/>
            <a:chExt cx="294600" cy="290650"/>
          </a:xfrm>
        </p:grpSpPr>
        <p:sp>
          <p:nvSpPr>
            <p:cNvPr id="10452" name="Google Shape;10452;p9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9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93"/>
          <p:cNvGrpSpPr/>
          <p:nvPr/>
        </p:nvGrpSpPr>
        <p:grpSpPr>
          <a:xfrm>
            <a:off x="2483722" y="2756270"/>
            <a:ext cx="424195" cy="420775"/>
            <a:chOff x="-5613150" y="3991275"/>
            <a:chExt cx="294600" cy="292225"/>
          </a:xfrm>
        </p:grpSpPr>
        <p:sp>
          <p:nvSpPr>
            <p:cNvPr id="10455" name="Google Shape;10455;p9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9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9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93"/>
          <p:cNvGrpSpPr/>
          <p:nvPr/>
        </p:nvGrpSpPr>
        <p:grpSpPr>
          <a:xfrm>
            <a:off x="5155210" y="1689438"/>
            <a:ext cx="434634" cy="419227"/>
            <a:chOff x="-3768700" y="3253275"/>
            <a:chExt cx="301850" cy="291150"/>
          </a:xfrm>
        </p:grpSpPr>
        <p:sp>
          <p:nvSpPr>
            <p:cNvPr id="10465" name="Google Shape;10465;p9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9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8" name="Google Shape;10468;p93"/>
          <p:cNvGrpSpPr/>
          <p:nvPr/>
        </p:nvGrpSpPr>
        <p:grpSpPr>
          <a:xfrm>
            <a:off x="5159293" y="2217090"/>
            <a:ext cx="426462" cy="395865"/>
            <a:chOff x="-3808700" y="3628950"/>
            <a:chExt cx="296175" cy="274925"/>
          </a:xfrm>
        </p:grpSpPr>
        <p:sp>
          <p:nvSpPr>
            <p:cNvPr id="10469" name="Google Shape;10469;p9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9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93"/>
          <p:cNvGrpSpPr/>
          <p:nvPr/>
        </p:nvGrpSpPr>
        <p:grpSpPr>
          <a:xfrm>
            <a:off x="5224504" y="2756412"/>
            <a:ext cx="419443" cy="420487"/>
            <a:chOff x="-3771675" y="3971775"/>
            <a:chExt cx="291300" cy="292025"/>
          </a:xfrm>
        </p:grpSpPr>
        <p:sp>
          <p:nvSpPr>
            <p:cNvPr id="10473" name="Google Shape;10473;p9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9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9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93"/>
          <p:cNvGrpSpPr/>
          <p:nvPr/>
        </p:nvGrpSpPr>
        <p:grpSpPr>
          <a:xfrm>
            <a:off x="7885948" y="1716461"/>
            <a:ext cx="420271" cy="320774"/>
            <a:chOff x="-1951475" y="3273100"/>
            <a:chExt cx="291875" cy="222775"/>
          </a:xfrm>
        </p:grpSpPr>
        <p:sp>
          <p:nvSpPr>
            <p:cNvPr id="10479" name="Google Shape;10479;p9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9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9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2" name="Google Shape;10482;p93"/>
          <p:cNvGrpSpPr/>
          <p:nvPr/>
        </p:nvGrpSpPr>
        <p:grpSpPr>
          <a:xfrm>
            <a:off x="7883429" y="2205191"/>
            <a:ext cx="425310" cy="419659"/>
            <a:chOff x="-1951475" y="3597450"/>
            <a:chExt cx="295375" cy="291450"/>
          </a:xfrm>
        </p:grpSpPr>
        <p:sp>
          <p:nvSpPr>
            <p:cNvPr id="10483" name="Google Shape;10483;p9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9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7" name="Google Shape;10487;p93"/>
          <p:cNvGrpSpPr/>
          <p:nvPr/>
        </p:nvGrpSpPr>
        <p:grpSpPr>
          <a:xfrm>
            <a:off x="7885680" y="2756825"/>
            <a:ext cx="444605" cy="419659"/>
            <a:chOff x="-1960150" y="3956600"/>
            <a:chExt cx="308775" cy="291450"/>
          </a:xfrm>
        </p:grpSpPr>
        <p:sp>
          <p:nvSpPr>
            <p:cNvPr id="10488" name="Google Shape;10488;p9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9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93"/>
          <p:cNvGrpSpPr/>
          <p:nvPr/>
        </p:nvGrpSpPr>
        <p:grpSpPr>
          <a:xfrm>
            <a:off x="1939718" y="3307636"/>
            <a:ext cx="420775" cy="420775"/>
            <a:chOff x="-804700" y="3226500"/>
            <a:chExt cx="292225" cy="292225"/>
          </a:xfrm>
        </p:grpSpPr>
        <p:sp>
          <p:nvSpPr>
            <p:cNvPr id="10491" name="Google Shape;10491;p9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9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9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9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8" name="Google Shape;10498;p93"/>
          <p:cNvGrpSpPr/>
          <p:nvPr/>
        </p:nvGrpSpPr>
        <p:grpSpPr>
          <a:xfrm>
            <a:off x="3019809" y="1688647"/>
            <a:ext cx="420775" cy="420811"/>
            <a:chOff x="-5251625" y="3272950"/>
            <a:chExt cx="292225" cy="292250"/>
          </a:xfrm>
        </p:grpSpPr>
        <p:sp>
          <p:nvSpPr>
            <p:cNvPr id="10499" name="Google Shape;10499;p9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93"/>
          <p:cNvGrpSpPr/>
          <p:nvPr/>
        </p:nvGrpSpPr>
        <p:grpSpPr>
          <a:xfrm>
            <a:off x="3016407" y="2204348"/>
            <a:ext cx="427578" cy="421351"/>
            <a:chOff x="-5254775" y="3631325"/>
            <a:chExt cx="296950" cy="292625"/>
          </a:xfrm>
        </p:grpSpPr>
        <p:sp>
          <p:nvSpPr>
            <p:cNvPr id="10503" name="Google Shape;10503;p9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9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9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0" name="Google Shape;10510;p93"/>
          <p:cNvGrpSpPr/>
          <p:nvPr/>
        </p:nvGrpSpPr>
        <p:grpSpPr>
          <a:xfrm>
            <a:off x="3032265" y="2756270"/>
            <a:ext cx="419659" cy="420775"/>
            <a:chOff x="-5251625" y="3991275"/>
            <a:chExt cx="291450" cy="292225"/>
          </a:xfrm>
        </p:grpSpPr>
        <p:sp>
          <p:nvSpPr>
            <p:cNvPr id="10511" name="Google Shape;10511;p9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9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6" name="Google Shape;10516;p93"/>
          <p:cNvGrpSpPr/>
          <p:nvPr/>
        </p:nvGrpSpPr>
        <p:grpSpPr>
          <a:xfrm>
            <a:off x="5772848" y="1689240"/>
            <a:ext cx="319874" cy="419623"/>
            <a:chOff x="-3365275" y="3253275"/>
            <a:chExt cx="222150" cy="291425"/>
          </a:xfrm>
        </p:grpSpPr>
        <p:sp>
          <p:nvSpPr>
            <p:cNvPr id="10517" name="Google Shape;10517;p9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9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93"/>
          <p:cNvGrpSpPr/>
          <p:nvPr/>
        </p:nvGrpSpPr>
        <p:grpSpPr>
          <a:xfrm>
            <a:off x="5746786" y="2204058"/>
            <a:ext cx="371998" cy="421927"/>
            <a:chOff x="-3383375" y="3611625"/>
            <a:chExt cx="258350" cy="293025"/>
          </a:xfrm>
        </p:grpSpPr>
        <p:sp>
          <p:nvSpPr>
            <p:cNvPr id="10520" name="Google Shape;10520;p9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93"/>
          <p:cNvGrpSpPr/>
          <p:nvPr/>
        </p:nvGrpSpPr>
        <p:grpSpPr>
          <a:xfrm>
            <a:off x="5809135" y="2756826"/>
            <a:ext cx="271097" cy="419659"/>
            <a:chOff x="-3347950" y="3971575"/>
            <a:chExt cx="188275" cy="291450"/>
          </a:xfrm>
        </p:grpSpPr>
        <p:sp>
          <p:nvSpPr>
            <p:cNvPr id="10523" name="Google Shape;10523;p9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93"/>
          <p:cNvGrpSpPr/>
          <p:nvPr/>
        </p:nvGrpSpPr>
        <p:grpSpPr>
          <a:xfrm>
            <a:off x="858994" y="3307061"/>
            <a:ext cx="371998" cy="421927"/>
            <a:chOff x="-1575775" y="3238300"/>
            <a:chExt cx="258350" cy="293025"/>
          </a:xfrm>
        </p:grpSpPr>
        <p:sp>
          <p:nvSpPr>
            <p:cNvPr id="10527" name="Google Shape;10527;p9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9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9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93"/>
          <p:cNvGrpSpPr/>
          <p:nvPr/>
        </p:nvGrpSpPr>
        <p:grpSpPr>
          <a:xfrm>
            <a:off x="2503892" y="3309051"/>
            <a:ext cx="423079" cy="424159"/>
            <a:chOff x="-1591550" y="3597475"/>
            <a:chExt cx="293825" cy="294575"/>
          </a:xfrm>
        </p:grpSpPr>
        <p:sp>
          <p:nvSpPr>
            <p:cNvPr id="10533" name="Google Shape;10533;p9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93"/>
          <p:cNvGrpSpPr/>
          <p:nvPr/>
        </p:nvGrpSpPr>
        <p:grpSpPr>
          <a:xfrm>
            <a:off x="4153362" y="3318663"/>
            <a:ext cx="421927" cy="399248"/>
            <a:chOff x="-1592325" y="3957400"/>
            <a:chExt cx="293025" cy="277275"/>
          </a:xfrm>
        </p:grpSpPr>
        <p:sp>
          <p:nvSpPr>
            <p:cNvPr id="10537" name="Google Shape;10537;p9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1" name="Google Shape;10541;p93"/>
          <p:cNvGrpSpPr/>
          <p:nvPr/>
        </p:nvGrpSpPr>
        <p:grpSpPr>
          <a:xfrm>
            <a:off x="3640232" y="3310744"/>
            <a:ext cx="369730" cy="420775"/>
            <a:chOff x="-778700" y="3612425"/>
            <a:chExt cx="256775" cy="292225"/>
          </a:xfrm>
        </p:grpSpPr>
        <p:sp>
          <p:nvSpPr>
            <p:cNvPr id="10542" name="Google Shape;10542;p9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9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9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9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93"/>
          <p:cNvGrpSpPr/>
          <p:nvPr/>
        </p:nvGrpSpPr>
        <p:grpSpPr>
          <a:xfrm>
            <a:off x="6111733" y="3828305"/>
            <a:ext cx="340731" cy="387641"/>
            <a:chOff x="7728464" y="1561258"/>
            <a:chExt cx="349719" cy="397866"/>
          </a:xfrm>
        </p:grpSpPr>
        <p:sp>
          <p:nvSpPr>
            <p:cNvPr id="10549" name="Google Shape;10549;p9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93"/>
          <p:cNvGrpSpPr/>
          <p:nvPr/>
        </p:nvGrpSpPr>
        <p:grpSpPr>
          <a:xfrm>
            <a:off x="4034702" y="3828305"/>
            <a:ext cx="387681" cy="387641"/>
            <a:chOff x="5611350" y="1561258"/>
            <a:chExt cx="397907" cy="397866"/>
          </a:xfrm>
        </p:grpSpPr>
        <p:sp>
          <p:nvSpPr>
            <p:cNvPr id="10552" name="Google Shape;10552;p9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9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93"/>
          <p:cNvGrpSpPr/>
          <p:nvPr/>
        </p:nvGrpSpPr>
        <p:grpSpPr>
          <a:xfrm>
            <a:off x="4553987" y="3925571"/>
            <a:ext cx="387610" cy="193109"/>
            <a:chOff x="6140660" y="1661097"/>
            <a:chExt cx="397835" cy="198202"/>
          </a:xfrm>
        </p:grpSpPr>
        <p:sp>
          <p:nvSpPr>
            <p:cNvPr id="10557" name="Google Shape;10557;p9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9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93"/>
          <p:cNvGrpSpPr/>
          <p:nvPr/>
        </p:nvGrpSpPr>
        <p:grpSpPr>
          <a:xfrm>
            <a:off x="5073202" y="3828305"/>
            <a:ext cx="387681" cy="387641"/>
            <a:chOff x="6669907" y="1561258"/>
            <a:chExt cx="397907" cy="397866"/>
          </a:xfrm>
        </p:grpSpPr>
        <p:sp>
          <p:nvSpPr>
            <p:cNvPr id="10562" name="Google Shape;10562;p9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7" name="Google Shape;10567;p93"/>
          <p:cNvGrpSpPr/>
          <p:nvPr/>
        </p:nvGrpSpPr>
        <p:grpSpPr>
          <a:xfrm>
            <a:off x="1958433" y="3885842"/>
            <a:ext cx="387681" cy="272572"/>
            <a:chOff x="3386036" y="1746339"/>
            <a:chExt cx="397907" cy="279762"/>
          </a:xfrm>
        </p:grpSpPr>
        <p:sp>
          <p:nvSpPr>
            <p:cNvPr id="10568" name="Google Shape;10568;p9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9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93"/>
          <p:cNvGrpSpPr/>
          <p:nvPr/>
        </p:nvGrpSpPr>
        <p:grpSpPr>
          <a:xfrm>
            <a:off x="2996130" y="3828288"/>
            <a:ext cx="387681" cy="387681"/>
            <a:chOff x="4417380" y="1687279"/>
            <a:chExt cx="397907" cy="397907"/>
          </a:xfrm>
        </p:grpSpPr>
        <p:sp>
          <p:nvSpPr>
            <p:cNvPr id="10571" name="Google Shape;10571;p9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93"/>
          <p:cNvGrpSpPr/>
          <p:nvPr/>
        </p:nvGrpSpPr>
        <p:grpSpPr>
          <a:xfrm>
            <a:off x="7942611" y="3308537"/>
            <a:ext cx="387661" cy="387661"/>
            <a:chOff x="2869999" y="1687279"/>
            <a:chExt cx="397887" cy="397887"/>
          </a:xfrm>
        </p:grpSpPr>
        <p:sp>
          <p:nvSpPr>
            <p:cNvPr id="10574" name="Google Shape;10574;p9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9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6" name="Google Shape;10576;p93"/>
          <p:cNvGrpSpPr/>
          <p:nvPr/>
        </p:nvGrpSpPr>
        <p:grpSpPr>
          <a:xfrm>
            <a:off x="2477718" y="3828664"/>
            <a:ext cx="386807" cy="386929"/>
            <a:chOff x="3902887" y="1687655"/>
            <a:chExt cx="397010" cy="397135"/>
          </a:xfrm>
        </p:grpSpPr>
        <p:sp>
          <p:nvSpPr>
            <p:cNvPr id="10577" name="Google Shape;10577;p9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9" name="Google Shape;10579;p93"/>
          <p:cNvGrpSpPr/>
          <p:nvPr/>
        </p:nvGrpSpPr>
        <p:grpSpPr>
          <a:xfrm>
            <a:off x="3515416" y="3828344"/>
            <a:ext cx="387681" cy="387681"/>
            <a:chOff x="4933458" y="1687279"/>
            <a:chExt cx="397907" cy="397907"/>
          </a:xfrm>
        </p:grpSpPr>
        <p:sp>
          <p:nvSpPr>
            <p:cNvPr id="10580" name="Google Shape;10580;p9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93"/>
          <p:cNvGrpSpPr/>
          <p:nvPr/>
        </p:nvGrpSpPr>
        <p:grpSpPr>
          <a:xfrm>
            <a:off x="6348367" y="3308537"/>
            <a:ext cx="387661" cy="387661"/>
            <a:chOff x="1379798" y="1723250"/>
            <a:chExt cx="397887" cy="397887"/>
          </a:xfrm>
        </p:grpSpPr>
        <p:sp>
          <p:nvSpPr>
            <p:cNvPr id="10583" name="Google Shape;10583;p9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9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7" name="Google Shape;10587;p93"/>
          <p:cNvGrpSpPr/>
          <p:nvPr/>
        </p:nvGrpSpPr>
        <p:grpSpPr>
          <a:xfrm>
            <a:off x="5286246" y="3308537"/>
            <a:ext cx="387681" cy="387661"/>
            <a:chOff x="266768" y="1721375"/>
            <a:chExt cx="397907" cy="397887"/>
          </a:xfrm>
        </p:grpSpPr>
        <p:sp>
          <p:nvSpPr>
            <p:cNvPr id="10588" name="Google Shape;10588;p9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93"/>
          <p:cNvGrpSpPr/>
          <p:nvPr/>
        </p:nvGrpSpPr>
        <p:grpSpPr>
          <a:xfrm>
            <a:off x="5817327" y="3308537"/>
            <a:ext cx="387641" cy="387661"/>
            <a:chOff x="864491" y="1723250"/>
            <a:chExt cx="397866" cy="397887"/>
          </a:xfrm>
        </p:grpSpPr>
        <p:sp>
          <p:nvSpPr>
            <p:cNvPr id="10591" name="Google Shape;10591;p9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4" name="Google Shape;10594;p9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5" name="Google Shape;10595;p93"/>
          <p:cNvGrpSpPr/>
          <p:nvPr/>
        </p:nvGrpSpPr>
        <p:grpSpPr>
          <a:xfrm>
            <a:off x="7411672" y="3308924"/>
            <a:ext cx="387539" cy="386888"/>
            <a:chOff x="2408992" y="1722875"/>
            <a:chExt cx="397761" cy="397093"/>
          </a:xfrm>
        </p:grpSpPr>
        <p:sp>
          <p:nvSpPr>
            <p:cNvPr id="10596" name="Google Shape;10596;p9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93"/>
          <p:cNvGrpSpPr/>
          <p:nvPr/>
        </p:nvGrpSpPr>
        <p:grpSpPr>
          <a:xfrm>
            <a:off x="6584154" y="3827060"/>
            <a:ext cx="388966" cy="388966"/>
            <a:chOff x="1190625" y="238125"/>
            <a:chExt cx="5235075" cy="5235075"/>
          </a:xfrm>
        </p:grpSpPr>
        <p:sp>
          <p:nvSpPr>
            <p:cNvPr id="10599" name="Google Shape;10599;p9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93"/>
          <p:cNvGrpSpPr/>
          <p:nvPr/>
        </p:nvGrpSpPr>
        <p:grpSpPr>
          <a:xfrm>
            <a:off x="5592488" y="3828305"/>
            <a:ext cx="387641" cy="387641"/>
            <a:chOff x="7199196" y="1561258"/>
            <a:chExt cx="397866" cy="397866"/>
          </a:xfrm>
        </p:grpSpPr>
        <p:sp>
          <p:nvSpPr>
            <p:cNvPr id="10602" name="Google Shape;10602;p9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9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9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5" name="Google Shape;10605;p9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09"/>
        <p:cNvGrpSpPr/>
        <p:nvPr/>
      </p:nvGrpSpPr>
      <p:grpSpPr>
        <a:xfrm>
          <a:off x="0" y="0"/>
          <a:ext cx="0" cy="0"/>
          <a:chOff x="0" y="0"/>
          <a:chExt cx="0" cy="0"/>
        </a:xfrm>
      </p:grpSpPr>
      <p:pic>
        <p:nvPicPr>
          <p:cNvPr id="10610" name="Google Shape;10610;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37"/>
        <p:cNvGrpSpPr/>
        <p:nvPr/>
      </p:nvGrpSpPr>
      <p:grpSpPr>
        <a:xfrm>
          <a:off x="0" y="0"/>
          <a:ext cx="0" cy="0"/>
          <a:chOff x="0" y="0"/>
          <a:chExt cx="0" cy="0"/>
        </a:xfrm>
      </p:grpSpPr>
      <p:sp>
        <p:nvSpPr>
          <p:cNvPr id="1938" name="Google Shape;1938;p69"/>
          <p:cNvSpPr txBox="1">
            <a:spLocks noGrp="1"/>
          </p:cNvSpPr>
          <p:nvPr>
            <p:ph type="title"/>
          </p:nvPr>
        </p:nvSpPr>
        <p:spPr>
          <a:xfrm flipH="1">
            <a:off x="508992" y="0"/>
            <a:ext cx="4329707" cy="5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Prinsip Manajemen Keuangan</a:t>
            </a:r>
            <a:endParaRPr sz="2800" dirty="0"/>
          </a:p>
        </p:txBody>
      </p:sp>
      <p:sp>
        <p:nvSpPr>
          <p:cNvPr id="1939" name="Google Shape;1939;p69"/>
          <p:cNvSpPr txBox="1">
            <a:spLocks noGrp="1"/>
          </p:cNvSpPr>
          <p:nvPr>
            <p:ph type="subTitle" idx="1"/>
          </p:nvPr>
        </p:nvSpPr>
        <p:spPr>
          <a:xfrm flipH="1">
            <a:off x="328885" y="1729648"/>
            <a:ext cx="4040617" cy="276523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400" b="1" dirty="0"/>
              <a:t>Akuntabilitas</a:t>
            </a:r>
            <a:r>
              <a:rPr lang="en-US" sz="1400" dirty="0"/>
              <a:t>.</a:t>
            </a:r>
            <a:br>
              <a:rPr lang="en-US" sz="1400" dirty="0"/>
            </a:br>
            <a:endParaRPr lang="en-US" sz="1400" dirty="0"/>
          </a:p>
          <a:p>
            <a:pPr marL="285750" lvl="0" indent="-285750" algn="l" rtl="0">
              <a:spcBef>
                <a:spcPts val="0"/>
              </a:spcBef>
              <a:spcAft>
                <a:spcPts val="0"/>
              </a:spcAft>
              <a:buFont typeface="Arial" panose="020B0604020202020204" pitchFamily="34" charset="0"/>
              <a:buChar char="•"/>
            </a:pPr>
            <a:r>
              <a:rPr lang="en-US" sz="1400" b="1" dirty="0" err="1"/>
              <a:t>Konsistensi</a:t>
            </a:r>
            <a:br>
              <a:rPr lang="en-US" sz="1400" b="1" dirty="0"/>
            </a:br>
            <a:endParaRPr lang="en-US" sz="1400" b="1" dirty="0"/>
          </a:p>
          <a:p>
            <a:pPr marL="285750" lvl="0" indent="-285750" algn="l" rtl="0">
              <a:spcBef>
                <a:spcPts val="0"/>
              </a:spcBef>
              <a:spcAft>
                <a:spcPts val="0"/>
              </a:spcAft>
              <a:buFont typeface="Arial" panose="020B0604020202020204" pitchFamily="34" charset="0"/>
              <a:buChar char="•"/>
            </a:pPr>
            <a:r>
              <a:rPr lang="en-US" sz="1400" b="1" dirty="0" err="1"/>
              <a:t>Kelangsungan</a:t>
            </a:r>
            <a:r>
              <a:rPr lang="en-US" sz="1400" b="1" dirty="0"/>
              <a:t> </a:t>
            </a:r>
            <a:r>
              <a:rPr lang="en-US" sz="1400" b="1" dirty="0" err="1"/>
              <a:t>Hidup</a:t>
            </a:r>
            <a:br>
              <a:rPr lang="en-US" sz="1400" b="1" dirty="0"/>
            </a:br>
            <a:endParaRPr lang="en-US" sz="1400" b="1" dirty="0"/>
          </a:p>
          <a:p>
            <a:pPr marL="285750" lvl="0" indent="-285750" algn="l" rtl="0">
              <a:spcBef>
                <a:spcPts val="0"/>
              </a:spcBef>
              <a:spcAft>
                <a:spcPts val="0"/>
              </a:spcAft>
              <a:buFont typeface="Arial" panose="020B0604020202020204" pitchFamily="34" charset="0"/>
              <a:buChar char="•"/>
            </a:pPr>
            <a:r>
              <a:rPr lang="en-US" sz="1400" b="1" dirty="0" err="1"/>
              <a:t>Transparansi</a:t>
            </a:r>
            <a:br>
              <a:rPr lang="en-US" sz="1400" dirty="0"/>
            </a:br>
            <a:endParaRPr lang="en-US" sz="1400" dirty="0"/>
          </a:p>
          <a:p>
            <a:pPr marL="285750" lvl="0" indent="-285750" algn="l" rtl="0">
              <a:spcBef>
                <a:spcPts val="0"/>
              </a:spcBef>
              <a:spcAft>
                <a:spcPts val="0"/>
              </a:spcAft>
              <a:buFont typeface="Arial" panose="020B0604020202020204" pitchFamily="34" charset="0"/>
              <a:buChar char="•"/>
            </a:pPr>
            <a:r>
              <a:rPr lang="en-US" sz="1400" b="1" dirty="0" err="1"/>
              <a:t>Standar</a:t>
            </a:r>
            <a:r>
              <a:rPr lang="en-US" sz="1400" b="1" dirty="0"/>
              <a:t> </a:t>
            </a:r>
            <a:r>
              <a:rPr lang="en-US" sz="1400" b="1" dirty="0" err="1"/>
              <a:t>Akuntansi</a:t>
            </a:r>
            <a:br>
              <a:rPr lang="en-US" sz="1400" b="1" dirty="0"/>
            </a:br>
            <a:endParaRPr lang="en-US" sz="1400" b="1" dirty="0"/>
          </a:p>
          <a:p>
            <a:pPr marL="285750" lvl="0" indent="-285750" algn="l" rtl="0">
              <a:spcBef>
                <a:spcPts val="0"/>
              </a:spcBef>
              <a:spcAft>
                <a:spcPts val="0"/>
              </a:spcAft>
              <a:buFont typeface="Arial" panose="020B0604020202020204" pitchFamily="34" charset="0"/>
              <a:buChar char="•"/>
            </a:pPr>
            <a:r>
              <a:rPr lang="en-US" sz="1400" b="1" dirty="0" err="1"/>
              <a:t>Integritas</a:t>
            </a:r>
            <a:br>
              <a:rPr lang="en-US" sz="1400" b="1" dirty="0"/>
            </a:br>
            <a:endParaRPr lang="en-US" sz="1400" b="1" dirty="0"/>
          </a:p>
          <a:p>
            <a:pPr marL="285750" lvl="0" indent="-285750" algn="l" rtl="0">
              <a:spcBef>
                <a:spcPts val="0"/>
              </a:spcBef>
              <a:spcAft>
                <a:spcPts val="0"/>
              </a:spcAft>
              <a:buFont typeface="Arial" panose="020B0604020202020204" pitchFamily="34" charset="0"/>
              <a:buChar char="•"/>
            </a:pPr>
            <a:r>
              <a:rPr lang="en-US" sz="1400" b="1" dirty="0" err="1"/>
              <a:t>Pengelolaan</a:t>
            </a:r>
            <a:endParaRPr lang="en-US" sz="1400" b="1" dirty="0"/>
          </a:p>
          <a:p>
            <a:pPr marL="0" lvl="0" indent="0" algn="l" rtl="0">
              <a:spcBef>
                <a:spcPts val="0"/>
              </a:spcBef>
              <a:spcAft>
                <a:spcPts val="0"/>
              </a:spcAft>
            </a:pPr>
            <a:endParaRPr lang="en-US" sz="1400" dirty="0"/>
          </a:p>
          <a:p>
            <a:pPr marL="0" lvl="0" indent="0" algn="l" rtl="0">
              <a:spcBef>
                <a:spcPts val="0"/>
              </a:spcBef>
              <a:spcAft>
                <a:spcPts val="0"/>
              </a:spcAft>
            </a:pPr>
            <a:endParaRPr lang="en-US" sz="1400" dirty="0"/>
          </a:p>
          <a:p>
            <a:pPr marL="285750" lvl="0" indent="-285750" algn="l" rtl="0">
              <a:spcBef>
                <a:spcPts val="0"/>
              </a:spcBef>
              <a:spcAft>
                <a:spcPts val="0"/>
              </a:spcAft>
              <a:buFont typeface="Arial" panose="020B0604020202020204" pitchFamily="34" charset="0"/>
              <a:buChar char="•"/>
            </a:pPr>
            <a:endParaRPr sz="1400" dirty="0"/>
          </a:p>
        </p:txBody>
      </p:sp>
      <p:sp>
        <p:nvSpPr>
          <p:cNvPr id="1940" name="Google Shape;1940;p69"/>
          <p:cNvSpPr/>
          <p:nvPr/>
        </p:nvSpPr>
        <p:spPr>
          <a:xfrm rot="-5400000">
            <a:off x="6674357" y="1104767"/>
            <a:ext cx="42418" cy="42453"/>
          </a:xfrm>
          <a:custGeom>
            <a:avLst/>
            <a:gdLst/>
            <a:ahLst/>
            <a:cxnLst/>
            <a:rect l="l" t="t" r="r" b="b"/>
            <a:pathLst>
              <a:path w="1189" h="1190" extrusionOk="0">
                <a:moveTo>
                  <a:pt x="1189" y="573"/>
                </a:moveTo>
                <a:cubicBezTo>
                  <a:pt x="1189" y="804"/>
                  <a:pt x="1050" y="1012"/>
                  <a:pt x="836" y="1100"/>
                </a:cubicBezTo>
                <a:cubicBezTo>
                  <a:pt x="622" y="1189"/>
                  <a:pt x="376" y="1140"/>
                  <a:pt x="212" y="977"/>
                </a:cubicBezTo>
                <a:cubicBezTo>
                  <a:pt x="49" y="812"/>
                  <a:pt x="1" y="566"/>
                  <a:pt x="89" y="352"/>
                </a:cubicBezTo>
                <a:cubicBezTo>
                  <a:pt x="178" y="140"/>
                  <a:pt x="387" y="0"/>
                  <a:pt x="619" y="0"/>
                </a:cubicBezTo>
                <a:cubicBezTo>
                  <a:pt x="934" y="2"/>
                  <a:pt x="1189" y="256"/>
                  <a:pt x="1189" y="573"/>
                </a:cubicBezTo>
                <a:close/>
              </a:path>
            </a:pathLst>
          </a:custGeom>
          <a:solidFill>
            <a:srgbClr val="C68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9"/>
          <p:cNvSpPr/>
          <p:nvPr/>
        </p:nvSpPr>
        <p:spPr>
          <a:xfrm rot="-5400000">
            <a:off x="6878152" y="1002433"/>
            <a:ext cx="41205" cy="245480"/>
          </a:xfrm>
          <a:custGeom>
            <a:avLst/>
            <a:gdLst/>
            <a:ahLst/>
            <a:cxnLst/>
            <a:rect l="l" t="t" r="r" b="b"/>
            <a:pathLst>
              <a:path w="1155" h="6881" extrusionOk="0">
                <a:moveTo>
                  <a:pt x="1149" y="582"/>
                </a:moveTo>
                <a:lnTo>
                  <a:pt x="1149" y="6300"/>
                </a:lnTo>
                <a:cubicBezTo>
                  <a:pt x="1154" y="6619"/>
                  <a:pt x="896" y="6881"/>
                  <a:pt x="578" y="6881"/>
                </a:cubicBezTo>
                <a:cubicBezTo>
                  <a:pt x="258" y="6881"/>
                  <a:pt x="1" y="6619"/>
                  <a:pt x="5" y="6300"/>
                </a:cubicBezTo>
                <a:lnTo>
                  <a:pt x="5" y="582"/>
                </a:lnTo>
                <a:cubicBezTo>
                  <a:pt x="1" y="262"/>
                  <a:pt x="258" y="1"/>
                  <a:pt x="578" y="1"/>
                </a:cubicBezTo>
                <a:cubicBezTo>
                  <a:pt x="896" y="1"/>
                  <a:pt x="1154" y="262"/>
                  <a:pt x="1149" y="582"/>
                </a:cubicBezTo>
                <a:close/>
              </a:path>
            </a:pathLst>
          </a:custGeom>
          <a:solidFill>
            <a:srgbClr val="C68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69"/>
          <p:cNvGrpSpPr/>
          <p:nvPr/>
        </p:nvGrpSpPr>
        <p:grpSpPr>
          <a:xfrm>
            <a:off x="4508593" y="939761"/>
            <a:ext cx="2373814" cy="3263977"/>
            <a:chOff x="5651593" y="939761"/>
            <a:chExt cx="2373814" cy="3263977"/>
          </a:xfrm>
        </p:grpSpPr>
        <p:sp>
          <p:nvSpPr>
            <p:cNvPr id="1943" name="Google Shape;1943;p69"/>
            <p:cNvSpPr/>
            <p:nvPr/>
          </p:nvSpPr>
          <p:spPr>
            <a:xfrm rot="-5400000">
              <a:off x="5206511" y="1384843"/>
              <a:ext cx="3263977" cy="2373814"/>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9"/>
            <p:cNvSpPr/>
            <p:nvPr/>
          </p:nvSpPr>
          <p:spPr>
            <a:xfrm rot="-5400000">
              <a:off x="6754252" y="3952050"/>
              <a:ext cx="169171" cy="168529"/>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5" name="Google Shape;1945;p69"/>
            <p:cNvPicPr preferRelativeResize="0"/>
            <p:nvPr/>
          </p:nvPicPr>
          <p:blipFill rotWithShape="1">
            <a:blip r:embed="rId3">
              <a:alphaModFix/>
            </a:blip>
            <a:srcRect l="2867" t="8012" r="55089"/>
            <a:stretch/>
          </p:blipFill>
          <p:spPr>
            <a:xfrm>
              <a:off x="5837050" y="1251275"/>
              <a:ext cx="2002925" cy="2596374"/>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54"/>
          <p:cNvSpPr txBox="1">
            <a:spLocks noGrp="1"/>
          </p:cNvSpPr>
          <p:nvPr>
            <p:ph type="title"/>
          </p:nvPr>
        </p:nvSpPr>
        <p:spPr>
          <a:xfrm>
            <a:off x="1043850" y="203325"/>
            <a:ext cx="4083900" cy="12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Tips Mengelola Manajemen Keuangan</a:t>
            </a:r>
            <a:endParaRPr sz="3200" dirty="0"/>
          </a:p>
        </p:txBody>
      </p:sp>
      <p:sp>
        <p:nvSpPr>
          <p:cNvPr id="1431" name="Google Shape;1431;p54"/>
          <p:cNvSpPr txBox="1">
            <a:spLocks noGrp="1"/>
          </p:cNvSpPr>
          <p:nvPr>
            <p:ph type="subTitle" idx="1"/>
          </p:nvPr>
        </p:nvSpPr>
        <p:spPr>
          <a:xfrm>
            <a:off x="677000" y="3134700"/>
            <a:ext cx="4083900" cy="10062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400" dirty="0" err="1">
                <a:solidFill>
                  <a:schemeClr val="dk1"/>
                </a:solidFill>
              </a:rPr>
              <a:t>Pisahkan</a:t>
            </a:r>
            <a:r>
              <a:rPr lang="en-US" sz="1400" dirty="0">
                <a:solidFill>
                  <a:schemeClr val="dk1"/>
                </a:solidFill>
              </a:rPr>
              <a:t> Antara </a:t>
            </a:r>
            <a:r>
              <a:rPr lang="en-US" sz="1400" dirty="0" err="1">
                <a:solidFill>
                  <a:schemeClr val="dk1"/>
                </a:solidFill>
              </a:rPr>
              <a:t>Rekening</a:t>
            </a:r>
            <a:r>
              <a:rPr lang="en-US" sz="1400" dirty="0">
                <a:solidFill>
                  <a:schemeClr val="dk1"/>
                </a:solidFill>
              </a:rPr>
              <a:t> </a:t>
            </a:r>
            <a:r>
              <a:rPr lang="en-US" sz="1400" dirty="0" err="1">
                <a:solidFill>
                  <a:schemeClr val="dk1"/>
                </a:solidFill>
              </a:rPr>
              <a:t>Pribadi</a:t>
            </a:r>
            <a:r>
              <a:rPr lang="en-US" sz="1400" dirty="0">
                <a:solidFill>
                  <a:schemeClr val="dk1"/>
                </a:solidFill>
              </a:rPr>
              <a:t> dan </a:t>
            </a:r>
            <a:r>
              <a:rPr lang="en-US" sz="1400" dirty="0" err="1">
                <a:solidFill>
                  <a:schemeClr val="dk1"/>
                </a:solidFill>
              </a:rPr>
              <a:t>Keuangan</a:t>
            </a:r>
            <a:r>
              <a:rPr lang="en-US" sz="1400" dirty="0">
                <a:solidFill>
                  <a:schemeClr val="dk1"/>
                </a:solidFill>
              </a:rPr>
              <a:t> Perusahaan</a:t>
            </a:r>
          </a:p>
          <a:p>
            <a:pPr marL="285750" lvl="0" indent="-285750" algn="l" rtl="0">
              <a:spcBef>
                <a:spcPts val="0"/>
              </a:spcBef>
              <a:spcAft>
                <a:spcPts val="0"/>
              </a:spcAft>
              <a:buFont typeface="Arial" panose="020B0604020202020204" pitchFamily="34" charset="0"/>
              <a:buChar char="•"/>
            </a:pP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r>
              <a:rPr lang="fi-FI" sz="1400" dirty="0">
                <a:solidFill>
                  <a:schemeClr val="dk1"/>
                </a:solidFill>
              </a:rPr>
              <a:t>Alokasikan Pengeluaran untuk Menggaji Diri Sendiri</a:t>
            </a:r>
          </a:p>
          <a:p>
            <a:pPr marL="285750" lvl="0" indent="-285750" algn="l" rtl="0">
              <a:spcBef>
                <a:spcPts val="0"/>
              </a:spcBef>
              <a:spcAft>
                <a:spcPts val="0"/>
              </a:spcAft>
              <a:buFont typeface="Arial" panose="020B0604020202020204" pitchFamily="34" charset="0"/>
              <a:buChar char="•"/>
            </a:pPr>
            <a:endParaRPr lang="fi-FI" sz="1400" dirty="0">
              <a:solidFill>
                <a:schemeClr val="dk1"/>
              </a:solidFill>
            </a:endParaRPr>
          </a:p>
          <a:p>
            <a:pPr marL="285750" lvl="0" indent="-285750" algn="l" rtl="0">
              <a:spcBef>
                <a:spcPts val="0"/>
              </a:spcBef>
              <a:spcAft>
                <a:spcPts val="0"/>
              </a:spcAft>
              <a:buFont typeface="Arial" panose="020B0604020202020204" pitchFamily="34" charset="0"/>
              <a:buChar char="•"/>
            </a:pPr>
            <a:r>
              <a:rPr lang="en-US" sz="1400" dirty="0" err="1">
                <a:solidFill>
                  <a:schemeClr val="dk1"/>
                </a:solidFill>
              </a:rPr>
              <a:t>Buat</a:t>
            </a:r>
            <a:r>
              <a:rPr lang="en-US" sz="1400" dirty="0">
                <a:solidFill>
                  <a:schemeClr val="dk1"/>
                </a:solidFill>
              </a:rPr>
              <a:t> </a:t>
            </a:r>
            <a:r>
              <a:rPr lang="en-US" sz="1400" dirty="0" err="1">
                <a:solidFill>
                  <a:schemeClr val="dk1"/>
                </a:solidFill>
              </a:rPr>
              <a:t>Laporan</a:t>
            </a:r>
            <a:r>
              <a:rPr lang="en-US" sz="1400" dirty="0">
                <a:solidFill>
                  <a:schemeClr val="dk1"/>
                </a:solidFill>
              </a:rPr>
              <a:t> </a:t>
            </a:r>
            <a:r>
              <a:rPr lang="en-US" sz="1400" dirty="0" err="1">
                <a:solidFill>
                  <a:schemeClr val="dk1"/>
                </a:solidFill>
              </a:rPr>
              <a:t>Keuangan</a:t>
            </a: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r>
              <a:rPr lang="fi-FI" sz="1400" dirty="0">
                <a:solidFill>
                  <a:schemeClr val="dk1"/>
                </a:solidFill>
              </a:rPr>
              <a:t>Buat Catatan Proyeksi Arus Kas</a:t>
            </a:r>
          </a:p>
          <a:p>
            <a:pPr marL="285750" lvl="0" indent="-285750" algn="l" rtl="0">
              <a:spcBef>
                <a:spcPts val="0"/>
              </a:spcBef>
              <a:spcAft>
                <a:spcPts val="0"/>
              </a:spcAft>
              <a:buFont typeface="Arial" panose="020B0604020202020204" pitchFamily="34" charset="0"/>
              <a:buChar char="•"/>
            </a:pPr>
            <a:endParaRPr lang="fi-FI" sz="1400" dirty="0">
              <a:solidFill>
                <a:schemeClr val="dk1"/>
              </a:solidFill>
            </a:endParaRPr>
          </a:p>
          <a:p>
            <a:pPr marL="285750" lvl="0" indent="-285750" algn="l" rtl="0">
              <a:spcBef>
                <a:spcPts val="0"/>
              </a:spcBef>
              <a:spcAft>
                <a:spcPts val="0"/>
              </a:spcAft>
              <a:buFont typeface="Arial" panose="020B0604020202020204" pitchFamily="34" charset="0"/>
              <a:buChar char="•"/>
            </a:pPr>
            <a:r>
              <a:rPr lang="en-US" sz="1400" dirty="0" err="1">
                <a:solidFill>
                  <a:schemeClr val="dk1"/>
                </a:solidFill>
              </a:rPr>
              <a:t>Hindari</a:t>
            </a:r>
            <a:r>
              <a:rPr lang="en-US" sz="1400" dirty="0">
                <a:solidFill>
                  <a:schemeClr val="dk1"/>
                </a:solidFill>
              </a:rPr>
              <a:t> Uang </a:t>
            </a:r>
            <a:r>
              <a:rPr lang="en-US" sz="1400" dirty="0" err="1">
                <a:solidFill>
                  <a:schemeClr val="dk1"/>
                </a:solidFill>
              </a:rPr>
              <a:t>Menginap</a:t>
            </a:r>
            <a:r>
              <a:rPr lang="en-US" sz="1400" dirty="0">
                <a:solidFill>
                  <a:schemeClr val="dk1"/>
                </a:solidFill>
              </a:rPr>
              <a:t> di </a:t>
            </a:r>
            <a:r>
              <a:rPr lang="en-US" sz="1400" dirty="0" err="1">
                <a:solidFill>
                  <a:schemeClr val="dk1"/>
                </a:solidFill>
              </a:rPr>
              <a:t>Karyawan</a:t>
            </a: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r>
              <a:rPr lang="en-US" sz="1400" dirty="0" err="1">
                <a:solidFill>
                  <a:schemeClr val="dk1"/>
                </a:solidFill>
              </a:rPr>
              <a:t>Lakukan</a:t>
            </a:r>
            <a:r>
              <a:rPr lang="en-US" sz="1400" dirty="0">
                <a:solidFill>
                  <a:schemeClr val="dk1"/>
                </a:solidFill>
              </a:rPr>
              <a:t> Cek Stok </a:t>
            </a:r>
            <a:r>
              <a:rPr lang="en-US" sz="1400" dirty="0" err="1">
                <a:solidFill>
                  <a:schemeClr val="dk1"/>
                </a:solidFill>
              </a:rPr>
              <a:t>Barang</a:t>
            </a: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endParaRPr lang="en-US" sz="1400" dirty="0">
              <a:solidFill>
                <a:schemeClr val="dk1"/>
              </a:solidFill>
            </a:endParaRPr>
          </a:p>
          <a:p>
            <a:pPr marL="285750" lvl="0" indent="-285750" algn="l" rtl="0">
              <a:spcBef>
                <a:spcPts val="0"/>
              </a:spcBef>
              <a:spcAft>
                <a:spcPts val="0"/>
              </a:spcAft>
              <a:buFont typeface="Arial" panose="020B0604020202020204" pitchFamily="34" charset="0"/>
              <a:buChar char="•"/>
            </a:pPr>
            <a:r>
              <a:rPr lang="en-US" sz="1400" dirty="0" err="1">
                <a:solidFill>
                  <a:schemeClr val="dk1"/>
                </a:solidFill>
              </a:rPr>
              <a:t>Pisahkan</a:t>
            </a:r>
            <a:r>
              <a:rPr lang="en-US" sz="1400" dirty="0">
                <a:solidFill>
                  <a:schemeClr val="dk1"/>
                </a:solidFill>
              </a:rPr>
              <a:t> </a:t>
            </a:r>
            <a:r>
              <a:rPr lang="en-US" sz="1400" dirty="0" err="1">
                <a:solidFill>
                  <a:schemeClr val="dk1"/>
                </a:solidFill>
              </a:rPr>
              <a:t>Kasir</a:t>
            </a:r>
            <a:r>
              <a:rPr lang="en-US" sz="1400" dirty="0">
                <a:solidFill>
                  <a:schemeClr val="dk1"/>
                </a:solidFill>
              </a:rPr>
              <a:t> dan </a:t>
            </a:r>
            <a:r>
              <a:rPr lang="en-US" sz="1400" dirty="0" err="1">
                <a:solidFill>
                  <a:schemeClr val="dk1"/>
                </a:solidFill>
              </a:rPr>
              <a:t>Akunting</a:t>
            </a:r>
            <a:br>
              <a:rPr lang="en-US" sz="1400" dirty="0">
                <a:solidFill>
                  <a:schemeClr val="dk1"/>
                </a:solidFill>
              </a:rPr>
            </a:br>
            <a:br>
              <a:rPr lang="en-US" sz="1400" dirty="0">
                <a:solidFill>
                  <a:schemeClr val="dk1"/>
                </a:solidFill>
              </a:rPr>
            </a:br>
            <a:endParaRPr lang="en-US" sz="1400" dirty="0">
              <a:solidFill>
                <a:schemeClr val="dk1"/>
              </a:solidFill>
            </a:endParaRPr>
          </a:p>
          <a:p>
            <a:pPr marL="0" lvl="0" indent="0" algn="l" rtl="0">
              <a:spcBef>
                <a:spcPts val="0"/>
              </a:spcBef>
              <a:spcAft>
                <a:spcPts val="0"/>
              </a:spcAft>
            </a:pPr>
            <a:endParaRPr sz="1400" dirty="0">
              <a:solidFill>
                <a:schemeClr val="dk1"/>
              </a:solidFill>
            </a:endParaRPr>
          </a:p>
        </p:txBody>
      </p:sp>
      <p:pic>
        <p:nvPicPr>
          <p:cNvPr id="1432" name="Google Shape;1432;p54"/>
          <p:cNvPicPr preferRelativeResize="0"/>
          <p:nvPr/>
        </p:nvPicPr>
        <p:blipFill rotWithShape="1">
          <a:blip r:embed="rId3">
            <a:alphaModFix/>
          </a:blip>
          <a:srcRect l="21315" t="30997" r="21475" b="-17924"/>
          <a:stretch/>
        </p:blipFill>
        <p:spPr>
          <a:xfrm rot="5400000" flipH="1">
            <a:off x="4577658" y="237058"/>
            <a:ext cx="5322726" cy="4648158"/>
          </a:xfrm>
          <a:prstGeom prst="flowChartDocumen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52"/>
          <p:cNvSpPr txBox="1">
            <a:spLocks noGrp="1"/>
          </p:cNvSpPr>
          <p:nvPr>
            <p:ph type="title"/>
          </p:nvPr>
        </p:nvSpPr>
        <p:spPr>
          <a:xfrm>
            <a:off x="3864700" y="1566389"/>
            <a:ext cx="4563900" cy="829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Kesimpulan</a:t>
            </a:r>
            <a:endParaRPr sz="2000" dirty="0"/>
          </a:p>
        </p:txBody>
      </p:sp>
      <p:sp>
        <p:nvSpPr>
          <p:cNvPr id="1350" name="Google Shape;1350;p52"/>
          <p:cNvSpPr txBox="1">
            <a:spLocks noGrp="1"/>
          </p:cNvSpPr>
          <p:nvPr>
            <p:ph type="subTitle" idx="1"/>
          </p:nvPr>
        </p:nvSpPr>
        <p:spPr>
          <a:xfrm>
            <a:off x="3268849" y="2081390"/>
            <a:ext cx="5875151" cy="2793812"/>
          </a:xfrm>
          <a:prstGeom prst="rect">
            <a:avLst/>
          </a:prstGeom>
        </p:spPr>
        <p:txBody>
          <a:bodyPr spcFirstLastPara="1" wrap="square" lIns="91425" tIns="91425" rIns="91425" bIns="91425" anchor="ctr" anchorCtr="0">
            <a:noAutofit/>
          </a:bodyPr>
          <a:lstStyle/>
          <a:p>
            <a:pPr algn="ctr"/>
            <a:r>
              <a:rPr lang="en-ID" sz="1050" b="0" i="0" dirty="0" err="1">
                <a:solidFill>
                  <a:schemeClr val="bg1"/>
                </a:solidFill>
                <a:effectLst/>
                <a:latin typeface="Roboto" panose="02000000000000000000" pitchFamily="2" charset="0"/>
              </a:rPr>
              <a:t>Manajemen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Keuangan</a:t>
            </a:r>
            <a:r>
              <a:rPr lang="en-ID" sz="1050" b="0" i="0" dirty="0">
                <a:solidFill>
                  <a:schemeClr val="bg1"/>
                </a:solidFill>
                <a:effectLst/>
                <a:latin typeface="Roboto" panose="02000000000000000000" pitchFamily="2" charset="0"/>
              </a:rPr>
              <a:t> sangat </a:t>
            </a:r>
            <a:r>
              <a:rPr lang="en-ID" sz="1050" b="0" i="0" dirty="0" err="1">
                <a:solidFill>
                  <a:schemeClr val="bg1"/>
                </a:solidFill>
                <a:effectLst/>
                <a:latin typeface="Roboto" panose="02000000000000000000" pitchFamily="2" charset="0"/>
              </a:rPr>
              <a:t>penting</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bagi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perusahaan</a:t>
            </a:r>
            <a:r>
              <a:rPr lang="en-ID" sz="1050" b="0" i="0" dirty="0">
                <a:solidFill>
                  <a:schemeClr val="bg1"/>
                </a:solidFill>
                <a:effectLst/>
                <a:latin typeface="Roboto" panose="02000000000000000000" pitchFamily="2" charset="0"/>
              </a:rPr>
              <a:t> mana pun, </a:t>
            </a:r>
            <a:r>
              <a:rPr lang="en-ID" sz="1050" b="0" i="0" dirty="0" err="1">
                <a:solidFill>
                  <a:schemeClr val="bg1"/>
                </a:solidFill>
                <a:effectLst/>
                <a:latin typeface="Roboto" panose="02000000000000000000" pitchFamily="2" charset="0"/>
              </a:rPr>
              <a:t>baik</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kecil</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maupun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besar</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Ini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seperti</a:t>
            </a:r>
            <a:r>
              <a:rPr lang="en-ID" sz="1050" b="0" i="0" dirty="0">
                <a:solidFill>
                  <a:schemeClr val="bg1"/>
                </a:solidFill>
                <a:effectLst/>
                <a:latin typeface="Roboto" panose="02000000000000000000" pitchFamily="2" charset="0"/>
              </a:rPr>
              <a:t> garis </a:t>
            </a:r>
            <a:r>
              <a:rPr lang="en-ID" sz="1050" b="0" i="0" dirty="0" err="1">
                <a:solidFill>
                  <a:schemeClr val="bg1"/>
                </a:solidFill>
                <a:effectLst/>
                <a:latin typeface="Roboto" panose="02000000000000000000" pitchFamily="2" charset="0"/>
              </a:rPr>
              <a:t>hidup</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bisnis</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Ini</a:t>
            </a:r>
            <a:r>
              <a:rPr lang="en-ID" sz="1050" b="0" i="0" dirty="0">
                <a:solidFill>
                  <a:schemeClr val="bg1"/>
                </a:solidFill>
                <a:effectLst/>
                <a:latin typeface="Roboto" panose="02000000000000000000" pitchFamily="2" charset="0"/>
              </a:rPr>
              <a:t> juga </a:t>
            </a:r>
            <a:r>
              <a:rPr lang="en-ID" sz="1050" b="0" i="0" dirty="0" err="1">
                <a:solidFill>
                  <a:schemeClr val="bg1"/>
                </a:solidFill>
                <a:effectLst/>
                <a:latin typeface="Roboto" panose="02000000000000000000" pitchFamily="2" charset="0"/>
              </a:rPr>
              <a:t>merupakan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aktivitas</a:t>
            </a:r>
            <a:r>
              <a:rPr lang="en-ID" sz="1050" b="0" i="0" dirty="0">
                <a:solidFill>
                  <a:schemeClr val="bg1"/>
                </a:solidFill>
                <a:effectLst/>
                <a:latin typeface="Roboto" panose="02000000000000000000" pitchFamily="2" charset="0"/>
              </a:rPr>
              <a:t> vital yang </a:t>
            </a:r>
            <a:r>
              <a:rPr lang="en-ID" sz="1050" b="0" i="0" dirty="0" err="1">
                <a:solidFill>
                  <a:schemeClr val="bg1"/>
                </a:solidFill>
                <a:effectLst/>
                <a:latin typeface="Roboto" panose="02000000000000000000" pitchFamily="2" charset="0"/>
              </a:rPr>
              <a:t>harus</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dilakukan</a:t>
            </a:r>
            <a:r>
              <a:rPr lang="en-ID" sz="1050" b="0" i="0" dirty="0">
                <a:solidFill>
                  <a:schemeClr val="bg1"/>
                </a:solidFill>
                <a:effectLst/>
                <a:latin typeface="Roboto" panose="02000000000000000000" pitchFamily="2" charset="0"/>
              </a:rPr>
              <a:t> di </a:t>
            </a:r>
            <a:r>
              <a:rPr lang="en-ID" sz="1050" b="0" i="0" dirty="0" err="1">
                <a:solidFill>
                  <a:schemeClr val="bg1"/>
                </a:solidFill>
                <a:effectLst/>
                <a:latin typeface="Roboto" panose="02000000000000000000" pitchFamily="2" charset="0"/>
              </a:rPr>
              <a:t>organisasi</a:t>
            </a:r>
            <a:r>
              <a:rPr lang="en-ID" sz="1050" b="0" i="0" dirty="0">
                <a:solidFill>
                  <a:schemeClr val="bg1"/>
                </a:solidFill>
                <a:effectLst/>
                <a:latin typeface="Roboto" panose="02000000000000000000" pitchFamily="2" charset="0"/>
              </a:rPr>
              <a:t> mana pun.</a:t>
            </a:r>
            <a:endParaRPr lang="id-ID" sz="1050" b="0" i="0" dirty="0">
              <a:solidFill>
                <a:schemeClr val="bg1"/>
              </a:solidFill>
              <a:effectLst/>
              <a:latin typeface="Roboto" panose="02000000000000000000" pitchFamily="2" charset="0"/>
            </a:endParaRPr>
          </a:p>
          <a:p>
            <a:pPr algn="ctr"/>
            <a:endParaRPr lang="en-ID" sz="1050" b="0" i="0" dirty="0">
              <a:solidFill>
                <a:schemeClr val="bg1"/>
              </a:solidFill>
              <a:effectLst/>
              <a:latin typeface="Roboto" panose="02000000000000000000" pitchFamily="2" charset="0"/>
            </a:endParaRPr>
          </a:p>
          <a:p>
            <a:pPr algn="ctr"/>
            <a:r>
              <a:rPr lang="en-ID" sz="1050" b="0" i="0" dirty="0" err="1">
                <a:solidFill>
                  <a:schemeClr val="bg1"/>
                </a:solidFill>
                <a:effectLst/>
                <a:latin typeface="Roboto" panose="02000000000000000000" pitchFamily="2" charset="0"/>
              </a:rPr>
              <a:t>Namun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sistem</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manajemen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ini</a:t>
            </a:r>
            <a:r>
              <a:rPr lang="en-ID" sz="1050" b="0" i="0" dirty="0">
                <a:solidFill>
                  <a:schemeClr val="bg1"/>
                </a:solidFill>
                <a:effectLst/>
                <a:latin typeface="Roboto" panose="02000000000000000000" pitchFamily="2" charset="0"/>
              </a:rPr>
              <a:t> juga </a:t>
            </a:r>
            <a:r>
              <a:rPr lang="en-ID" sz="1050" b="0" i="0" dirty="0" err="1">
                <a:solidFill>
                  <a:schemeClr val="bg1"/>
                </a:solidFill>
                <a:effectLst/>
                <a:latin typeface="Roboto" panose="02000000000000000000" pitchFamily="2" charset="0"/>
              </a:rPr>
              <a:t>memerlukan</a:t>
            </a:r>
            <a:r>
              <a:rPr lang="en-ID" sz="1050" b="0" i="0" dirty="0">
                <a:solidFill>
                  <a:schemeClr val="bg1"/>
                </a:solidFill>
                <a:effectLst/>
                <a:latin typeface="Roboto" panose="02000000000000000000" pitchFamily="2" charset="0"/>
              </a:rPr>
              <a:t> proses </a:t>
            </a:r>
            <a:r>
              <a:rPr lang="en-ID" sz="1050" b="0" i="0" dirty="0" err="1">
                <a:solidFill>
                  <a:schemeClr val="bg1"/>
                </a:solidFill>
                <a:effectLst/>
                <a:latin typeface="Roboto" panose="02000000000000000000" pitchFamily="2" charset="0"/>
              </a:rPr>
              <a:t>perencanaan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pengorganisasian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pemantauan</a:t>
            </a:r>
            <a:r>
              <a:rPr lang="en-ID" sz="1050" b="0" i="0" dirty="0">
                <a:solidFill>
                  <a:schemeClr val="bg1"/>
                </a:solidFill>
                <a:effectLst/>
                <a:latin typeface="Roboto" panose="02000000000000000000" pitchFamily="2" charset="0"/>
              </a:rPr>
              <a:t> dan juga </a:t>
            </a:r>
            <a:r>
              <a:rPr lang="en-ID" sz="1050" b="0" i="0" dirty="0" err="1">
                <a:solidFill>
                  <a:schemeClr val="bg1"/>
                </a:solidFill>
                <a:effectLst/>
                <a:latin typeface="Roboto" panose="02000000000000000000" pitchFamily="2" charset="0"/>
              </a:rPr>
              <a:t>pengendalian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sumber</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daya</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keuangan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suatu</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organisasi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Gagasan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untuk</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melakukan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itu</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adalah</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untuk</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dapat</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mencapai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visi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atau</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tujuan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perusahaan</a:t>
            </a:r>
            <a:r>
              <a:rPr lang="en-ID" sz="1050" b="0" i="0" dirty="0">
                <a:solidFill>
                  <a:schemeClr val="bg1"/>
                </a:solidFill>
                <a:effectLst/>
                <a:latin typeface="Roboto" panose="02000000000000000000" pitchFamily="2" charset="0"/>
              </a:rPr>
              <a:t> pada </a:t>
            </a:r>
            <a:r>
              <a:rPr lang="en-ID" sz="1050" b="0" i="0" dirty="0" err="1">
                <a:solidFill>
                  <a:schemeClr val="bg1"/>
                </a:solidFill>
                <a:effectLst/>
                <a:latin typeface="Roboto" panose="02000000000000000000" pitchFamily="2" charset="0"/>
              </a:rPr>
              <a:t>kerangka</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waktu</a:t>
            </a:r>
            <a:r>
              <a:rPr lang="en-ID" sz="1050" b="0" i="0" dirty="0">
                <a:solidFill>
                  <a:schemeClr val="bg1"/>
                </a:solidFill>
                <a:effectLst/>
                <a:latin typeface="Roboto" panose="02000000000000000000" pitchFamily="2" charset="0"/>
              </a:rPr>
              <a:t> yang </a:t>
            </a:r>
            <a:r>
              <a:rPr lang="en-ID" sz="1050" b="0" i="0" dirty="0" err="1">
                <a:solidFill>
                  <a:schemeClr val="bg1"/>
                </a:solidFill>
                <a:effectLst/>
                <a:latin typeface="Roboto" panose="02000000000000000000" pitchFamily="2" charset="0"/>
              </a:rPr>
              <a:t>ditentukan</a:t>
            </a:r>
            <a:r>
              <a:rPr lang="en-ID" sz="1050" b="0" i="0" dirty="0">
                <a:solidFill>
                  <a:schemeClr val="bg1"/>
                </a:solidFill>
                <a:effectLst/>
                <a:latin typeface="Roboto" panose="02000000000000000000" pitchFamily="2" charset="0"/>
              </a:rPr>
              <a:t>.</a:t>
            </a:r>
            <a:endParaRPr lang="id-ID" sz="1050" b="0" i="0" dirty="0">
              <a:solidFill>
                <a:schemeClr val="bg1"/>
              </a:solidFill>
              <a:effectLst/>
              <a:latin typeface="Roboto" panose="02000000000000000000" pitchFamily="2" charset="0"/>
            </a:endParaRPr>
          </a:p>
          <a:p>
            <a:pPr algn="ctr"/>
            <a:endParaRPr lang="en-ID" sz="1050" b="0" i="0" dirty="0">
              <a:solidFill>
                <a:schemeClr val="bg1"/>
              </a:solidFill>
              <a:effectLst/>
              <a:latin typeface="Roboto" panose="02000000000000000000" pitchFamily="2" charset="0"/>
            </a:endParaRPr>
          </a:p>
          <a:p>
            <a:pPr algn="ctr"/>
            <a:r>
              <a:rPr lang="en-ID" sz="1050" b="0" i="0" dirty="0" err="1">
                <a:solidFill>
                  <a:schemeClr val="bg1"/>
                </a:solidFill>
                <a:effectLst/>
                <a:latin typeface="Roboto" panose="02000000000000000000" pitchFamily="2" charset="0"/>
              </a:rPr>
              <a:t>Dengan</a:t>
            </a:r>
            <a:r>
              <a:rPr lang="en-ID" sz="1050" b="0" i="0" dirty="0">
                <a:solidFill>
                  <a:schemeClr val="bg1"/>
                </a:solidFill>
                <a:effectLst/>
                <a:latin typeface="Roboto" panose="02000000000000000000" pitchFamily="2" charset="0"/>
              </a:rPr>
              <a:t> kata lain, </a:t>
            </a:r>
            <a:r>
              <a:rPr lang="en-ID" sz="1050" b="0" i="0" dirty="0" err="1">
                <a:solidFill>
                  <a:schemeClr val="bg1"/>
                </a:solidFill>
                <a:effectLst/>
                <a:latin typeface="Roboto" panose="02000000000000000000" pitchFamily="2" charset="0"/>
              </a:rPr>
              <a:t>penggunaan</a:t>
            </a:r>
            <a:r>
              <a:rPr lang="en-ID" sz="1050" b="0" i="0" dirty="0">
                <a:solidFill>
                  <a:schemeClr val="bg1"/>
                </a:solidFill>
                <a:effectLst/>
                <a:latin typeface="Roboto" panose="02000000000000000000" pitchFamily="2" charset="0"/>
              </a:rPr>
              <a:t> dana </a:t>
            </a:r>
            <a:r>
              <a:rPr lang="en-ID" sz="1050" b="0" i="0" dirty="0" err="1">
                <a:solidFill>
                  <a:schemeClr val="bg1"/>
                </a:solidFill>
                <a:effectLst/>
                <a:latin typeface="Roboto" panose="02000000000000000000" pitchFamily="2" charset="0"/>
              </a:rPr>
              <a:t>bisnis</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penting</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Itulah</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alasan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kenapa</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sistem</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manajemen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keuangan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seperti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ruang</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mesin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perusahaan</a:t>
            </a:r>
            <a:r>
              <a:rPr lang="en-ID" sz="1050" b="0" i="0" dirty="0">
                <a:solidFill>
                  <a:schemeClr val="bg1"/>
                </a:solidFill>
                <a:effectLst/>
                <a:latin typeface="Roboto" panose="02000000000000000000" pitchFamily="2" charset="0"/>
              </a:rPr>
              <a:t> dan </a:t>
            </a:r>
            <a:r>
              <a:rPr lang="en-ID" sz="1050" b="0" i="0" dirty="0" err="1">
                <a:solidFill>
                  <a:schemeClr val="bg1"/>
                </a:solidFill>
                <a:effectLst/>
                <a:latin typeface="Roboto" panose="02000000000000000000" pitchFamily="2" charset="0"/>
              </a:rPr>
              <a:t>dapat</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memengaruhi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setiap</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departemen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lainnya</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jika</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tidak</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ditangani</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dengan</a:t>
            </a:r>
            <a:r>
              <a:rPr lang="en-ID" sz="1050" b="0" i="0" dirty="0">
                <a:solidFill>
                  <a:schemeClr val="bg1"/>
                </a:solidFill>
                <a:effectLst/>
                <a:latin typeface="Roboto" panose="02000000000000000000" pitchFamily="2" charset="0"/>
              </a:rPr>
              <a:t> </a:t>
            </a:r>
            <a:r>
              <a:rPr lang="en-ID" sz="1050" b="0" i="0" dirty="0" err="1">
                <a:solidFill>
                  <a:schemeClr val="bg1"/>
                </a:solidFill>
                <a:effectLst/>
                <a:latin typeface="Roboto" panose="02000000000000000000" pitchFamily="2" charset="0"/>
              </a:rPr>
              <a:t>benar</a:t>
            </a:r>
            <a:r>
              <a:rPr lang="en-ID" sz="1050" b="0" i="0" dirty="0">
                <a:solidFill>
                  <a:schemeClr val="bg1"/>
                </a:solidFill>
                <a:effectLst/>
                <a:latin typeface="Roboto" panose="02000000000000000000" pitchFamily="2" charset="0"/>
              </a:rPr>
              <a:t>.</a:t>
            </a:r>
          </a:p>
          <a:p>
            <a:pPr marL="0" lvl="0" indent="0" algn="ctr" rtl="0">
              <a:spcBef>
                <a:spcPts val="0"/>
              </a:spcBef>
              <a:spcAft>
                <a:spcPts val="0"/>
              </a:spcAft>
              <a:buNone/>
            </a:pPr>
            <a:endParaRPr sz="1400" dirty="0">
              <a:solidFill>
                <a:schemeClr val="bg1"/>
              </a:solidFill>
            </a:endParaRPr>
          </a:p>
        </p:txBody>
      </p:sp>
      <p:grpSp>
        <p:nvGrpSpPr>
          <p:cNvPr id="1351" name="Google Shape;1351;p52"/>
          <p:cNvGrpSpPr/>
          <p:nvPr/>
        </p:nvGrpSpPr>
        <p:grpSpPr>
          <a:xfrm>
            <a:off x="572224" y="268298"/>
            <a:ext cx="3149748" cy="2530662"/>
            <a:chOff x="572224" y="268298"/>
            <a:chExt cx="3149748" cy="2530662"/>
          </a:xfrm>
        </p:grpSpPr>
        <p:sp>
          <p:nvSpPr>
            <p:cNvPr id="1352" name="Google Shape;1352;p52"/>
            <p:cNvSpPr/>
            <p:nvPr/>
          </p:nvSpPr>
          <p:spPr>
            <a:xfrm>
              <a:off x="572224" y="774723"/>
              <a:ext cx="948646" cy="864211"/>
            </a:xfrm>
            <a:custGeom>
              <a:avLst/>
              <a:gdLst/>
              <a:ahLst/>
              <a:cxnLst/>
              <a:rect l="l" t="t" r="r" b="b"/>
              <a:pathLst>
                <a:path w="49570" h="45158" extrusionOk="0">
                  <a:moveTo>
                    <a:pt x="24773" y="1"/>
                  </a:moveTo>
                  <a:cubicBezTo>
                    <a:pt x="18989" y="1"/>
                    <a:pt x="13210" y="2210"/>
                    <a:pt x="8807" y="6630"/>
                  </a:cubicBezTo>
                  <a:cubicBezTo>
                    <a:pt x="1" y="15437"/>
                    <a:pt x="1" y="29747"/>
                    <a:pt x="8807" y="38553"/>
                  </a:cubicBezTo>
                  <a:cubicBezTo>
                    <a:pt x="13210" y="42956"/>
                    <a:pt x="18989" y="45158"/>
                    <a:pt x="24773" y="45158"/>
                  </a:cubicBezTo>
                  <a:cubicBezTo>
                    <a:pt x="30556" y="45158"/>
                    <a:pt x="36343" y="42956"/>
                    <a:pt x="40763" y="38553"/>
                  </a:cubicBezTo>
                  <a:cubicBezTo>
                    <a:pt x="49569" y="29747"/>
                    <a:pt x="49569" y="15437"/>
                    <a:pt x="40763" y="6630"/>
                  </a:cubicBezTo>
                  <a:cubicBezTo>
                    <a:pt x="36343" y="2210"/>
                    <a:pt x="30556" y="1"/>
                    <a:pt x="2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a:off x="655227" y="843986"/>
              <a:ext cx="782647" cy="726153"/>
            </a:xfrm>
            <a:custGeom>
              <a:avLst/>
              <a:gdLst/>
              <a:ahLst/>
              <a:cxnLst/>
              <a:rect l="l" t="t" r="r" b="b"/>
              <a:pathLst>
                <a:path w="40896" h="37944" extrusionOk="0">
                  <a:moveTo>
                    <a:pt x="20399" y="1"/>
                  </a:moveTo>
                  <a:cubicBezTo>
                    <a:pt x="11341" y="1"/>
                    <a:pt x="3317" y="6531"/>
                    <a:pt x="1735" y="15787"/>
                  </a:cubicBezTo>
                  <a:cubicBezTo>
                    <a:pt x="0" y="26094"/>
                    <a:pt x="6938" y="35902"/>
                    <a:pt x="17246" y="37669"/>
                  </a:cubicBezTo>
                  <a:cubicBezTo>
                    <a:pt x="18327" y="37854"/>
                    <a:pt x="19401" y="37944"/>
                    <a:pt x="20461" y="37944"/>
                  </a:cubicBezTo>
                  <a:cubicBezTo>
                    <a:pt x="29542" y="37944"/>
                    <a:pt x="37545" y="31388"/>
                    <a:pt x="39128" y="22158"/>
                  </a:cubicBezTo>
                  <a:cubicBezTo>
                    <a:pt x="40896" y="11818"/>
                    <a:pt x="33958" y="2044"/>
                    <a:pt x="23617" y="276"/>
                  </a:cubicBezTo>
                  <a:cubicBezTo>
                    <a:pt x="22536" y="91"/>
                    <a:pt x="21460" y="1"/>
                    <a:pt x="20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711399" y="868196"/>
              <a:ext cx="723933" cy="698193"/>
            </a:xfrm>
            <a:custGeom>
              <a:avLst/>
              <a:gdLst/>
              <a:ahLst/>
              <a:cxnLst/>
              <a:rect l="l" t="t" r="r" b="b"/>
              <a:pathLst>
                <a:path w="37828" h="36483" extrusionOk="0">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876104" y="981803"/>
              <a:ext cx="338351" cy="451186"/>
            </a:xfrm>
            <a:custGeom>
              <a:avLst/>
              <a:gdLst/>
              <a:ahLst/>
              <a:cxnLst/>
              <a:rect l="l" t="t" r="r" b="b"/>
              <a:pathLst>
                <a:path w="17680" h="23576" extrusionOk="0">
                  <a:moveTo>
                    <a:pt x="6542" y="1"/>
                  </a:moveTo>
                  <a:cubicBezTo>
                    <a:pt x="6420" y="1"/>
                    <a:pt x="6296" y="16"/>
                    <a:pt x="6172" y="47"/>
                  </a:cubicBezTo>
                  <a:cubicBezTo>
                    <a:pt x="5738" y="113"/>
                    <a:pt x="5371" y="380"/>
                    <a:pt x="5171" y="747"/>
                  </a:cubicBezTo>
                  <a:cubicBezTo>
                    <a:pt x="4938" y="1081"/>
                    <a:pt x="4871" y="1481"/>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636" y="18994"/>
                    <a:pt x="2869" y="19360"/>
                    <a:pt x="3236" y="19561"/>
                  </a:cubicBezTo>
                  <a:cubicBezTo>
                    <a:pt x="3470" y="19724"/>
                    <a:pt x="3736" y="19806"/>
                    <a:pt x="4012" y="19806"/>
                  </a:cubicBezTo>
                  <a:cubicBezTo>
                    <a:pt x="4130" y="19806"/>
                    <a:pt x="4250" y="19791"/>
                    <a:pt x="4370" y="19761"/>
                  </a:cubicBezTo>
                  <a:lnTo>
                    <a:pt x="8874" y="18727"/>
                  </a:lnTo>
                  <a:lnTo>
                    <a:pt x="9708" y="22396"/>
                  </a:lnTo>
                  <a:cubicBezTo>
                    <a:pt x="9774" y="22763"/>
                    <a:pt x="10041" y="23130"/>
                    <a:pt x="10375" y="23330"/>
                  </a:cubicBezTo>
                  <a:cubicBezTo>
                    <a:pt x="10632" y="23493"/>
                    <a:pt x="10905" y="23575"/>
                    <a:pt x="11194" y="23575"/>
                  </a:cubicBezTo>
                  <a:cubicBezTo>
                    <a:pt x="11318" y="23575"/>
                    <a:pt x="11445" y="2356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712" y="9086"/>
                  </a:cubicBezTo>
                  <a:cubicBezTo>
                    <a:pt x="15455" y="8923"/>
                    <a:pt x="15165" y="8841"/>
                    <a:pt x="14878" y="8841"/>
                  </a:cubicBezTo>
                  <a:cubicBezTo>
                    <a:pt x="14754" y="8841"/>
                    <a:pt x="14631" y="8856"/>
                    <a:pt x="14511" y="8886"/>
                  </a:cubicBezTo>
                  <a:lnTo>
                    <a:pt x="4070" y="11321"/>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876104" y="981803"/>
              <a:ext cx="338351" cy="451186"/>
            </a:xfrm>
            <a:custGeom>
              <a:avLst/>
              <a:gdLst/>
              <a:ahLst/>
              <a:cxnLst/>
              <a:rect l="l" t="t" r="r" b="b"/>
              <a:pathLst>
                <a:path w="17680" h="23576" extrusionOk="0">
                  <a:moveTo>
                    <a:pt x="6542" y="1"/>
                  </a:moveTo>
                  <a:cubicBezTo>
                    <a:pt x="6420" y="1"/>
                    <a:pt x="6296" y="16"/>
                    <a:pt x="6172" y="47"/>
                  </a:cubicBezTo>
                  <a:cubicBezTo>
                    <a:pt x="5738" y="113"/>
                    <a:pt x="5371" y="380"/>
                    <a:pt x="5171" y="747"/>
                  </a:cubicBezTo>
                  <a:cubicBezTo>
                    <a:pt x="4938" y="1081"/>
                    <a:pt x="4871" y="1481"/>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636" y="18994"/>
                    <a:pt x="2869" y="19360"/>
                    <a:pt x="3236" y="19561"/>
                  </a:cubicBezTo>
                  <a:cubicBezTo>
                    <a:pt x="3470" y="19724"/>
                    <a:pt x="3736" y="19806"/>
                    <a:pt x="4012" y="19806"/>
                  </a:cubicBezTo>
                  <a:cubicBezTo>
                    <a:pt x="4130" y="19806"/>
                    <a:pt x="4250" y="19791"/>
                    <a:pt x="4370" y="19761"/>
                  </a:cubicBezTo>
                  <a:lnTo>
                    <a:pt x="8874" y="18727"/>
                  </a:lnTo>
                  <a:lnTo>
                    <a:pt x="9708" y="22396"/>
                  </a:lnTo>
                  <a:cubicBezTo>
                    <a:pt x="9774" y="22763"/>
                    <a:pt x="10041" y="23130"/>
                    <a:pt x="10375" y="23330"/>
                  </a:cubicBezTo>
                  <a:cubicBezTo>
                    <a:pt x="10632" y="23493"/>
                    <a:pt x="10905" y="23575"/>
                    <a:pt x="11194" y="23575"/>
                  </a:cubicBezTo>
                  <a:cubicBezTo>
                    <a:pt x="11318" y="23575"/>
                    <a:pt x="11445" y="2356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712" y="9086"/>
                  </a:cubicBezTo>
                  <a:cubicBezTo>
                    <a:pt x="15455" y="8923"/>
                    <a:pt x="15165" y="8841"/>
                    <a:pt x="14878" y="8841"/>
                  </a:cubicBezTo>
                  <a:cubicBezTo>
                    <a:pt x="14754" y="8841"/>
                    <a:pt x="14631" y="8856"/>
                    <a:pt x="14511" y="8886"/>
                  </a:cubicBezTo>
                  <a:lnTo>
                    <a:pt x="4070" y="11321"/>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1400229" y="367072"/>
              <a:ext cx="676070" cy="603023"/>
            </a:xfrm>
            <a:custGeom>
              <a:avLst/>
              <a:gdLst/>
              <a:ahLst/>
              <a:cxnLst/>
              <a:rect l="l" t="t" r="r" b="b"/>
              <a:pathLst>
                <a:path w="35327" h="31510" extrusionOk="0">
                  <a:moveTo>
                    <a:pt x="17676" y="0"/>
                  </a:moveTo>
                  <a:cubicBezTo>
                    <a:pt x="13195" y="0"/>
                    <a:pt x="8749" y="1897"/>
                    <a:pt x="5638" y="5581"/>
                  </a:cubicBezTo>
                  <a:cubicBezTo>
                    <a:pt x="1" y="12219"/>
                    <a:pt x="835" y="22160"/>
                    <a:pt x="7506" y="27797"/>
                  </a:cubicBezTo>
                  <a:cubicBezTo>
                    <a:pt x="10460" y="30291"/>
                    <a:pt x="14068" y="31509"/>
                    <a:pt x="17656" y="31509"/>
                  </a:cubicBezTo>
                  <a:cubicBezTo>
                    <a:pt x="22132" y="31509"/>
                    <a:pt x="26578" y="29613"/>
                    <a:pt x="29689" y="25929"/>
                  </a:cubicBezTo>
                  <a:cubicBezTo>
                    <a:pt x="35326" y="19291"/>
                    <a:pt x="34492" y="9350"/>
                    <a:pt x="27854" y="3713"/>
                  </a:cubicBezTo>
                  <a:cubicBezTo>
                    <a:pt x="24885" y="1219"/>
                    <a:pt x="21270" y="0"/>
                    <a:pt x="17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1453855" y="415033"/>
              <a:ext cx="568824" cy="506474"/>
            </a:xfrm>
            <a:custGeom>
              <a:avLst/>
              <a:gdLst/>
              <a:ahLst/>
              <a:cxnLst/>
              <a:rect l="l" t="t" r="r" b="b"/>
              <a:pathLst>
                <a:path w="29723" h="26465" extrusionOk="0">
                  <a:moveTo>
                    <a:pt x="14875" y="0"/>
                  </a:moveTo>
                  <a:cubicBezTo>
                    <a:pt x="11063" y="0"/>
                    <a:pt x="7277" y="1641"/>
                    <a:pt x="4671" y="4810"/>
                  </a:cubicBezTo>
                  <a:cubicBezTo>
                    <a:pt x="1" y="10447"/>
                    <a:pt x="801" y="18786"/>
                    <a:pt x="6439" y="23423"/>
                  </a:cubicBezTo>
                  <a:cubicBezTo>
                    <a:pt x="8908" y="25468"/>
                    <a:pt x="11895" y="26464"/>
                    <a:pt x="14862" y="26464"/>
                  </a:cubicBezTo>
                  <a:cubicBezTo>
                    <a:pt x="18670" y="26464"/>
                    <a:pt x="22446" y="24823"/>
                    <a:pt x="25052" y="21655"/>
                  </a:cubicBezTo>
                  <a:cubicBezTo>
                    <a:pt x="29722" y="16051"/>
                    <a:pt x="28922" y="7678"/>
                    <a:pt x="23284" y="3042"/>
                  </a:cubicBezTo>
                  <a:cubicBezTo>
                    <a:pt x="20830" y="996"/>
                    <a:pt x="17845" y="0"/>
                    <a:pt x="148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1473013" y="441655"/>
              <a:ext cx="549667" cy="486418"/>
            </a:xfrm>
            <a:custGeom>
              <a:avLst/>
              <a:gdLst/>
              <a:ahLst/>
              <a:cxnLst/>
              <a:rect l="l" t="t" r="r" b="b"/>
              <a:pathLst>
                <a:path w="28722" h="25417" extrusionOk="0">
                  <a:moveTo>
                    <a:pt x="14375" y="0"/>
                  </a:moveTo>
                  <a:cubicBezTo>
                    <a:pt x="10554" y="0"/>
                    <a:pt x="6775" y="1718"/>
                    <a:pt x="4270" y="4986"/>
                  </a:cubicBezTo>
                  <a:cubicBezTo>
                    <a:pt x="1" y="10557"/>
                    <a:pt x="1068" y="18529"/>
                    <a:pt x="6639" y="22799"/>
                  </a:cubicBezTo>
                  <a:cubicBezTo>
                    <a:pt x="8955" y="24564"/>
                    <a:pt x="11676" y="25417"/>
                    <a:pt x="14371" y="25417"/>
                  </a:cubicBezTo>
                  <a:cubicBezTo>
                    <a:pt x="18195" y="25417"/>
                    <a:pt x="21966" y="23699"/>
                    <a:pt x="24451" y="20431"/>
                  </a:cubicBezTo>
                  <a:cubicBezTo>
                    <a:pt x="28721" y="14827"/>
                    <a:pt x="27654" y="6854"/>
                    <a:pt x="22083" y="2618"/>
                  </a:cubicBezTo>
                  <a:cubicBezTo>
                    <a:pt x="19780" y="853"/>
                    <a:pt x="17067" y="0"/>
                    <a:pt x="143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1619843" y="511760"/>
              <a:ext cx="236865" cy="313109"/>
            </a:xfrm>
            <a:custGeom>
              <a:avLst/>
              <a:gdLst/>
              <a:ahLst/>
              <a:cxnLst/>
              <a:rect l="l" t="t" r="r" b="b"/>
              <a:pathLst>
                <a:path w="12377" h="16361" extrusionOk="0">
                  <a:moveTo>
                    <a:pt x="7907" y="1"/>
                  </a:moveTo>
                  <a:cubicBezTo>
                    <a:pt x="7432" y="1"/>
                    <a:pt x="7014" y="335"/>
                    <a:pt x="6906" y="823"/>
                  </a:cubicBezTo>
                  <a:lnTo>
                    <a:pt x="6272" y="3325"/>
                  </a:lnTo>
                  <a:lnTo>
                    <a:pt x="3170" y="2558"/>
                  </a:lnTo>
                  <a:cubicBezTo>
                    <a:pt x="3076" y="2530"/>
                    <a:pt x="2982" y="2517"/>
                    <a:pt x="2889" y="2517"/>
                  </a:cubicBezTo>
                  <a:cubicBezTo>
                    <a:pt x="2417" y="2517"/>
                    <a:pt x="1980" y="2851"/>
                    <a:pt x="1869" y="3325"/>
                  </a:cubicBezTo>
                  <a:lnTo>
                    <a:pt x="1001" y="6894"/>
                  </a:lnTo>
                  <a:cubicBezTo>
                    <a:pt x="901" y="7161"/>
                    <a:pt x="935" y="7461"/>
                    <a:pt x="1102" y="7695"/>
                  </a:cubicBezTo>
                  <a:cubicBezTo>
                    <a:pt x="1235" y="7928"/>
                    <a:pt x="1468" y="8095"/>
                    <a:pt x="1769" y="8162"/>
                  </a:cubicBezTo>
                  <a:lnTo>
                    <a:pt x="9041" y="9996"/>
                  </a:lnTo>
                  <a:lnTo>
                    <a:pt x="8640" y="11464"/>
                  </a:lnTo>
                  <a:lnTo>
                    <a:pt x="1368" y="9663"/>
                  </a:lnTo>
                  <a:cubicBezTo>
                    <a:pt x="1279" y="9629"/>
                    <a:pt x="1187" y="9614"/>
                    <a:pt x="1094" y="9614"/>
                  </a:cubicBezTo>
                  <a:cubicBezTo>
                    <a:pt x="909" y="9614"/>
                    <a:pt x="723" y="9674"/>
                    <a:pt x="568" y="9763"/>
                  </a:cubicBezTo>
                  <a:cubicBezTo>
                    <a:pt x="301" y="9896"/>
                    <a:pt x="134" y="10163"/>
                    <a:pt x="67" y="10430"/>
                  </a:cubicBezTo>
                  <a:cubicBezTo>
                    <a:pt x="1" y="10697"/>
                    <a:pt x="34" y="10997"/>
                    <a:pt x="201" y="11230"/>
                  </a:cubicBezTo>
                  <a:cubicBezTo>
                    <a:pt x="334" y="11464"/>
                    <a:pt x="568" y="11664"/>
                    <a:pt x="835" y="11731"/>
                  </a:cubicBezTo>
                  <a:lnTo>
                    <a:pt x="3970" y="12465"/>
                  </a:lnTo>
                  <a:lnTo>
                    <a:pt x="3336" y="15033"/>
                  </a:lnTo>
                  <a:cubicBezTo>
                    <a:pt x="3270" y="15300"/>
                    <a:pt x="3303" y="15600"/>
                    <a:pt x="3470" y="15834"/>
                  </a:cubicBezTo>
                  <a:cubicBezTo>
                    <a:pt x="3603" y="16067"/>
                    <a:pt x="3837" y="16267"/>
                    <a:pt x="4137" y="16334"/>
                  </a:cubicBezTo>
                  <a:cubicBezTo>
                    <a:pt x="4209" y="16352"/>
                    <a:pt x="4282" y="16360"/>
                    <a:pt x="4357" y="16360"/>
                  </a:cubicBezTo>
                  <a:cubicBezTo>
                    <a:pt x="4560" y="16360"/>
                    <a:pt x="4767" y="16298"/>
                    <a:pt x="4938" y="16201"/>
                  </a:cubicBezTo>
                  <a:cubicBezTo>
                    <a:pt x="5171" y="16067"/>
                    <a:pt x="5371" y="15834"/>
                    <a:pt x="5438" y="15534"/>
                  </a:cubicBezTo>
                  <a:lnTo>
                    <a:pt x="6072" y="13032"/>
                  </a:lnTo>
                  <a:lnTo>
                    <a:pt x="9174" y="13832"/>
                  </a:lnTo>
                  <a:cubicBezTo>
                    <a:pt x="9269" y="13853"/>
                    <a:pt x="9364" y="13865"/>
                    <a:pt x="9457" y="13865"/>
                  </a:cubicBezTo>
                  <a:cubicBezTo>
                    <a:pt x="9658" y="13865"/>
                    <a:pt x="9848" y="13813"/>
                    <a:pt x="10008" y="13699"/>
                  </a:cubicBezTo>
                  <a:cubicBezTo>
                    <a:pt x="10275" y="13565"/>
                    <a:pt x="10442" y="13332"/>
                    <a:pt x="10508" y="13065"/>
                  </a:cubicBezTo>
                  <a:lnTo>
                    <a:pt x="11409" y="9496"/>
                  </a:lnTo>
                  <a:cubicBezTo>
                    <a:pt x="11476" y="9196"/>
                    <a:pt x="11409" y="8929"/>
                    <a:pt x="11242" y="8662"/>
                  </a:cubicBezTo>
                  <a:cubicBezTo>
                    <a:pt x="11109" y="8428"/>
                    <a:pt x="10875" y="8262"/>
                    <a:pt x="10575" y="8195"/>
                  </a:cubicBezTo>
                  <a:lnTo>
                    <a:pt x="3303" y="6360"/>
                  </a:lnTo>
                  <a:lnTo>
                    <a:pt x="3670" y="4893"/>
                  </a:lnTo>
                  <a:lnTo>
                    <a:pt x="10975" y="6727"/>
                  </a:lnTo>
                  <a:cubicBezTo>
                    <a:pt x="11056" y="6745"/>
                    <a:pt x="11136" y="6753"/>
                    <a:pt x="11215" y="6753"/>
                  </a:cubicBezTo>
                  <a:cubicBezTo>
                    <a:pt x="11432" y="6753"/>
                    <a:pt x="11638" y="6691"/>
                    <a:pt x="11809" y="6594"/>
                  </a:cubicBezTo>
                  <a:cubicBezTo>
                    <a:pt x="12076" y="6427"/>
                    <a:pt x="12243" y="6193"/>
                    <a:pt x="12310" y="5927"/>
                  </a:cubicBezTo>
                  <a:cubicBezTo>
                    <a:pt x="12376" y="5660"/>
                    <a:pt x="12343" y="5360"/>
                    <a:pt x="12176" y="5126"/>
                  </a:cubicBezTo>
                  <a:cubicBezTo>
                    <a:pt x="12043" y="4859"/>
                    <a:pt x="11809" y="4692"/>
                    <a:pt x="11509" y="4626"/>
                  </a:cubicBezTo>
                  <a:lnTo>
                    <a:pt x="8340" y="3825"/>
                  </a:lnTo>
                  <a:lnTo>
                    <a:pt x="8974" y="1323"/>
                  </a:lnTo>
                  <a:cubicBezTo>
                    <a:pt x="9074" y="1056"/>
                    <a:pt x="9007" y="756"/>
                    <a:pt x="8874" y="523"/>
                  </a:cubicBezTo>
                  <a:cubicBezTo>
                    <a:pt x="8740" y="289"/>
                    <a:pt x="8507" y="89"/>
                    <a:pt x="8240" y="56"/>
                  </a:cubicBezTo>
                  <a:cubicBezTo>
                    <a:pt x="8128" y="18"/>
                    <a:pt x="8016" y="1"/>
                    <a:pt x="7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1619843" y="511760"/>
              <a:ext cx="236865" cy="313109"/>
            </a:xfrm>
            <a:custGeom>
              <a:avLst/>
              <a:gdLst/>
              <a:ahLst/>
              <a:cxnLst/>
              <a:rect l="l" t="t" r="r" b="b"/>
              <a:pathLst>
                <a:path w="12377" h="16361" extrusionOk="0">
                  <a:moveTo>
                    <a:pt x="7907" y="1"/>
                  </a:moveTo>
                  <a:cubicBezTo>
                    <a:pt x="7432" y="1"/>
                    <a:pt x="7014" y="335"/>
                    <a:pt x="6906" y="823"/>
                  </a:cubicBezTo>
                  <a:lnTo>
                    <a:pt x="6272" y="3325"/>
                  </a:lnTo>
                  <a:lnTo>
                    <a:pt x="3170" y="2558"/>
                  </a:lnTo>
                  <a:cubicBezTo>
                    <a:pt x="3076" y="2530"/>
                    <a:pt x="2982" y="2517"/>
                    <a:pt x="2889" y="2517"/>
                  </a:cubicBezTo>
                  <a:cubicBezTo>
                    <a:pt x="2417" y="2517"/>
                    <a:pt x="1980" y="2851"/>
                    <a:pt x="1869" y="3325"/>
                  </a:cubicBezTo>
                  <a:lnTo>
                    <a:pt x="1001" y="6894"/>
                  </a:lnTo>
                  <a:cubicBezTo>
                    <a:pt x="901" y="7161"/>
                    <a:pt x="935" y="7461"/>
                    <a:pt x="1102" y="7695"/>
                  </a:cubicBezTo>
                  <a:cubicBezTo>
                    <a:pt x="1235" y="7928"/>
                    <a:pt x="1468" y="8095"/>
                    <a:pt x="1769" y="8162"/>
                  </a:cubicBezTo>
                  <a:lnTo>
                    <a:pt x="9041" y="9996"/>
                  </a:lnTo>
                  <a:lnTo>
                    <a:pt x="8640" y="11464"/>
                  </a:lnTo>
                  <a:lnTo>
                    <a:pt x="1368" y="9663"/>
                  </a:lnTo>
                  <a:cubicBezTo>
                    <a:pt x="1279" y="9629"/>
                    <a:pt x="1187" y="9614"/>
                    <a:pt x="1094" y="9614"/>
                  </a:cubicBezTo>
                  <a:cubicBezTo>
                    <a:pt x="909" y="9614"/>
                    <a:pt x="723" y="9674"/>
                    <a:pt x="568" y="9763"/>
                  </a:cubicBezTo>
                  <a:cubicBezTo>
                    <a:pt x="301" y="9896"/>
                    <a:pt x="134" y="10163"/>
                    <a:pt x="67" y="10430"/>
                  </a:cubicBezTo>
                  <a:cubicBezTo>
                    <a:pt x="1" y="10697"/>
                    <a:pt x="34" y="10997"/>
                    <a:pt x="201" y="11230"/>
                  </a:cubicBezTo>
                  <a:cubicBezTo>
                    <a:pt x="334" y="11464"/>
                    <a:pt x="568" y="11664"/>
                    <a:pt x="835" y="11731"/>
                  </a:cubicBezTo>
                  <a:lnTo>
                    <a:pt x="3970" y="12465"/>
                  </a:lnTo>
                  <a:lnTo>
                    <a:pt x="3336" y="15033"/>
                  </a:lnTo>
                  <a:cubicBezTo>
                    <a:pt x="3270" y="15300"/>
                    <a:pt x="3303" y="15600"/>
                    <a:pt x="3470" y="15834"/>
                  </a:cubicBezTo>
                  <a:cubicBezTo>
                    <a:pt x="3603" y="16067"/>
                    <a:pt x="3837" y="16267"/>
                    <a:pt x="4137" y="16334"/>
                  </a:cubicBezTo>
                  <a:cubicBezTo>
                    <a:pt x="4209" y="16352"/>
                    <a:pt x="4282" y="16360"/>
                    <a:pt x="4357" y="16360"/>
                  </a:cubicBezTo>
                  <a:cubicBezTo>
                    <a:pt x="4560" y="16360"/>
                    <a:pt x="4767" y="16298"/>
                    <a:pt x="4938" y="16201"/>
                  </a:cubicBezTo>
                  <a:cubicBezTo>
                    <a:pt x="5171" y="16067"/>
                    <a:pt x="5371" y="15834"/>
                    <a:pt x="5438" y="15534"/>
                  </a:cubicBezTo>
                  <a:lnTo>
                    <a:pt x="6072" y="13032"/>
                  </a:lnTo>
                  <a:lnTo>
                    <a:pt x="9174" y="13832"/>
                  </a:lnTo>
                  <a:cubicBezTo>
                    <a:pt x="9269" y="13853"/>
                    <a:pt x="9364" y="13865"/>
                    <a:pt x="9457" y="13865"/>
                  </a:cubicBezTo>
                  <a:cubicBezTo>
                    <a:pt x="9658" y="13865"/>
                    <a:pt x="9848" y="13813"/>
                    <a:pt x="10008" y="13699"/>
                  </a:cubicBezTo>
                  <a:cubicBezTo>
                    <a:pt x="10275" y="13565"/>
                    <a:pt x="10442" y="13332"/>
                    <a:pt x="10508" y="13065"/>
                  </a:cubicBezTo>
                  <a:lnTo>
                    <a:pt x="11409" y="9496"/>
                  </a:lnTo>
                  <a:cubicBezTo>
                    <a:pt x="11476" y="9196"/>
                    <a:pt x="11409" y="8929"/>
                    <a:pt x="11242" y="8662"/>
                  </a:cubicBezTo>
                  <a:cubicBezTo>
                    <a:pt x="11109" y="8428"/>
                    <a:pt x="10875" y="8262"/>
                    <a:pt x="10575" y="8195"/>
                  </a:cubicBezTo>
                  <a:lnTo>
                    <a:pt x="3303" y="6360"/>
                  </a:lnTo>
                  <a:lnTo>
                    <a:pt x="3670" y="4893"/>
                  </a:lnTo>
                  <a:lnTo>
                    <a:pt x="10975" y="6727"/>
                  </a:lnTo>
                  <a:cubicBezTo>
                    <a:pt x="11056" y="6745"/>
                    <a:pt x="11136" y="6753"/>
                    <a:pt x="11215" y="6753"/>
                  </a:cubicBezTo>
                  <a:cubicBezTo>
                    <a:pt x="11432" y="6753"/>
                    <a:pt x="11638" y="6691"/>
                    <a:pt x="11809" y="6594"/>
                  </a:cubicBezTo>
                  <a:cubicBezTo>
                    <a:pt x="12076" y="6427"/>
                    <a:pt x="12243" y="6193"/>
                    <a:pt x="12310" y="5927"/>
                  </a:cubicBezTo>
                  <a:cubicBezTo>
                    <a:pt x="12376" y="5660"/>
                    <a:pt x="12343" y="5360"/>
                    <a:pt x="12176" y="5126"/>
                  </a:cubicBezTo>
                  <a:cubicBezTo>
                    <a:pt x="12043" y="4859"/>
                    <a:pt x="11809" y="4692"/>
                    <a:pt x="11509" y="4626"/>
                  </a:cubicBezTo>
                  <a:lnTo>
                    <a:pt x="8340" y="3825"/>
                  </a:lnTo>
                  <a:lnTo>
                    <a:pt x="8974" y="1323"/>
                  </a:lnTo>
                  <a:cubicBezTo>
                    <a:pt x="9074" y="1056"/>
                    <a:pt x="9007" y="756"/>
                    <a:pt x="8874" y="523"/>
                  </a:cubicBezTo>
                  <a:cubicBezTo>
                    <a:pt x="8740" y="289"/>
                    <a:pt x="8507" y="89"/>
                    <a:pt x="8240" y="56"/>
                  </a:cubicBezTo>
                  <a:cubicBezTo>
                    <a:pt x="8128" y="18"/>
                    <a:pt x="8016" y="1"/>
                    <a:pt x="7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1023585" y="1242527"/>
              <a:ext cx="2301992" cy="1446565"/>
            </a:xfrm>
            <a:custGeom>
              <a:avLst/>
              <a:gdLst/>
              <a:ahLst/>
              <a:cxnLst/>
              <a:rect l="l" t="t" r="r" b="b"/>
              <a:pathLst>
                <a:path w="120287" h="75588" extrusionOk="0">
                  <a:moveTo>
                    <a:pt x="6271" y="0"/>
                  </a:moveTo>
                  <a:cubicBezTo>
                    <a:pt x="2802" y="0"/>
                    <a:pt x="0" y="2769"/>
                    <a:pt x="0" y="6271"/>
                  </a:cubicBezTo>
                  <a:lnTo>
                    <a:pt x="0" y="69316"/>
                  </a:lnTo>
                  <a:cubicBezTo>
                    <a:pt x="0" y="72785"/>
                    <a:pt x="2802" y="75588"/>
                    <a:pt x="6271" y="75588"/>
                  </a:cubicBezTo>
                  <a:lnTo>
                    <a:pt x="114015" y="75588"/>
                  </a:lnTo>
                  <a:cubicBezTo>
                    <a:pt x="117484" y="75588"/>
                    <a:pt x="120286" y="72785"/>
                    <a:pt x="120286" y="69316"/>
                  </a:cubicBezTo>
                  <a:lnTo>
                    <a:pt x="120286" y="6271"/>
                  </a:lnTo>
                  <a:cubicBezTo>
                    <a:pt x="120286" y="2769"/>
                    <a:pt x="117484" y="0"/>
                    <a:pt x="1140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627132" y="2618283"/>
              <a:ext cx="3094840" cy="180677"/>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2804091" y="1448094"/>
              <a:ext cx="298143" cy="298124"/>
            </a:xfrm>
            <a:custGeom>
              <a:avLst/>
              <a:gdLst/>
              <a:ahLst/>
              <a:cxnLst/>
              <a:rect l="l" t="t" r="r" b="b"/>
              <a:pathLst>
                <a:path w="15579" h="15578" extrusionOk="0">
                  <a:moveTo>
                    <a:pt x="7772" y="0"/>
                  </a:moveTo>
                  <a:cubicBezTo>
                    <a:pt x="3469" y="0"/>
                    <a:pt x="0" y="3503"/>
                    <a:pt x="0" y="7806"/>
                  </a:cubicBezTo>
                  <a:cubicBezTo>
                    <a:pt x="0" y="12075"/>
                    <a:pt x="3469" y="15578"/>
                    <a:pt x="7772" y="15578"/>
                  </a:cubicBezTo>
                  <a:cubicBezTo>
                    <a:pt x="12076" y="15578"/>
                    <a:pt x="15578" y="12075"/>
                    <a:pt x="15578" y="7806"/>
                  </a:cubicBezTo>
                  <a:cubicBezTo>
                    <a:pt x="15578" y="3503"/>
                    <a:pt x="12076" y="0"/>
                    <a:pt x="7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2611922" y="1448094"/>
              <a:ext cx="298143" cy="298124"/>
            </a:xfrm>
            <a:custGeom>
              <a:avLst/>
              <a:gdLst/>
              <a:ahLst/>
              <a:cxnLst/>
              <a:rect l="l" t="t" r="r" b="b"/>
              <a:pathLst>
                <a:path w="15579" h="15578" extrusionOk="0">
                  <a:moveTo>
                    <a:pt x="7773" y="0"/>
                  </a:moveTo>
                  <a:cubicBezTo>
                    <a:pt x="3470" y="0"/>
                    <a:pt x="1" y="3503"/>
                    <a:pt x="1" y="7806"/>
                  </a:cubicBezTo>
                  <a:cubicBezTo>
                    <a:pt x="1" y="12075"/>
                    <a:pt x="3470" y="15578"/>
                    <a:pt x="7773" y="15578"/>
                  </a:cubicBezTo>
                  <a:cubicBezTo>
                    <a:pt x="12076" y="15578"/>
                    <a:pt x="15579" y="12075"/>
                    <a:pt x="15579" y="7806"/>
                  </a:cubicBezTo>
                  <a:cubicBezTo>
                    <a:pt x="15579" y="3503"/>
                    <a:pt x="12076" y="0"/>
                    <a:pt x="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1247026" y="1746216"/>
              <a:ext cx="458362" cy="335174"/>
            </a:xfrm>
            <a:custGeom>
              <a:avLst/>
              <a:gdLst/>
              <a:ahLst/>
              <a:cxnLst/>
              <a:rect l="l" t="t" r="r" b="b"/>
              <a:pathLst>
                <a:path w="23951" h="17514" extrusionOk="0">
                  <a:moveTo>
                    <a:pt x="2702" y="1"/>
                  </a:moveTo>
                  <a:cubicBezTo>
                    <a:pt x="1234" y="1"/>
                    <a:pt x="0" y="1202"/>
                    <a:pt x="0" y="2703"/>
                  </a:cubicBezTo>
                  <a:lnTo>
                    <a:pt x="0" y="14812"/>
                  </a:lnTo>
                  <a:cubicBezTo>
                    <a:pt x="0" y="16313"/>
                    <a:pt x="1234" y="17513"/>
                    <a:pt x="2702" y="17513"/>
                  </a:cubicBezTo>
                  <a:lnTo>
                    <a:pt x="21249" y="17513"/>
                  </a:lnTo>
                  <a:cubicBezTo>
                    <a:pt x="22750" y="17513"/>
                    <a:pt x="23951" y="16313"/>
                    <a:pt x="23951" y="14812"/>
                  </a:cubicBezTo>
                  <a:lnTo>
                    <a:pt x="23951" y="2703"/>
                  </a:lnTo>
                  <a:cubicBezTo>
                    <a:pt x="23951" y="1202"/>
                    <a:pt x="22750" y="1"/>
                    <a:pt x="212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1247026" y="1746216"/>
              <a:ext cx="458362" cy="335174"/>
            </a:xfrm>
            <a:custGeom>
              <a:avLst/>
              <a:gdLst/>
              <a:ahLst/>
              <a:cxnLst/>
              <a:rect l="l" t="t" r="r" b="b"/>
              <a:pathLst>
                <a:path w="23951" h="17514" extrusionOk="0">
                  <a:moveTo>
                    <a:pt x="2702" y="1"/>
                  </a:moveTo>
                  <a:cubicBezTo>
                    <a:pt x="1234" y="1"/>
                    <a:pt x="0" y="1202"/>
                    <a:pt x="0" y="2703"/>
                  </a:cubicBezTo>
                  <a:lnTo>
                    <a:pt x="0" y="14812"/>
                  </a:lnTo>
                  <a:cubicBezTo>
                    <a:pt x="0" y="16313"/>
                    <a:pt x="1234" y="17513"/>
                    <a:pt x="2702" y="17513"/>
                  </a:cubicBezTo>
                  <a:lnTo>
                    <a:pt x="21249" y="17513"/>
                  </a:lnTo>
                  <a:cubicBezTo>
                    <a:pt x="22750" y="17513"/>
                    <a:pt x="23951" y="16313"/>
                    <a:pt x="23951" y="14812"/>
                  </a:cubicBezTo>
                  <a:lnTo>
                    <a:pt x="23951" y="2703"/>
                  </a:lnTo>
                  <a:cubicBezTo>
                    <a:pt x="23951" y="1202"/>
                    <a:pt x="22750" y="1"/>
                    <a:pt x="21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247026" y="1411693"/>
              <a:ext cx="688816" cy="72799"/>
            </a:xfrm>
            <a:custGeom>
              <a:avLst/>
              <a:gdLst/>
              <a:ahLst/>
              <a:cxnLst/>
              <a:rect l="l" t="t" r="r" b="b"/>
              <a:pathLst>
                <a:path w="35993" h="3804" extrusionOk="0">
                  <a:moveTo>
                    <a:pt x="1935" y="1"/>
                  </a:moveTo>
                  <a:cubicBezTo>
                    <a:pt x="867" y="1"/>
                    <a:pt x="0" y="835"/>
                    <a:pt x="0" y="1902"/>
                  </a:cubicBezTo>
                  <a:cubicBezTo>
                    <a:pt x="0" y="2970"/>
                    <a:pt x="867" y="3803"/>
                    <a:pt x="1935" y="3803"/>
                  </a:cubicBezTo>
                  <a:lnTo>
                    <a:pt x="34091" y="3803"/>
                  </a:lnTo>
                  <a:cubicBezTo>
                    <a:pt x="35159" y="3803"/>
                    <a:pt x="35993" y="2970"/>
                    <a:pt x="35993" y="1902"/>
                  </a:cubicBezTo>
                  <a:cubicBezTo>
                    <a:pt x="35993" y="835"/>
                    <a:pt x="35159" y="1"/>
                    <a:pt x="3409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1247026" y="1411693"/>
              <a:ext cx="688816" cy="72799"/>
            </a:xfrm>
            <a:custGeom>
              <a:avLst/>
              <a:gdLst/>
              <a:ahLst/>
              <a:cxnLst/>
              <a:rect l="l" t="t" r="r" b="b"/>
              <a:pathLst>
                <a:path w="35993" h="3804" extrusionOk="0">
                  <a:moveTo>
                    <a:pt x="1935" y="1"/>
                  </a:moveTo>
                  <a:cubicBezTo>
                    <a:pt x="867" y="1"/>
                    <a:pt x="0" y="835"/>
                    <a:pt x="0" y="1902"/>
                  </a:cubicBezTo>
                  <a:cubicBezTo>
                    <a:pt x="0" y="2970"/>
                    <a:pt x="867" y="3803"/>
                    <a:pt x="1935" y="3803"/>
                  </a:cubicBezTo>
                  <a:lnTo>
                    <a:pt x="34091" y="3803"/>
                  </a:lnTo>
                  <a:cubicBezTo>
                    <a:pt x="35159" y="3803"/>
                    <a:pt x="35993" y="2970"/>
                    <a:pt x="35993" y="1902"/>
                  </a:cubicBezTo>
                  <a:cubicBezTo>
                    <a:pt x="35993" y="835"/>
                    <a:pt x="35159" y="1"/>
                    <a:pt x="34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1247026"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47" y="8240"/>
                    <a:pt x="20081" y="6972"/>
                    <a:pt x="20081" y="5438"/>
                  </a:cubicBezTo>
                  <a:lnTo>
                    <a:pt x="20081" y="2803"/>
                  </a:lnTo>
                  <a:cubicBezTo>
                    <a:pt x="20081" y="1268"/>
                    <a:pt x="18847" y="1"/>
                    <a:pt x="1727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1247026"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47" y="8240"/>
                    <a:pt x="20081" y="6972"/>
                    <a:pt x="20081" y="5438"/>
                  </a:cubicBezTo>
                  <a:lnTo>
                    <a:pt x="20081" y="2803"/>
                  </a:lnTo>
                  <a:cubicBezTo>
                    <a:pt x="20081" y="1268"/>
                    <a:pt x="18847" y="1"/>
                    <a:pt x="17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1737315"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14" y="8240"/>
                    <a:pt x="20081" y="6972"/>
                    <a:pt x="20081" y="5438"/>
                  </a:cubicBezTo>
                  <a:lnTo>
                    <a:pt x="20081" y="2803"/>
                  </a:lnTo>
                  <a:cubicBezTo>
                    <a:pt x="20081" y="1268"/>
                    <a:pt x="18814" y="1"/>
                    <a:pt x="1727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1737315"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14" y="8240"/>
                    <a:pt x="20081" y="6972"/>
                    <a:pt x="20081" y="5438"/>
                  </a:cubicBezTo>
                  <a:lnTo>
                    <a:pt x="20081" y="2803"/>
                  </a:lnTo>
                  <a:cubicBezTo>
                    <a:pt x="20081" y="1268"/>
                    <a:pt x="18814" y="1"/>
                    <a:pt x="17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2227603" y="2248010"/>
              <a:ext cx="384319" cy="157693"/>
            </a:xfrm>
            <a:custGeom>
              <a:avLst/>
              <a:gdLst/>
              <a:ahLst/>
              <a:cxnLst/>
              <a:rect l="l" t="t" r="r" b="b"/>
              <a:pathLst>
                <a:path w="20082" h="8240" extrusionOk="0">
                  <a:moveTo>
                    <a:pt x="2803" y="1"/>
                  </a:moveTo>
                  <a:cubicBezTo>
                    <a:pt x="1268" y="1"/>
                    <a:pt x="1" y="1268"/>
                    <a:pt x="1" y="2803"/>
                  </a:cubicBezTo>
                  <a:lnTo>
                    <a:pt x="1" y="5438"/>
                  </a:lnTo>
                  <a:cubicBezTo>
                    <a:pt x="1" y="6972"/>
                    <a:pt x="1268" y="8240"/>
                    <a:pt x="2803" y="8240"/>
                  </a:cubicBezTo>
                  <a:lnTo>
                    <a:pt x="17280" y="8240"/>
                  </a:lnTo>
                  <a:cubicBezTo>
                    <a:pt x="18814" y="8240"/>
                    <a:pt x="20082" y="6972"/>
                    <a:pt x="20082" y="5438"/>
                  </a:cubicBezTo>
                  <a:lnTo>
                    <a:pt x="20082" y="2803"/>
                  </a:lnTo>
                  <a:cubicBezTo>
                    <a:pt x="20082" y="1268"/>
                    <a:pt x="18814" y="1"/>
                    <a:pt x="1728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2227603" y="2248010"/>
              <a:ext cx="384319" cy="157693"/>
            </a:xfrm>
            <a:custGeom>
              <a:avLst/>
              <a:gdLst/>
              <a:ahLst/>
              <a:cxnLst/>
              <a:rect l="l" t="t" r="r" b="b"/>
              <a:pathLst>
                <a:path w="20082" h="8240" extrusionOk="0">
                  <a:moveTo>
                    <a:pt x="2803" y="1"/>
                  </a:moveTo>
                  <a:cubicBezTo>
                    <a:pt x="1268" y="1"/>
                    <a:pt x="1" y="1268"/>
                    <a:pt x="1" y="2803"/>
                  </a:cubicBezTo>
                  <a:lnTo>
                    <a:pt x="1" y="5438"/>
                  </a:lnTo>
                  <a:cubicBezTo>
                    <a:pt x="1" y="6972"/>
                    <a:pt x="1268" y="8240"/>
                    <a:pt x="2803" y="8240"/>
                  </a:cubicBezTo>
                  <a:lnTo>
                    <a:pt x="17280" y="8240"/>
                  </a:lnTo>
                  <a:cubicBezTo>
                    <a:pt x="18814" y="8240"/>
                    <a:pt x="20082" y="6972"/>
                    <a:pt x="20082" y="5438"/>
                  </a:cubicBezTo>
                  <a:lnTo>
                    <a:pt x="20082" y="2803"/>
                  </a:lnTo>
                  <a:cubicBezTo>
                    <a:pt x="20082" y="1268"/>
                    <a:pt x="18814" y="1"/>
                    <a:pt x="17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2717911" y="2248010"/>
              <a:ext cx="384319" cy="157693"/>
            </a:xfrm>
            <a:custGeom>
              <a:avLst/>
              <a:gdLst/>
              <a:ahLst/>
              <a:cxnLst/>
              <a:rect l="l" t="t" r="r" b="b"/>
              <a:pathLst>
                <a:path w="20082" h="8240" extrusionOk="0">
                  <a:moveTo>
                    <a:pt x="2802" y="1"/>
                  </a:moveTo>
                  <a:cubicBezTo>
                    <a:pt x="1234" y="1"/>
                    <a:pt x="0" y="1268"/>
                    <a:pt x="0" y="2803"/>
                  </a:cubicBezTo>
                  <a:lnTo>
                    <a:pt x="0" y="5438"/>
                  </a:lnTo>
                  <a:cubicBezTo>
                    <a:pt x="0" y="6972"/>
                    <a:pt x="1234" y="8240"/>
                    <a:pt x="2802" y="8240"/>
                  </a:cubicBezTo>
                  <a:lnTo>
                    <a:pt x="17246" y="8240"/>
                  </a:lnTo>
                  <a:cubicBezTo>
                    <a:pt x="18813" y="8240"/>
                    <a:pt x="20081" y="6972"/>
                    <a:pt x="20081" y="5438"/>
                  </a:cubicBezTo>
                  <a:lnTo>
                    <a:pt x="20081" y="2803"/>
                  </a:lnTo>
                  <a:cubicBezTo>
                    <a:pt x="20081" y="1268"/>
                    <a:pt x="18813" y="1"/>
                    <a:pt x="172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2717911" y="2248010"/>
              <a:ext cx="384319" cy="157693"/>
            </a:xfrm>
            <a:custGeom>
              <a:avLst/>
              <a:gdLst/>
              <a:ahLst/>
              <a:cxnLst/>
              <a:rect l="l" t="t" r="r" b="b"/>
              <a:pathLst>
                <a:path w="20082" h="8240" extrusionOk="0">
                  <a:moveTo>
                    <a:pt x="2802" y="1"/>
                  </a:moveTo>
                  <a:cubicBezTo>
                    <a:pt x="1234" y="1"/>
                    <a:pt x="0" y="1268"/>
                    <a:pt x="0" y="2803"/>
                  </a:cubicBezTo>
                  <a:lnTo>
                    <a:pt x="0" y="5438"/>
                  </a:lnTo>
                  <a:cubicBezTo>
                    <a:pt x="0" y="6972"/>
                    <a:pt x="1234" y="8240"/>
                    <a:pt x="2802" y="8240"/>
                  </a:cubicBezTo>
                  <a:lnTo>
                    <a:pt x="17246" y="8240"/>
                  </a:lnTo>
                  <a:cubicBezTo>
                    <a:pt x="18813" y="8240"/>
                    <a:pt x="20081" y="6972"/>
                    <a:pt x="20081" y="5438"/>
                  </a:cubicBezTo>
                  <a:lnTo>
                    <a:pt x="20081" y="2803"/>
                  </a:lnTo>
                  <a:cubicBezTo>
                    <a:pt x="20081" y="1268"/>
                    <a:pt x="18813" y="1"/>
                    <a:pt x="17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090342" y="687739"/>
              <a:ext cx="427742" cy="565628"/>
            </a:xfrm>
            <a:custGeom>
              <a:avLst/>
              <a:gdLst/>
              <a:ahLst/>
              <a:cxnLst/>
              <a:rect l="l" t="t" r="r" b="b"/>
              <a:pathLst>
                <a:path w="22351" h="29556" extrusionOk="0">
                  <a:moveTo>
                    <a:pt x="17914" y="1"/>
                  </a:moveTo>
                  <a:cubicBezTo>
                    <a:pt x="16913" y="2669"/>
                    <a:pt x="15879" y="5338"/>
                    <a:pt x="14778" y="7973"/>
                  </a:cubicBezTo>
                  <a:cubicBezTo>
                    <a:pt x="13711" y="10608"/>
                    <a:pt x="12577" y="13210"/>
                    <a:pt x="11309" y="15612"/>
                  </a:cubicBezTo>
                  <a:cubicBezTo>
                    <a:pt x="11142" y="15912"/>
                    <a:pt x="10975" y="16179"/>
                    <a:pt x="10809" y="16479"/>
                  </a:cubicBezTo>
                  <a:lnTo>
                    <a:pt x="10709" y="16679"/>
                  </a:lnTo>
                  <a:lnTo>
                    <a:pt x="10609" y="16846"/>
                  </a:lnTo>
                  <a:cubicBezTo>
                    <a:pt x="10542" y="16946"/>
                    <a:pt x="10475" y="17046"/>
                    <a:pt x="10375" y="17180"/>
                  </a:cubicBezTo>
                  <a:cubicBezTo>
                    <a:pt x="10008" y="17647"/>
                    <a:pt x="9541" y="18180"/>
                    <a:pt x="9074" y="18681"/>
                  </a:cubicBezTo>
                  <a:cubicBezTo>
                    <a:pt x="8140" y="19681"/>
                    <a:pt x="7139" y="20682"/>
                    <a:pt x="6139" y="21716"/>
                  </a:cubicBezTo>
                  <a:lnTo>
                    <a:pt x="1" y="27754"/>
                  </a:lnTo>
                  <a:lnTo>
                    <a:pt x="1469" y="29555"/>
                  </a:lnTo>
                  <a:cubicBezTo>
                    <a:pt x="3904" y="27921"/>
                    <a:pt x="6239" y="26219"/>
                    <a:pt x="8540" y="24385"/>
                  </a:cubicBezTo>
                  <a:cubicBezTo>
                    <a:pt x="9675" y="23451"/>
                    <a:pt x="10809" y="22517"/>
                    <a:pt x="11943" y="21516"/>
                  </a:cubicBezTo>
                  <a:cubicBezTo>
                    <a:pt x="12510" y="20982"/>
                    <a:pt x="13077" y="20415"/>
                    <a:pt x="13611" y="19848"/>
                  </a:cubicBezTo>
                  <a:cubicBezTo>
                    <a:pt x="13744" y="19681"/>
                    <a:pt x="13878" y="19515"/>
                    <a:pt x="14011" y="19314"/>
                  </a:cubicBezTo>
                  <a:lnTo>
                    <a:pt x="14244" y="19014"/>
                  </a:lnTo>
                  <a:lnTo>
                    <a:pt x="14411" y="18747"/>
                  </a:lnTo>
                  <a:cubicBezTo>
                    <a:pt x="14611" y="18447"/>
                    <a:pt x="14845" y="18114"/>
                    <a:pt x="15045" y="17780"/>
                  </a:cubicBezTo>
                  <a:cubicBezTo>
                    <a:pt x="16546" y="15212"/>
                    <a:pt x="17914" y="12543"/>
                    <a:pt x="19081" y="9808"/>
                  </a:cubicBezTo>
                  <a:cubicBezTo>
                    <a:pt x="20249" y="7106"/>
                    <a:pt x="21350" y="4404"/>
                    <a:pt x="22350" y="1602"/>
                  </a:cubicBezTo>
                  <a:lnTo>
                    <a:pt x="1791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350185" y="638170"/>
              <a:ext cx="208120" cy="250682"/>
            </a:xfrm>
            <a:custGeom>
              <a:avLst/>
              <a:gdLst/>
              <a:ahLst/>
              <a:cxnLst/>
              <a:rect l="l" t="t" r="r" b="b"/>
              <a:pathLst>
                <a:path w="10875" h="13099" extrusionOk="0">
                  <a:moveTo>
                    <a:pt x="7066" y="0"/>
                  </a:moveTo>
                  <a:cubicBezTo>
                    <a:pt x="5695" y="0"/>
                    <a:pt x="4180" y="892"/>
                    <a:pt x="3203" y="2724"/>
                  </a:cubicBezTo>
                  <a:cubicBezTo>
                    <a:pt x="1968" y="5126"/>
                    <a:pt x="901" y="7594"/>
                    <a:pt x="0" y="10163"/>
                  </a:cubicBezTo>
                  <a:lnTo>
                    <a:pt x="5304" y="13098"/>
                  </a:lnTo>
                  <a:cubicBezTo>
                    <a:pt x="5304" y="13098"/>
                    <a:pt x="10875" y="4959"/>
                    <a:pt x="9941" y="2190"/>
                  </a:cubicBezTo>
                  <a:cubicBezTo>
                    <a:pt x="9447" y="742"/>
                    <a:pt x="8317" y="0"/>
                    <a:pt x="7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395505" y="621347"/>
              <a:ext cx="407303" cy="529860"/>
            </a:xfrm>
            <a:custGeom>
              <a:avLst/>
              <a:gdLst/>
              <a:ahLst/>
              <a:cxnLst/>
              <a:rect l="l" t="t" r="r" b="b"/>
              <a:pathLst>
                <a:path w="21283" h="27687" extrusionOk="0">
                  <a:moveTo>
                    <a:pt x="12259" y="0"/>
                  </a:moveTo>
                  <a:cubicBezTo>
                    <a:pt x="11084" y="0"/>
                    <a:pt x="9908" y="34"/>
                    <a:pt x="8740" y="101"/>
                  </a:cubicBezTo>
                  <a:cubicBezTo>
                    <a:pt x="7139" y="267"/>
                    <a:pt x="5538" y="534"/>
                    <a:pt x="3970" y="934"/>
                  </a:cubicBezTo>
                  <a:cubicBezTo>
                    <a:pt x="3970" y="934"/>
                    <a:pt x="1" y="10275"/>
                    <a:pt x="2869" y="27687"/>
                  </a:cubicBezTo>
                  <a:lnTo>
                    <a:pt x="19381" y="27687"/>
                  </a:lnTo>
                  <a:cubicBezTo>
                    <a:pt x="19581" y="25118"/>
                    <a:pt x="18414" y="12743"/>
                    <a:pt x="21283" y="801"/>
                  </a:cubicBezTo>
                  <a:cubicBezTo>
                    <a:pt x="19481" y="434"/>
                    <a:pt x="17613" y="201"/>
                    <a:pt x="15779" y="101"/>
                  </a:cubicBezTo>
                  <a:cubicBezTo>
                    <a:pt x="14611" y="34"/>
                    <a:pt x="13435" y="0"/>
                    <a:pt x="12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742159" y="2475280"/>
              <a:ext cx="136642" cy="135360"/>
            </a:xfrm>
            <a:custGeom>
              <a:avLst/>
              <a:gdLst/>
              <a:ahLst/>
              <a:cxnLst/>
              <a:rect l="l" t="t" r="r" b="b"/>
              <a:pathLst>
                <a:path w="7140" h="7073" extrusionOk="0">
                  <a:moveTo>
                    <a:pt x="2469" y="1"/>
                  </a:moveTo>
                  <a:lnTo>
                    <a:pt x="1" y="2202"/>
                  </a:lnTo>
                  <a:lnTo>
                    <a:pt x="4671" y="7073"/>
                  </a:lnTo>
                  <a:lnTo>
                    <a:pt x="7139" y="4871"/>
                  </a:lnTo>
                  <a:lnTo>
                    <a:pt x="2469"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650869" y="2518705"/>
              <a:ext cx="67058" cy="137254"/>
            </a:xfrm>
            <a:custGeom>
              <a:avLst/>
              <a:gdLst/>
              <a:ahLst/>
              <a:cxnLst/>
              <a:rect l="l" t="t" r="r" b="b"/>
              <a:pathLst>
                <a:path w="3504" h="7172" extrusionOk="0">
                  <a:moveTo>
                    <a:pt x="1" y="0"/>
                  </a:moveTo>
                  <a:lnTo>
                    <a:pt x="401" y="7172"/>
                  </a:lnTo>
                  <a:lnTo>
                    <a:pt x="3503" y="7172"/>
                  </a:lnTo>
                  <a:lnTo>
                    <a:pt x="3103"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742791" y="2475280"/>
              <a:ext cx="92587" cy="90042"/>
            </a:xfrm>
            <a:custGeom>
              <a:avLst/>
              <a:gdLst/>
              <a:ahLst/>
              <a:cxnLst/>
              <a:rect l="l" t="t" r="r" b="b"/>
              <a:pathLst>
                <a:path w="4838" h="4705" extrusionOk="0">
                  <a:moveTo>
                    <a:pt x="2436" y="1"/>
                  </a:moveTo>
                  <a:lnTo>
                    <a:pt x="1" y="2202"/>
                  </a:lnTo>
                  <a:lnTo>
                    <a:pt x="2403" y="4704"/>
                  </a:lnTo>
                  <a:lnTo>
                    <a:pt x="4838" y="2503"/>
                  </a:lnTo>
                  <a:lnTo>
                    <a:pt x="2436"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650869" y="2518705"/>
              <a:ext cx="63211" cy="70866"/>
            </a:xfrm>
            <a:custGeom>
              <a:avLst/>
              <a:gdLst/>
              <a:ahLst/>
              <a:cxnLst/>
              <a:rect l="l" t="t" r="r" b="b"/>
              <a:pathLst>
                <a:path w="3303" h="3703" extrusionOk="0">
                  <a:moveTo>
                    <a:pt x="1" y="0"/>
                  </a:moveTo>
                  <a:lnTo>
                    <a:pt x="234" y="3703"/>
                  </a:lnTo>
                  <a:lnTo>
                    <a:pt x="3303" y="3703"/>
                  </a:lnTo>
                  <a:lnTo>
                    <a:pt x="3103"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349534" y="1150586"/>
              <a:ext cx="485825" cy="1416577"/>
            </a:xfrm>
            <a:custGeom>
              <a:avLst/>
              <a:gdLst/>
              <a:ahLst/>
              <a:cxnLst/>
              <a:rect l="l" t="t" r="r" b="b"/>
              <a:pathLst>
                <a:path w="25386" h="74021" extrusionOk="0">
                  <a:moveTo>
                    <a:pt x="16146" y="1"/>
                  </a:moveTo>
                  <a:lnTo>
                    <a:pt x="5271" y="34"/>
                  </a:lnTo>
                  <a:cubicBezTo>
                    <a:pt x="5271" y="34"/>
                    <a:pt x="2002" y="22550"/>
                    <a:pt x="902" y="34826"/>
                  </a:cubicBezTo>
                  <a:cubicBezTo>
                    <a:pt x="1" y="44666"/>
                    <a:pt x="21283" y="74020"/>
                    <a:pt x="21283" y="74020"/>
                  </a:cubicBezTo>
                  <a:lnTo>
                    <a:pt x="25386" y="70151"/>
                  </a:lnTo>
                  <a:cubicBezTo>
                    <a:pt x="25386" y="70151"/>
                    <a:pt x="9841" y="43832"/>
                    <a:pt x="11042" y="32891"/>
                  </a:cubicBezTo>
                  <a:cubicBezTo>
                    <a:pt x="12210" y="22250"/>
                    <a:pt x="16146" y="1"/>
                    <a:pt x="16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2557033" y="1151217"/>
              <a:ext cx="209403" cy="1421055"/>
            </a:xfrm>
            <a:custGeom>
              <a:avLst/>
              <a:gdLst/>
              <a:ahLst/>
              <a:cxnLst/>
              <a:rect l="l" t="t" r="r" b="b"/>
              <a:pathLst>
                <a:path w="10942" h="74255" extrusionOk="0">
                  <a:moveTo>
                    <a:pt x="300" y="1"/>
                  </a:moveTo>
                  <a:cubicBezTo>
                    <a:pt x="300" y="1"/>
                    <a:pt x="0" y="23618"/>
                    <a:pt x="500" y="32458"/>
                  </a:cubicBezTo>
                  <a:cubicBezTo>
                    <a:pt x="1034" y="42164"/>
                    <a:pt x="3803" y="74254"/>
                    <a:pt x="3803" y="74254"/>
                  </a:cubicBezTo>
                  <a:lnTo>
                    <a:pt x="9473" y="74254"/>
                  </a:lnTo>
                  <a:cubicBezTo>
                    <a:pt x="9473" y="74254"/>
                    <a:pt x="9307" y="42932"/>
                    <a:pt x="9640" y="33358"/>
                  </a:cubicBezTo>
                  <a:cubicBezTo>
                    <a:pt x="10007" y="22917"/>
                    <a:pt x="10941" y="1"/>
                    <a:pt x="10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2511694" y="2648924"/>
              <a:ext cx="218340" cy="67058"/>
            </a:xfrm>
            <a:custGeom>
              <a:avLst/>
              <a:gdLst/>
              <a:ahLst/>
              <a:cxnLst/>
              <a:rect l="l" t="t" r="r" b="b"/>
              <a:pathLst>
                <a:path w="11409" h="3504" extrusionOk="0">
                  <a:moveTo>
                    <a:pt x="7506" y="1"/>
                  </a:moveTo>
                  <a:cubicBezTo>
                    <a:pt x="7339" y="1"/>
                    <a:pt x="7139" y="68"/>
                    <a:pt x="7006" y="201"/>
                  </a:cubicBezTo>
                  <a:cubicBezTo>
                    <a:pt x="6105" y="868"/>
                    <a:pt x="3070" y="1602"/>
                    <a:pt x="601" y="2103"/>
                  </a:cubicBezTo>
                  <a:cubicBezTo>
                    <a:pt x="67" y="2236"/>
                    <a:pt x="1" y="3504"/>
                    <a:pt x="1302" y="3504"/>
                  </a:cubicBezTo>
                  <a:cubicBezTo>
                    <a:pt x="2603" y="3504"/>
                    <a:pt x="6605" y="3403"/>
                    <a:pt x="7539" y="3403"/>
                  </a:cubicBezTo>
                  <a:cubicBezTo>
                    <a:pt x="9074" y="3403"/>
                    <a:pt x="9641" y="3504"/>
                    <a:pt x="10842" y="3504"/>
                  </a:cubicBezTo>
                  <a:cubicBezTo>
                    <a:pt x="11142" y="3504"/>
                    <a:pt x="11409" y="3270"/>
                    <a:pt x="11409" y="2970"/>
                  </a:cubicBezTo>
                  <a:lnTo>
                    <a:pt x="11209" y="201"/>
                  </a:lnTo>
                  <a:cubicBezTo>
                    <a:pt x="11209" y="101"/>
                    <a:pt x="11109" y="1"/>
                    <a:pt x="11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2707040" y="2554131"/>
              <a:ext cx="222186" cy="161846"/>
            </a:xfrm>
            <a:custGeom>
              <a:avLst/>
              <a:gdLst/>
              <a:ahLst/>
              <a:cxnLst/>
              <a:rect l="l" t="t" r="r" b="b"/>
              <a:pathLst>
                <a:path w="11610" h="8457" extrusionOk="0">
                  <a:moveTo>
                    <a:pt x="8978" y="0"/>
                  </a:moveTo>
                  <a:cubicBezTo>
                    <a:pt x="8916" y="0"/>
                    <a:pt x="8857" y="17"/>
                    <a:pt x="8807" y="50"/>
                  </a:cubicBezTo>
                  <a:lnTo>
                    <a:pt x="5838" y="2052"/>
                  </a:lnTo>
                  <a:cubicBezTo>
                    <a:pt x="5605" y="2219"/>
                    <a:pt x="5438" y="2419"/>
                    <a:pt x="5305" y="2686"/>
                  </a:cubicBezTo>
                  <a:cubicBezTo>
                    <a:pt x="4137" y="4921"/>
                    <a:pt x="5438" y="5621"/>
                    <a:pt x="568" y="7156"/>
                  </a:cubicBezTo>
                  <a:cubicBezTo>
                    <a:pt x="1" y="7322"/>
                    <a:pt x="768" y="8457"/>
                    <a:pt x="2136" y="8457"/>
                  </a:cubicBezTo>
                  <a:cubicBezTo>
                    <a:pt x="5038" y="8457"/>
                    <a:pt x="5705" y="8256"/>
                    <a:pt x="6973" y="6822"/>
                  </a:cubicBezTo>
                  <a:cubicBezTo>
                    <a:pt x="8040" y="5621"/>
                    <a:pt x="9441" y="4520"/>
                    <a:pt x="11342" y="3053"/>
                  </a:cubicBezTo>
                  <a:cubicBezTo>
                    <a:pt x="11576" y="2886"/>
                    <a:pt x="11609" y="2552"/>
                    <a:pt x="11442" y="2352"/>
                  </a:cubicBezTo>
                  <a:lnTo>
                    <a:pt x="9174" y="50"/>
                  </a:lnTo>
                  <a:cubicBezTo>
                    <a:pt x="9107" y="17"/>
                    <a:pt x="9041" y="0"/>
                    <a:pt x="8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2041826" y="1211236"/>
              <a:ext cx="83650" cy="51250"/>
            </a:xfrm>
            <a:custGeom>
              <a:avLst/>
              <a:gdLst/>
              <a:ahLst/>
              <a:cxnLst/>
              <a:rect l="l" t="t" r="r" b="b"/>
              <a:pathLst>
                <a:path w="4371" h="2678" extrusionOk="0">
                  <a:moveTo>
                    <a:pt x="3236" y="1"/>
                  </a:moveTo>
                  <a:lnTo>
                    <a:pt x="1" y="101"/>
                  </a:lnTo>
                  <a:lnTo>
                    <a:pt x="701" y="2636"/>
                  </a:lnTo>
                  <a:cubicBezTo>
                    <a:pt x="701" y="2636"/>
                    <a:pt x="1175" y="2678"/>
                    <a:pt x="1783" y="2678"/>
                  </a:cubicBezTo>
                  <a:cubicBezTo>
                    <a:pt x="2797" y="2678"/>
                    <a:pt x="4183" y="2561"/>
                    <a:pt x="4371" y="1935"/>
                  </a:cubicBezTo>
                  <a:lnTo>
                    <a:pt x="323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1975435" y="1213150"/>
              <a:ext cx="79823" cy="54274"/>
            </a:xfrm>
            <a:custGeom>
              <a:avLst/>
              <a:gdLst/>
              <a:ahLst/>
              <a:cxnLst/>
              <a:rect l="l" t="t" r="r" b="b"/>
              <a:pathLst>
                <a:path w="4171" h="2836" extrusionOk="0">
                  <a:moveTo>
                    <a:pt x="3470" y="1"/>
                  </a:moveTo>
                  <a:lnTo>
                    <a:pt x="1" y="1535"/>
                  </a:lnTo>
                  <a:lnTo>
                    <a:pt x="2269" y="2836"/>
                  </a:lnTo>
                  <a:lnTo>
                    <a:pt x="4170" y="2536"/>
                  </a:lnTo>
                  <a:lnTo>
                    <a:pt x="3470"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2516173" y="471952"/>
              <a:ext cx="181309" cy="187069"/>
            </a:xfrm>
            <a:custGeom>
              <a:avLst/>
              <a:gdLst/>
              <a:ahLst/>
              <a:cxnLst/>
              <a:rect l="l" t="t" r="r" b="b"/>
              <a:pathLst>
                <a:path w="9474" h="9775" extrusionOk="0">
                  <a:moveTo>
                    <a:pt x="9040" y="1"/>
                  </a:moveTo>
                  <a:lnTo>
                    <a:pt x="4603" y="3670"/>
                  </a:lnTo>
                  <a:cubicBezTo>
                    <a:pt x="4970" y="5438"/>
                    <a:pt x="4970" y="7306"/>
                    <a:pt x="2435" y="7907"/>
                  </a:cubicBezTo>
                  <a:cubicBezTo>
                    <a:pt x="2435" y="7907"/>
                    <a:pt x="0" y="9775"/>
                    <a:pt x="4603" y="9775"/>
                  </a:cubicBezTo>
                  <a:cubicBezTo>
                    <a:pt x="8806" y="9775"/>
                    <a:pt x="9474" y="7907"/>
                    <a:pt x="9474" y="7907"/>
                  </a:cubicBezTo>
                  <a:cubicBezTo>
                    <a:pt x="7939" y="6405"/>
                    <a:pt x="8540" y="2236"/>
                    <a:pt x="90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2578085" y="659012"/>
              <a:ext cx="47270" cy="51097"/>
            </a:xfrm>
            <a:custGeom>
              <a:avLst/>
              <a:gdLst/>
              <a:ahLst/>
              <a:cxnLst/>
              <a:rect l="l" t="t" r="r" b="b"/>
              <a:pathLst>
                <a:path w="2470" h="2670" extrusionOk="0">
                  <a:moveTo>
                    <a:pt x="1268" y="1"/>
                  </a:moveTo>
                  <a:lnTo>
                    <a:pt x="1" y="1335"/>
                  </a:lnTo>
                  <a:lnTo>
                    <a:pt x="601" y="2602"/>
                  </a:lnTo>
                  <a:lnTo>
                    <a:pt x="1602" y="2669"/>
                  </a:lnTo>
                  <a:lnTo>
                    <a:pt x="2469" y="1435"/>
                  </a:lnTo>
                  <a:lnTo>
                    <a:pt x="12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2604267" y="500678"/>
              <a:ext cx="51729" cy="65144"/>
            </a:xfrm>
            <a:custGeom>
              <a:avLst/>
              <a:gdLst/>
              <a:ahLst/>
              <a:cxnLst/>
              <a:rect l="l" t="t" r="r" b="b"/>
              <a:pathLst>
                <a:path w="2703" h="3404" extrusionOk="0">
                  <a:moveTo>
                    <a:pt x="2636" y="1"/>
                  </a:moveTo>
                  <a:lnTo>
                    <a:pt x="0" y="2169"/>
                  </a:lnTo>
                  <a:cubicBezTo>
                    <a:pt x="101" y="2569"/>
                    <a:pt x="167" y="3003"/>
                    <a:pt x="167" y="3403"/>
                  </a:cubicBezTo>
                  <a:cubicBezTo>
                    <a:pt x="1135" y="3270"/>
                    <a:pt x="2502" y="2236"/>
                    <a:pt x="2636" y="1202"/>
                  </a:cubicBezTo>
                  <a:cubicBezTo>
                    <a:pt x="2702" y="802"/>
                    <a:pt x="2702" y="401"/>
                    <a:pt x="2636" y="1"/>
                  </a:cubicBez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2530220" y="323341"/>
              <a:ext cx="103706" cy="115514"/>
            </a:xfrm>
            <a:custGeom>
              <a:avLst/>
              <a:gdLst/>
              <a:ahLst/>
              <a:cxnLst/>
              <a:rect l="l" t="t" r="r" b="b"/>
              <a:pathLst>
                <a:path w="5419" h="6036" extrusionOk="0">
                  <a:moveTo>
                    <a:pt x="3329" y="1"/>
                  </a:moveTo>
                  <a:cubicBezTo>
                    <a:pt x="3183" y="1"/>
                    <a:pt x="3019" y="30"/>
                    <a:pt x="2835" y="94"/>
                  </a:cubicBezTo>
                  <a:cubicBezTo>
                    <a:pt x="1268" y="627"/>
                    <a:pt x="0" y="4830"/>
                    <a:pt x="1835" y="5931"/>
                  </a:cubicBezTo>
                  <a:cubicBezTo>
                    <a:pt x="1954" y="6003"/>
                    <a:pt x="2074" y="6036"/>
                    <a:pt x="2194" y="6036"/>
                  </a:cubicBezTo>
                  <a:cubicBezTo>
                    <a:pt x="3815" y="6036"/>
                    <a:pt x="5419" y="1"/>
                    <a:pt x="3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2526871" y="323609"/>
              <a:ext cx="198915" cy="227641"/>
            </a:xfrm>
            <a:custGeom>
              <a:avLst/>
              <a:gdLst/>
              <a:ahLst/>
              <a:cxnLst/>
              <a:rect l="l" t="t" r="r" b="b"/>
              <a:pathLst>
                <a:path w="10394" h="11895" extrusionOk="0">
                  <a:moveTo>
                    <a:pt x="5682" y="1"/>
                  </a:moveTo>
                  <a:cubicBezTo>
                    <a:pt x="5420" y="1"/>
                    <a:pt x="5151" y="26"/>
                    <a:pt x="4878" y="80"/>
                  </a:cubicBezTo>
                  <a:cubicBezTo>
                    <a:pt x="1643" y="613"/>
                    <a:pt x="108" y="4950"/>
                    <a:pt x="75" y="7752"/>
                  </a:cubicBezTo>
                  <a:cubicBezTo>
                    <a:pt x="0" y="10167"/>
                    <a:pt x="1951" y="11894"/>
                    <a:pt x="4082" y="11894"/>
                  </a:cubicBezTo>
                  <a:cubicBezTo>
                    <a:pt x="4807" y="11894"/>
                    <a:pt x="5552" y="11694"/>
                    <a:pt x="6246" y="11254"/>
                  </a:cubicBezTo>
                  <a:cubicBezTo>
                    <a:pt x="8147" y="10054"/>
                    <a:pt x="8548" y="8286"/>
                    <a:pt x="9482" y="5350"/>
                  </a:cubicBezTo>
                  <a:cubicBezTo>
                    <a:pt x="10393" y="2676"/>
                    <a:pt x="8370" y="1"/>
                    <a:pt x="5682"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2446968" y="268298"/>
              <a:ext cx="329663" cy="230990"/>
            </a:xfrm>
            <a:custGeom>
              <a:avLst/>
              <a:gdLst/>
              <a:ahLst/>
              <a:cxnLst/>
              <a:rect l="l" t="t" r="r" b="b"/>
              <a:pathLst>
                <a:path w="17226" h="12070" extrusionOk="0">
                  <a:moveTo>
                    <a:pt x="5618" y="1"/>
                  </a:moveTo>
                  <a:lnTo>
                    <a:pt x="5618" y="1"/>
                  </a:lnTo>
                  <a:cubicBezTo>
                    <a:pt x="1" y="1744"/>
                    <a:pt x="2287" y="4112"/>
                    <a:pt x="6401" y="4112"/>
                  </a:cubicBezTo>
                  <a:cubicBezTo>
                    <a:pt x="6538" y="4112"/>
                    <a:pt x="6677" y="4109"/>
                    <a:pt x="6818" y="4104"/>
                  </a:cubicBezTo>
                  <a:cubicBezTo>
                    <a:pt x="7019" y="4098"/>
                    <a:pt x="7215" y="4095"/>
                    <a:pt x="7405" y="4095"/>
                  </a:cubicBezTo>
                  <a:cubicBezTo>
                    <a:pt x="11392" y="4095"/>
                    <a:pt x="13115" y="5394"/>
                    <a:pt x="12256" y="6572"/>
                  </a:cubicBezTo>
                  <a:cubicBezTo>
                    <a:pt x="10688" y="8674"/>
                    <a:pt x="10688" y="11676"/>
                    <a:pt x="11889" y="12043"/>
                  </a:cubicBezTo>
                  <a:cubicBezTo>
                    <a:pt x="11944" y="12061"/>
                    <a:pt x="12003" y="12069"/>
                    <a:pt x="12065" y="12069"/>
                  </a:cubicBezTo>
                  <a:cubicBezTo>
                    <a:pt x="13401" y="12069"/>
                    <a:pt x="16308" y="8129"/>
                    <a:pt x="16659" y="6472"/>
                  </a:cubicBezTo>
                  <a:cubicBezTo>
                    <a:pt x="17226" y="3770"/>
                    <a:pt x="15058" y="5672"/>
                    <a:pt x="15992" y="3370"/>
                  </a:cubicBezTo>
                  <a:cubicBezTo>
                    <a:pt x="16770" y="1512"/>
                    <a:pt x="15328" y="1003"/>
                    <a:pt x="13230" y="1003"/>
                  </a:cubicBezTo>
                  <a:cubicBezTo>
                    <a:pt x="10679" y="1003"/>
                    <a:pt x="7157" y="1757"/>
                    <a:pt x="5477" y="1757"/>
                  </a:cubicBezTo>
                  <a:cubicBezTo>
                    <a:pt x="5165" y="1757"/>
                    <a:pt x="4917" y="1731"/>
                    <a:pt x="4750" y="1669"/>
                  </a:cubicBezTo>
                  <a:cubicBezTo>
                    <a:pt x="3483" y="1235"/>
                    <a:pt x="5617" y="1"/>
                    <a:pt x="56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2736418" y="312987"/>
              <a:ext cx="30027" cy="42083"/>
            </a:xfrm>
            <a:custGeom>
              <a:avLst/>
              <a:gdLst/>
              <a:ahLst/>
              <a:cxnLst/>
              <a:rect l="l" t="t" r="r" b="b"/>
              <a:pathLst>
                <a:path w="1569" h="2199" extrusionOk="0">
                  <a:moveTo>
                    <a:pt x="1568" y="1"/>
                  </a:moveTo>
                  <a:lnTo>
                    <a:pt x="1568" y="1"/>
                  </a:lnTo>
                  <a:cubicBezTo>
                    <a:pt x="1001" y="1836"/>
                    <a:pt x="0" y="2102"/>
                    <a:pt x="34" y="2102"/>
                  </a:cubicBezTo>
                  <a:cubicBezTo>
                    <a:pt x="174" y="2169"/>
                    <a:pt x="301" y="2199"/>
                    <a:pt x="417" y="2199"/>
                  </a:cubicBezTo>
                  <a:cubicBezTo>
                    <a:pt x="1408" y="2199"/>
                    <a:pt x="1568" y="31"/>
                    <a:pt x="1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2528938" y="275973"/>
              <a:ext cx="91305" cy="38313"/>
            </a:xfrm>
            <a:custGeom>
              <a:avLst/>
              <a:gdLst/>
              <a:ahLst/>
              <a:cxnLst/>
              <a:rect l="l" t="t" r="r" b="b"/>
              <a:pathLst>
                <a:path w="4771" h="2002" extrusionOk="0">
                  <a:moveTo>
                    <a:pt x="2669" y="0"/>
                  </a:moveTo>
                  <a:lnTo>
                    <a:pt x="2669" y="0"/>
                  </a:lnTo>
                  <a:cubicBezTo>
                    <a:pt x="0" y="834"/>
                    <a:pt x="1101" y="1768"/>
                    <a:pt x="2235" y="2002"/>
                  </a:cubicBezTo>
                  <a:lnTo>
                    <a:pt x="4770" y="1001"/>
                  </a:lnTo>
                  <a:lnTo>
                    <a:pt x="4770" y="1001"/>
                  </a:lnTo>
                  <a:cubicBezTo>
                    <a:pt x="4197" y="1080"/>
                    <a:pt x="3748" y="1114"/>
                    <a:pt x="3398" y="1114"/>
                  </a:cubicBezTo>
                  <a:cubicBezTo>
                    <a:pt x="1386" y="1114"/>
                    <a:pt x="2669" y="0"/>
                    <a:pt x="26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2654065" y="451550"/>
              <a:ext cx="77258" cy="59365"/>
            </a:xfrm>
            <a:custGeom>
              <a:avLst/>
              <a:gdLst/>
              <a:ahLst/>
              <a:cxnLst/>
              <a:rect l="l" t="t" r="r" b="b"/>
              <a:pathLst>
                <a:path w="4037" h="3102" extrusionOk="0">
                  <a:moveTo>
                    <a:pt x="2625" y="1"/>
                  </a:moveTo>
                  <a:cubicBezTo>
                    <a:pt x="1833" y="1"/>
                    <a:pt x="982" y="719"/>
                    <a:pt x="567" y="1300"/>
                  </a:cubicBezTo>
                  <a:cubicBezTo>
                    <a:pt x="0" y="2134"/>
                    <a:pt x="234" y="3102"/>
                    <a:pt x="1268" y="3102"/>
                  </a:cubicBezTo>
                  <a:cubicBezTo>
                    <a:pt x="2035" y="3102"/>
                    <a:pt x="2802" y="2801"/>
                    <a:pt x="3336" y="2234"/>
                  </a:cubicBezTo>
                  <a:cubicBezTo>
                    <a:pt x="4037" y="1567"/>
                    <a:pt x="4003" y="500"/>
                    <a:pt x="3103" y="100"/>
                  </a:cubicBezTo>
                  <a:cubicBezTo>
                    <a:pt x="2949" y="31"/>
                    <a:pt x="2788" y="1"/>
                    <a:pt x="2625"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2604898" y="413579"/>
              <a:ext cx="13435" cy="16975"/>
            </a:xfrm>
            <a:custGeom>
              <a:avLst/>
              <a:gdLst/>
              <a:ahLst/>
              <a:cxnLst/>
              <a:rect l="l" t="t" r="r" b="b"/>
              <a:pathLst>
                <a:path w="702" h="887" extrusionOk="0">
                  <a:moveTo>
                    <a:pt x="394" y="1"/>
                  </a:moveTo>
                  <a:cubicBezTo>
                    <a:pt x="254" y="1"/>
                    <a:pt x="124" y="155"/>
                    <a:pt x="68" y="382"/>
                  </a:cubicBezTo>
                  <a:cubicBezTo>
                    <a:pt x="1" y="616"/>
                    <a:pt x="68" y="849"/>
                    <a:pt x="234" y="883"/>
                  </a:cubicBezTo>
                  <a:cubicBezTo>
                    <a:pt x="249" y="886"/>
                    <a:pt x="263" y="887"/>
                    <a:pt x="278" y="887"/>
                  </a:cubicBezTo>
                  <a:cubicBezTo>
                    <a:pt x="434" y="887"/>
                    <a:pt x="607" y="729"/>
                    <a:pt x="668" y="516"/>
                  </a:cubicBezTo>
                  <a:cubicBezTo>
                    <a:pt x="701" y="249"/>
                    <a:pt x="668" y="49"/>
                    <a:pt x="468" y="15"/>
                  </a:cubicBezTo>
                  <a:cubicBezTo>
                    <a:pt x="443" y="5"/>
                    <a:pt x="418"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2551923" y="402115"/>
              <a:ext cx="14066" cy="16956"/>
            </a:xfrm>
            <a:custGeom>
              <a:avLst/>
              <a:gdLst/>
              <a:ahLst/>
              <a:cxnLst/>
              <a:rect l="l" t="t" r="r" b="b"/>
              <a:pathLst>
                <a:path w="735" h="886" extrusionOk="0">
                  <a:moveTo>
                    <a:pt x="423" y="1"/>
                  </a:moveTo>
                  <a:cubicBezTo>
                    <a:pt x="258" y="1"/>
                    <a:pt x="125" y="178"/>
                    <a:pt x="67" y="381"/>
                  </a:cubicBezTo>
                  <a:cubicBezTo>
                    <a:pt x="0" y="614"/>
                    <a:pt x="67" y="848"/>
                    <a:pt x="267" y="881"/>
                  </a:cubicBezTo>
                  <a:cubicBezTo>
                    <a:pt x="281" y="884"/>
                    <a:pt x="296" y="886"/>
                    <a:pt x="310" y="886"/>
                  </a:cubicBezTo>
                  <a:cubicBezTo>
                    <a:pt x="462" y="886"/>
                    <a:pt x="606" y="728"/>
                    <a:pt x="667" y="514"/>
                  </a:cubicBezTo>
                  <a:cubicBezTo>
                    <a:pt x="734" y="247"/>
                    <a:pt x="667" y="47"/>
                    <a:pt x="501" y="14"/>
                  </a:cubicBezTo>
                  <a:cubicBezTo>
                    <a:pt x="474" y="5"/>
                    <a:pt x="448" y="1"/>
                    <a:pt x="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2548727" y="417694"/>
              <a:ext cx="31940" cy="43519"/>
            </a:xfrm>
            <a:custGeom>
              <a:avLst/>
              <a:gdLst/>
              <a:ahLst/>
              <a:cxnLst/>
              <a:rect l="l" t="t" r="r" b="b"/>
              <a:pathLst>
                <a:path w="1669" h="2274" extrusionOk="0">
                  <a:moveTo>
                    <a:pt x="1668" y="1"/>
                  </a:moveTo>
                  <a:lnTo>
                    <a:pt x="1668" y="1"/>
                  </a:lnTo>
                  <a:cubicBezTo>
                    <a:pt x="1201" y="668"/>
                    <a:pt x="634" y="1268"/>
                    <a:pt x="0" y="1802"/>
                  </a:cubicBezTo>
                  <a:cubicBezTo>
                    <a:pt x="275" y="2107"/>
                    <a:pt x="634" y="2273"/>
                    <a:pt x="1026" y="2273"/>
                  </a:cubicBezTo>
                  <a:cubicBezTo>
                    <a:pt x="1062" y="2273"/>
                    <a:pt x="1098" y="2272"/>
                    <a:pt x="1135" y="2269"/>
                  </a:cubicBezTo>
                  <a:lnTo>
                    <a:pt x="1668" y="1"/>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2578736" y="465731"/>
              <a:ext cx="38313" cy="12631"/>
            </a:xfrm>
            <a:custGeom>
              <a:avLst/>
              <a:gdLst/>
              <a:ahLst/>
              <a:cxnLst/>
              <a:rect l="l" t="t" r="r" b="b"/>
              <a:pathLst>
                <a:path w="2002" h="660" extrusionOk="0">
                  <a:moveTo>
                    <a:pt x="1906" y="1"/>
                  </a:moveTo>
                  <a:cubicBezTo>
                    <a:pt x="1885" y="1"/>
                    <a:pt x="1868" y="9"/>
                    <a:pt x="1868" y="26"/>
                  </a:cubicBezTo>
                  <a:cubicBezTo>
                    <a:pt x="1482" y="335"/>
                    <a:pt x="996" y="505"/>
                    <a:pt x="519" y="505"/>
                  </a:cubicBezTo>
                  <a:cubicBezTo>
                    <a:pt x="378" y="505"/>
                    <a:pt x="237" y="490"/>
                    <a:pt x="100" y="459"/>
                  </a:cubicBezTo>
                  <a:cubicBezTo>
                    <a:pt x="34" y="459"/>
                    <a:pt x="0" y="459"/>
                    <a:pt x="0" y="493"/>
                  </a:cubicBezTo>
                  <a:cubicBezTo>
                    <a:pt x="0" y="559"/>
                    <a:pt x="0" y="593"/>
                    <a:pt x="67" y="593"/>
                  </a:cubicBezTo>
                  <a:cubicBezTo>
                    <a:pt x="234" y="626"/>
                    <a:pt x="400" y="659"/>
                    <a:pt x="567" y="659"/>
                  </a:cubicBezTo>
                  <a:cubicBezTo>
                    <a:pt x="1068" y="659"/>
                    <a:pt x="1568" y="459"/>
                    <a:pt x="1968" y="126"/>
                  </a:cubicBezTo>
                  <a:cubicBezTo>
                    <a:pt x="2002" y="126"/>
                    <a:pt x="2002" y="59"/>
                    <a:pt x="1968" y="26"/>
                  </a:cubicBezTo>
                  <a:cubicBezTo>
                    <a:pt x="1952" y="9"/>
                    <a:pt x="1927" y="1"/>
                    <a:pt x="1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2617664" y="389598"/>
              <a:ext cx="23654" cy="20458"/>
            </a:xfrm>
            <a:custGeom>
              <a:avLst/>
              <a:gdLst/>
              <a:ahLst/>
              <a:cxnLst/>
              <a:rect l="l" t="t" r="r" b="b"/>
              <a:pathLst>
                <a:path w="1236" h="1069" extrusionOk="0">
                  <a:moveTo>
                    <a:pt x="201" y="1"/>
                  </a:moveTo>
                  <a:cubicBezTo>
                    <a:pt x="101" y="1"/>
                    <a:pt x="34" y="68"/>
                    <a:pt x="34" y="134"/>
                  </a:cubicBezTo>
                  <a:cubicBezTo>
                    <a:pt x="1" y="201"/>
                    <a:pt x="68" y="301"/>
                    <a:pt x="168" y="301"/>
                  </a:cubicBezTo>
                  <a:cubicBezTo>
                    <a:pt x="501" y="368"/>
                    <a:pt x="802" y="635"/>
                    <a:pt x="935" y="968"/>
                  </a:cubicBezTo>
                  <a:cubicBezTo>
                    <a:pt x="968" y="1035"/>
                    <a:pt x="1035" y="1068"/>
                    <a:pt x="1068" y="1068"/>
                  </a:cubicBezTo>
                  <a:cubicBezTo>
                    <a:pt x="1102" y="1068"/>
                    <a:pt x="1102" y="1035"/>
                    <a:pt x="1135" y="1035"/>
                  </a:cubicBezTo>
                  <a:cubicBezTo>
                    <a:pt x="1202" y="1002"/>
                    <a:pt x="1235" y="901"/>
                    <a:pt x="1202" y="835"/>
                  </a:cubicBezTo>
                  <a:cubicBezTo>
                    <a:pt x="1035" y="401"/>
                    <a:pt x="635" y="10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2543617" y="373005"/>
              <a:ext cx="27462" cy="15980"/>
            </a:xfrm>
            <a:custGeom>
              <a:avLst/>
              <a:gdLst/>
              <a:ahLst/>
              <a:cxnLst/>
              <a:rect l="l" t="t" r="r" b="b"/>
              <a:pathLst>
                <a:path w="1435" h="835" extrusionOk="0">
                  <a:moveTo>
                    <a:pt x="1268" y="1"/>
                  </a:moveTo>
                  <a:cubicBezTo>
                    <a:pt x="801" y="1"/>
                    <a:pt x="367" y="201"/>
                    <a:pt x="67" y="568"/>
                  </a:cubicBezTo>
                  <a:cubicBezTo>
                    <a:pt x="1" y="634"/>
                    <a:pt x="34" y="734"/>
                    <a:pt x="67" y="801"/>
                  </a:cubicBezTo>
                  <a:cubicBezTo>
                    <a:pt x="101" y="801"/>
                    <a:pt x="134" y="834"/>
                    <a:pt x="167" y="834"/>
                  </a:cubicBezTo>
                  <a:cubicBezTo>
                    <a:pt x="201" y="834"/>
                    <a:pt x="267" y="801"/>
                    <a:pt x="267" y="768"/>
                  </a:cubicBezTo>
                  <a:cubicBezTo>
                    <a:pt x="534" y="468"/>
                    <a:pt x="868" y="301"/>
                    <a:pt x="1268" y="301"/>
                  </a:cubicBezTo>
                  <a:cubicBezTo>
                    <a:pt x="1335" y="301"/>
                    <a:pt x="1402" y="234"/>
                    <a:pt x="1402" y="167"/>
                  </a:cubicBezTo>
                  <a:cubicBezTo>
                    <a:pt x="1435" y="101"/>
                    <a:pt x="1368" y="1"/>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2742791" y="677519"/>
              <a:ext cx="176850" cy="469232"/>
            </a:xfrm>
            <a:custGeom>
              <a:avLst/>
              <a:gdLst/>
              <a:ahLst/>
              <a:cxnLst/>
              <a:rect l="l" t="t" r="r" b="b"/>
              <a:pathLst>
                <a:path w="9241" h="24519" extrusionOk="0">
                  <a:moveTo>
                    <a:pt x="3937" y="1"/>
                  </a:moveTo>
                  <a:lnTo>
                    <a:pt x="1" y="2503"/>
                  </a:lnTo>
                  <a:lnTo>
                    <a:pt x="735" y="3770"/>
                  </a:lnTo>
                  <a:cubicBezTo>
                    <a:pt x="968" y="4204"/>
                    <a:pt x="1202" y="4638"/>
                    <a:pt x="1435" y="5071"/>
                  </a:cubicBezTo>
                  <a:cubicBezTo>
                    <a:pt x="1936" y="5972"/>
                    <a:pt x="2403" y="6839"/>
                    <a:pt x="2803" y="7740"/>
                  </a:cubicBezTo>
                  <a:cubicBezTo>
                    <a:pt x="3237" y="8640"/>
                    <a:pt x="3670" y="9541"/>
                    <a:pt x="4037" y="10442"/>
                  </a:cubicBezTo>
                  <a:cubicBezTo>
                    <a:pt x="4371" y="11342"/>
                    <a:pt x="4704" y="12243"/>
                    <a:pt x="4971" y="13144"/>
                  </a:cubicBezTo>
                  <a:lnTo>
                    <a:pt x="5005" y="13310"/>
                  </a:lnTo>
                  <a:lnTo>
                    <a:pt x="5038" y="13411"/>
                  </a:lnTo>
                  <a:cubicBezTo>
                    <a:pt x="5038" y="13427"/>
                    <a:pt x="5030" y="13427"/>
                    <a:pt x="5025" y="13427"/>
                  </a:cubicBezTo>
                  <a:cubicBezTo>
                    <a:pt x="5021" y="13427"/>
                    <a:pt x="5021" y="13427"/>
                    <a:pt x="5038" y="13444"/>
                  </a:cubicBezTo>
                  <a:cubicBezTo>
                    <a:pt x="5071" y="13444"/>
                    <a:pt x="5071" y="13477"/>
                    <a:pt x="5071" y="13511"/>
                  </a:cubicBezTo>
                  <a:cubicBezTo>
                    <a:pt x="5071" y="13644"/>
                    <a:pt x="5071" y="13777"/>
                    <a:pt x="5071" y="13878"/>
                  </a:cubicBezTo>
                  <a:cubicBezTo>
                    <a:pt x="5005" y="14278"/>
                    <a:pt x="4938" y="14678"/>
                    <a:pt x="4804" y="15045"/>
                  </a:cubicBezTo>
                  <a:cubicBezTo>
                    <a:pt x="4538" y="15946"/>
                    <a:pt x="4171" y="16846"/>
                    <a:pt x="3770" y="17680"/>
                  </a:cubicBezTo>
                  <a:cubicBezTo>
                    <a:pt x="2903" y="19482"/>
                    <a:pt x="1902" y="21316"/>
                    <a:pt x="902" y="23084"/>
                  </a:cubicBezTo>
                  <a:lnTo>
                    <a:pt x="2703" y="24518"/>
                  </a:lnTo>
                  <a:cubicBezTo>
                    <a:pt x="4237" y="22984"/>
                    <a:pt x="5638" y="21283"/>
                    <a:pt x="6839" y="19482"/>
                  </a:cubicBezTo>
                  <a:cubicBezTo>
                    <a:pt x="7473" y="18514"/>
                    <a:pt x="8040" y="17513"/>
                    <a:pt x="8507" y="16446"/>
                  </a:cubicBezTo>
                  <a:cubicBezTo>
                    <a:pt x="8774" y="15846"/>
                    <a:pt x="8974" y="15245"/>
                    <a:pt x="9107" y="14611"/>
                  </a:cubicBezTo>
                  <a:cubicBezTo>
                    <a:pt x="9174" y="14211"/>
                    <a:pt x="9241" y="13811"/>
                    <a:pt x="9241" y="13411"/>
                  </a:cubicBezTo>
                  <a:cubicBezTo>
                    <a:pt x="9241" y="13177"/>
                    <a:pt x="9208" y="12944"/>
                    <a:pt x="9174" y="12710"/>
                  </a:cubicBezTo>
                  <a:lnTo>
                    <a:pt x="9141" y="12543"/>
                  </a:lnTo>
                  <a:lnTo>
                    <a:pt x="9141" y="12443"/>
                  </a:lnTo>
                  <a:lnTo>
                    <a:pt x="9107" y="12243"/>
                  </a:lnTo>
                  <a:cubicBezTo>
                    <a:pt x="8640" y="10008"/>
                    <a:pt x="7940" y="7873"/>
                    <a:pt x="7039" y="5805"/>
                  </a:cubicBezTo>
                  <a:cubicBezTo>
                    <a:pt x="6606" y="4804"/>
                    <a:pt x="6105" y="3837"/>
                    <a:pt x="5605" y="2870"/>
                  </a:cubicBezTo>
                  <a:cubicBezTo>
                    <a:pt x="5338" y="2369"/>
                    <a:pt x="5071" y="1902"/>
                    <a:pt x="4804" y="1435"/>
                  </a:cubicBezTo>
                  <a:cubicBezTo>
                    <a:pt x="4538" y="935"/>
                    <a:pt x="4271" y="501"/>
                    <a:pt x="393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2620860" y="2644101"/>
              <a:ext cx="30658" cy="15233"/>
            </a:xfrm>
            <a:custGeom>
              <a:avLst/>
              <a:gdLst/>
              <a:ahLst/>
              <a:cxnLst/>
              <a:rect l="l" t="t" r="r" b="b"/>
              <a:pathLst>
                <a:path w="1602" h="796" extrusionOk="0">
                  <a:moveTo>
                    <a:pt x="368" y="153"/>
                  </a:moveTo>
                  <a:cubicBezTo>
                    <a:pt x="701" y="220"/>
                    <a:pt x="1068" y="353"/>
                    <a:pt x="1335" y="553"/>
                  </a:cubicBezTo>
                  <a:cubicBezTo>
                    <a:pt x="1087" y="600"/>
                    <a:pt x="868" y="625"/>
                    <a:pt x="688" y="625"/>
                  </a:cubicBezTo>
                  <a:cubicBezTo>
                    <a:pt x="480" y="625"/>
                    <a:pt x="324" y="591"/>
                    <a:pt x="234" y="520"/>
                  </a:cubicBezTo>
                  <a:cubicBezTo>
                    <a:pt x="201" y="420"/>
                    <a:pt x="168" y="353"/>
                    <a:pt x="201" y="253"/>
                  </a:cubicBezTo>
                  <a:cubicBezTo>
                    <a:pt x="201" y="220"/>
                    <a:pt x="234" y="153"/>
                    <a:pt x="268" y="153"/>
                  </a:cubicBezTo>
                  <a:close/>
                  <a:moveTo>
                    <a:pt x="357" y="0"/>
                  </a:moveTo>
                  <a:cubicBezTo>
                    <a:pt x="312" y="0"/>
                    <a:pt x="271" y="6"/>
                    <a:pt x="234" y="19"/>
                  </a:cubicBezTo>
                  <a:cubicBezTo>
                    <a:pt x="134" y="53"/>
                    <a:pt x="67" y="153"/>
                    <a:pt x="67" y="220"/>
                  </a:cubicBezTo>
                  <a:cubicBezTo>
                    <a:pt x="1" y="386"/>
                    <a:pt x="34" y="520"/>
                    <a:pt x="134" y="620"/>
                  </a:cubicBezTo>
                  <a:cubicBezTo>
                    <a:pt x="272" y="730"/>
                    <a:pt x="456" y="795"/>
                    <a:pt x="629" y="795"/>
                  </a:cubicBezTo>
                  <a:cubicBezTo>
                    <a:pt x="665" y="795"/>
                    <a:pt x="700" y="792"/>
                    <a:pt x="735" y="787"/>
                  </a:cubicBezTo>
                  <a:cubicBezTo>
                    <a:pt x="1001" y="787"/>
                    <a:pt x="1268" y="753"/>
                    <a:pt x="1535" y="687"/>
                  </a:cubicBezTo>
                  <a:cubicBezTo>
                    <a:pt x="1569" y="687"/>
                    <a:pt x="1602" y="653"/>
                    <a:pt x="1602" y="620"/>
                  </a:cubicBezTo>
                  <a:cubicBezTo>
                    <a:pt x="1602" y="587"/>
                    <a:pt x="1602" y="553"/>
                    <a:pt x="1569" y="553"/>
                  </a:cubicBezTo>
                  <a:cubicBezTo>
                    <a:pt x="1478" y="493"/>
                    <a:pt x="766" y="0"/>
                    <a:pt x="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2634907" y="2630417"/>
              <a:ext cx="17894" cy="26831"/>
            </a:xfrm>
            <a:custGeom>
              <a:avLst/>
              <a:gdLst/>
              <a:ahLst/>
              <a:cxnLst/>
              <a:rect l="l" t="t" r="r" b="b"/>
              <a:pathLst>
                <a:path w="935" h="1402" extrusionOk="0">
                  <a:moveTo>
                    <a:pt x="368" y="134"/>
                  </a:moveTo>
                  <a:cubicBezTo>
                    <a:pt x="434" y="134"/>
                    <a:pt x="501" y="167"/>
                    <a:pt x="534" y="201"/>
                  </a:cubicBezTo>
                  <a:cubicBezTo>
                    <a:pt x="701" y="501"/>
                    <a:pt x="768" y="835"/>
                    <a:pt x="734" y="1201"/>
                  </a:cubicBezTo>
                  <a:cubicBezTo>
                    <a:pt x="468" y="968"/>
                    <a:pt x="167" y="468"/>
                    <a:pt x="201" y="267"/>
                  </a:cubicBezTo>
                  <a:cubicBezTo>
                    <a:pt x="234" y="201"/>
                    <a:pt x="234" y="134"/>
                    <a:pt x="334" y="134"/>
                  </a:cubicBezTo>
                  <a:close/>
                  <a:moveTo>
                    <a:pt x="334" y="1"/>
                  </a:moveTo>
                  <a:cubicBezTo>
                    <a:pt x="201" y="1"/>
                    <a:pt x="101" y="101"/>
                    <a:pt x="67" y="234"/>
                  </a:cubicBezTo>
                  <a:cubicBezTo>
                    <a:pt x="1" y="568"/>
                    <a:pt x="468" y="1201"/>
                    <a:pt x="768" y="1402"/>
                  </a:cubicBezTo>
                  <a:lnTo>
                    <a:pt x="835" y="1402"/>
                  </a:lnTo>
                  <a:cubicBezTo>
                    <a:pt x="868" y="1402"/>
                    <a:pt x="868" y="1368"/>
                    <a:pt x="868" y="1335"/>
                  </a:cubicBezTo>
                  <a:cubicBezTo>
                    <a:pt x="868" y="1302"/>
                    <a:pt x="935" y="401"/>
                    <a:pt x="634" y="101"/>
                  </a:cubicBezTo>
                  <a:cubicBezTo>
                    <a:pt x="534" y="34"/>
                    <a:pt x="434" y="1"/>
                    <a:pt x="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2771537" y="2611145"/>
              <a:ext cx="38945" cy="14832"/>
            </a:xfrm>
            <a:custGeom>
              <a:avLst/>
              <a:gdLst/>
              <a:ahLst/>
              <a:cxnLst/>
              <a:rect l="l" t="t" r="r" b="b"/>
              <a:pathLst>
                <a:path w="2035" h="775" extrusionOk="0">
                  <a:moveTo>
                    <a:pt x="1368" y="140"/>
                  </a:moveTo>
                  <a:lnTo>
                    <a:pt x="1735" y="174"/>
                  </a:lnTo>
                  <a:cubicBezTo>
                    <a:pt x="1197" y="442"/>
                    <a:pt x="747" y="603"/>
                    <a:pt x="469" y="603"/>
                  </a:cubicBezTo>
                  <a:cubicBezTo>
                    <a:pt x="403" y="603"/>
                    <a:pt x="346" y="593"/>
                    <a:pt x="300" y="574"/>
                  </a:cubicBezTo>
                  <a:cubicBezTo>
                    <a:pt x="234" y="541"/>
                    <a:pt x="200" y="507"/>
                    <a:pt x="167" y="407"/>
                  </a:cubicBezTo>
                  <a:cubicBezTo>
                    <a:pt x="167" y="407"/>
                    <a:pt x="167" y="374"/>
                    <a:pt x="167" y="340"/>
                  </a:cubicBezTo>
                  <a:cubicBezTo>
                    <a:pt x="300" y="207"/>
                    <a:pt x="834" y="140"/>
                    <a:pt x="1368" y="140"/>
                  </a:cubicBezTo>
                  <a:close/>
                  <a:moveTo>
                    <a:pt x="1245" y="0"/>
                  </a:moveTo>
                  <a:cubicBezTo>
                    <a:pt x="773" y="0"/>
                    <a:pt x="220" y="48"/>
                    <a:pt x="67" y="240"/>
                  </a:cubicBezTo>
                  <a:cubicBezTo>
                    <a:pt x="0" y="307"/>
                    <a:pt x="0" y="374"/>
                    <a:pt x="33" y="474"/>
                  </a:cubicBezTo>
                  <a:cubicBezTo>
                    <a:pt x="33" y="574"/>
                    <a:pt x="133" y="674"/>
                    <a:pt x="234" y="707"/>
                  </a:cubicBezTo>
                  <a:cubicBezTo>
                    <a:pt x="300" y="741"/>
                    <a:pt x="400" y="774"/>
                    <a:pt x="467" y="774"/>
                  </a:cubicBezTo>
                  <a:cubicBezTo>
                    <a:pt x="1034" y="674"/>
                    <a:pt x="1534" y="474"/>
                    <a:pt x="2001" y="174"/>
                  </a:cubicBezTo>
                  <a:cubicBezTo>
                    <a:pt x="2035" y="140"/>
                    <a:pt x="2035" y="107"/>
                    <a:pt x="2035" y="74"/>
                  </a:cubicBezTo>
                  <a:cubicBezTo>
                    <a:pt x="2035" y="40"/>
                    <a:pt x="2001" y="40"/>
                    <a:pt x="1968" y="40"/>
                  </a:cubicBezTo>
                  <a:cubicBezTo>
                    <a:pt x="1897" y="26"/>
                    <a:pt x="1593" y="0"/>
                    <a:pt x="12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2781738" y="2595183"/>
              <a:ext cx="29395" cy="19291"/>
            </a:xfrm>
            <a:custGeom>
              <a:avLst/>
              <a:gdLst/>
              <a:ahLst/>
              <a:cxnLst/>
              <a:rect l="l" t="t" r="r" b="b"/>
              <a:pathLst>
                <a:path w="1536" h="1008" extrusionOk="0">
                  <a:moveTo>
                    <a:pt x="468" y="140"/>
                  </a:moveTo>
                  <a:cubicBezTo>
                    <a:pt x="868" y="140"/>
                    <a:pt x="1168" y="641"/>
                    <a:pt x="1302" y="841"/>
                  </a:cubicBezTo>
                  <a:cubicBezTo>
                    <a:pt x="868" y="808"/>
                    <a:pt x="201" y="507"/>
                    <a:pt x="134" y="307"/>
                  </a:cubicBezTo>
                  <a:cubicBezTo>
                    <a:pt x="134" y="274"/>
                    <a:pt x="201" y="240"/>
                    <a:pt x="268" y="207"/>
                  </a:cubicBezTo>
                  <a:cubicBezTo>
                    <a:pt x="334" y="174"/>
                    <a:pt x="401" y="140"/>
                    <a:pt x="468" y="140"/>
                  </a:cubicBezTo>
                  <a:close/>
                  <a:moveTo>
                    <a:pt x="496" y="1"/>
                  </a:moveTo>
                  <a:cubicBezTo>
                    <a:pt x="401" y="1"/>
                    <a:pt x="303" y="23"/>
                    <a:pt x="201" y="74"/>
                  </a:cubicBezTo>
                  <a:cubicBezTo>
                    <a:pt x="1" y="140"/>
                    <a:pt x="1" y="274"/>
                    <a:pt x="1" y="341"/>
                  </a:cubicBezTo>
                  <a:cubicBezTo>
                    <a:pt x="67" y="674"/>
                    <a:pt x="1035" y="1008"/>
                    <a:pt x="1435" y="1008"/>
                  </a:cubicBezTo>
                  <a:cubicBezTo>
                    <a:pt x="1468" y="1008"/>
                    <a:pt x="1502" y="1008"/>
                    <a:pt x="1502" y="974"/>
                  </a:cubicBezTo>
                  <a:cubicBezTo>
                    <a:pt x="1535" y="941"/>
                    <a:pt x="1535" y="908"/>
                    <a:pt x="1502" y="908"/>
                  </a:cubicBezTo>
                  <a:cubicBezTo>
                    <a:pt x="1502" y="850"/>
                    <a:pt x="1081"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2717260" y="1095677"/>
              <a:ext cx="84282" cy="68340"/>
            </a:xfrm>
            <a:custGeom>
              <a:avLst/>
              <a:gdLst/>
              <a:ahLst/>
              <a:cxnLst/>
              <a:rect l="l" t="t" r="r" b="b"/>
              <a:pathLst>
                <a:path w="4404" h="3571" extrusionOk="0">
                  <a:moveTo>
                    <a:pt x="1" y="1"/>
                  </a:moveTo>
                  <a:lnTo>
                    <a:pt x="1568" y="3570"/>
                  </a:lnTo>
                  <a:cubicBezTo>
                    <a:pt x="1568" y="3570"/>
                    <a:pt x="4404" y="3570"/>
                    <a:pt x="4270" y="2102"/>
                  </a:cubicBezTo>
                  <a:lnTo>
                    <a:pt x="3070" y="535"/>
                  </a:lnTo>
                  <a:lnTo>
                    <a:pt x="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2673223" y="1095677"/>
              <a:ext cx="74062" cy="89391"/>
            </a:xfrm>
            <a:custGeom>
              <a:avLst/>
              <a:gdLst/>
              <a:ahLst/>
              <a:cxnLst/>
              <a:rect l="l" t="t" r="r" b="b"/>
              <a:pathLst>
                <a:path w="3870" h="4671" extrusionOk="0">
                  <a:moveTo>
                    <a:pt x="2268" y="1"/>
                  </a:moveTo>
                  <a:lnTo>
                    <a:pt x="0" y="1802"/>
                  </a:lnTo>
                  <a:lnTo>
                    <a:pt x="1434" y="4671"/>
                  </a:lnTo>
                  <a:lnTo>
                    <a:pt x="3869" y="3570"/>
                  </a:lnTo>
                  <a:lnTo>
                    <a:pt x="2268"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2723652" y="2449118"/>
              <a:ext cx="116834" cy="123226"/>
            </a:xfrm>
            <a:custGeom>
              <a:avLst/>
              <a:gdLst/>
              <a:ahLst/>
              <a:cxnLst/>
              <a:rect l="l" t="t" r="r" b="b"/>
              <a:pathLst>
                <a:path w="6105" h="6439" extrusionOk="0">
                  <a:moveTo>
                    <a:pt x="5271" y="0"/>
                  </a:moveTo>
                  <a:lnTo>
                    <a:pt x="0" y="4837"/>
                  </a:lnTo>
                  <a:lnTo>
                    <a:pt x="1501" y="6438"/>
                  </a:lnTo>
                  <a:lnTo>
                    <a:pt x="6105" y="2068"/>
                  </a:lnTo>
                  <a:lnTo>
                    <a:pt x="5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2618946" y="2531471"/>
              <a:ext cx="128968" cy="40878"/>
            </a:xfrm>
            <a:custGeom>
              <a:avLst/>
              <a:gdLst/>
              <a:ahLst/>
              <a:cxnLst/>
              <a:rect l="l" t="t" r="r" b="b"/>
              <a:pathLst>
                <a:path w="6739" h="2136" extrusionOk="0">
                  <a:moveTo>
                    <a:pt x="1" y="0"/>
                  </a:moveTo>
                  <a:lnTo>
                    <a:pt x="334" y="2135"/>
                  </a:lnTo>
                  <a:lnTo>
                    <a:pt x="6439" y="2135"/>
                  </a:lnTo>
                  <a:lnTo>
                    <a:pt x="6739" y="33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2702083" y="635529"/>
              <a:ext cx="213728" cy="269284"/>
            </a:xfrm>
            <a:custGeom>
              <a:avLst/>
              <a:gdLst/>
              <a:ahLst/>
              <a:cxnLst/>
              <a:rect l="l" t="t" r="r" b="b"/>
              <a:pathLst>
                <a:path w="11168" h="14071" extrusionOk="0">
                  <a:moveTo>
                    <a:pt x="4491" y="1"/>
                  </a:moveTo>
                  <a:cubicBezTo>
                    <a:pt x="1801" y="1"/>
                    <a:pt x="1" y="2246"/>
                    <a:pt x="1161" y="5664"/>
                  </a:cubicBezTo>
                  <a:cubicBezTo>
                    <a:pt x="2395" y="9267"/>
                    <a:pt x="4930" y="14070"/>
                    <a:pt x="4930" y="14070"/>
                  </a:cubicBezTo>
                  <a:lnTo>
                    <a:pt x="11168" y="10601"/>
                  </a:lnTo>
                  <a:cubicBezTo>
                    <a:pt x="11168" y="10601"/>
                    <a:pt x="8199" y="460"/>
                    <a:pt x="5264" y="60"/>
                  </a:cubicBezTo>
                  <a:cubicBezTo>
                    <a:pt x="4999" y="20"/>
                    <a:pt x="4741" y="1"/>
                    <a:pt x="4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2578085" y="659012"/>
              <a:ext cx="47270" cy="51097"/>
            </a:xfrm>
            <a:custGeom>
              <a:avLst/>
              <a:gdLst/>
              <a:ahLst/>
              <a:cxnLst/>
              <a:rect l="l" t="t" r="r" b="b"/>
              <a:pathLst>
                <a:path w="2470" h="2670" extrusionOk="0">
                  <a:moveTo>
                    <a:pt x="1268" y="1"/>
                  </a:moveTo>
                  <a:lnTo>
                    <a:pt x="1" y="1335"/>
                  </a:lnTo>
                  <a:lnTo>
                    <a:pt x="601" y="2602"/>
                  </a:lnTo>
                  <a:lnTo>
                    <a:pt x="1602" y="2669"/>
                  </a:lnTo>
                  <a:lnTo>
                    <a:pt x="2469" y="1435"/>
                  </a:lnTo>
                  <a:lnTo>
                    <a:pt x="1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2542335" y="704332"/>
              <a:ext cx="67689" cy="372837"/>
            </a:xfrm>
            <a:custGeom>
              <a:avLst/>
              <a:gdLst/>
              <a:ahLst/>
              <a:cxnLst/>
              <a:rect l="l" t="t" r="r" b="b"/>
              <a:pathLst>
                <a:path w="3537" h="19482" extrusionOk="0">
                  <a:moveTo>
                    <a:pt x="2603" y="1"/>
                  </a:moveTo>
                  <a:cubicBezTo>
                    <a:pt x="2603" y="1"/>
                    <a:pt x="234" y="9841"/>
                    <a:pt x="134" y="11876"/>
                  </a:cubicBezTo>
                  <a:cubicBezTo>
                    <a:pt x="1" y="14711"/>
                    <a:pt x="1168" y="19482"/>
                    <a:pt x="1168" y="19482"/>
                  </a:cubicBezTo>
                  <a:cubicBezTo>
                    <a:pt x="1168" y="19482"/>
                    <a:pt x="2836" y="15512"/>
                    <a:pt x="3170" y="11809"/>
                  </a:cubicBezTo>
                  <a:cubicBezTo>
                    <a:pt x="3537" y="8073"/>
                    <a:pt x="3270" y="2102"/>
                    <a:pt x="34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2542335" y="704332"/>
              <a:ext cx="67689" cy="372837"/>
            </a:xfrm>
            <a:custGeom>
              <a:avLst/>
              <a:gdLst/>
              <a:ahLst/>
              <a:cxnLst/>
              <a:rect l="l" t="t" r="r" b="b"/>
              <a:pathLst>
                <a:path w="3537" h="19482" extrusionOk="0">
                  <a:moveTo>
                    <a:pt x="2603" y="1"/>
                  </a:moveTo>
                  <a:cubicBezTo>
                    <a:pt x="2603" y="1"/>
                    <a:pt x="234" y="9841"/>
                    <a:pt x="134" y="11876"/>
                  </a:cubicBezTo>
                  <a:cubicBezTo>
                    <a:pt x="1" y="14711"/>
                    <a:pt x="1168" y="19482"/>
                    <a:pt x="1168" y="19482"/>
                  </a:cubicBezTo>
                  <a:cubicBezTo>
                    <a:pt x="1168" y="19482"/>
                    <a:pt x="2836" y="15512"/>
                    <a:pt x="3170" y="11809"/>
                  </a:cubicBezTo>
                  <a:cubicBezTo>
                    <a:pt x="3537" y="8073"/>
                    <a:pt x="3270" y="2102"/>
                    <a:pt x="3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2602353" y="606017"/>
              <a:ext cx="114921" cy="101524"/>
            </a:xfrm>
            <a:custGeom>
              <a:avLst/>
              <a:gdLst/>
              <a:ahLst/>
              <a:cxnLst/>
              <a:rect l="l" t="t" r="r" b="b"/>
              <a:pathLst>
                <a:path w="6005" h="5305" extrusionOk="0">
                  <a:moveTo>
                    <a:pt x="4537" y="1"/>
                  </a:moveTo>
                  <a:cubicBezTo>
                    <a:pt x="4537" y="1"/>
                    <a:pt x="4370" y="1702"/>
                    <a:pt x="0" y="2770"/>
                  </a:cubicBezTo>
                  <a:cubicBezTo>
                    <a:pt x="467" y="3537"/>
                    <a:pt x="734" y="4404"/>
                    <a:pt x="801" y="5305"/>
                  </a:cubicBezTo>
                  <a:cubicBezTo>
                    <a:pt x="801" y="5305"/>
                    <a:pt x="6005" y="3470"/>
                    <a:pt x="5738" y="801"/>
                  </a:cubicBezTo>
                  <a:cubicBezTo>
                    <a:pt x="5738" y="801"/>
                    <a:pt x="5004" y="368"/>
                    <a:pt x="4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2537225" y="615606"/>
              <a:ext cx="65144" cy="88741"/>
            </a:xfrm>
            <a:custGeom>
              <a:avLst/>
              <a:gdLst/>
              <a:ahLst/>
              <a:cxnLst/>
              <a:rect l="l" t="t" r="r" b="b"/>
              <a:pathLst>
                <a:path w="3404" h="4637" extrusionOk="0">
                  <a:moveTo>
                    <a:pt x="2069" y="0"/>
                  </a:moveTo>
                  <a:lnTo>
                    <a:pt x="2069" y="0"/>
                  </a:lnTo>
                  <a:cubicBezTo>
                    <a:pt x="1602" y="100"/>
                    <a:pt x="1168" y="234"/>
                    <a:pt x="735" y="401"/>
                  </a:cubicBezTo>
                  <a:cubicBezTo>
                    <a:pt x="1" y="3069"/>
                    <a:pt x="2369" y="4637"/>
                    <a:pt x="2369" y="4637"/>
                  </a:cubicBezTo>
                  <a:cubicBezTo>
                    <a:pt x="2569" y="3803"/>
                    <a:pt x="2903" y="3002"/>
                    <a:pt x="3403" y="2269"/>
                  </a:cubicBezTo>
                  <a:cubicBezTo>
                    <a:pt x="1736" y="1702"/>
                    <a:pt x="2069"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8"/>
        <p:cNvGrpSpPr/>
        <p:nvPr/>
      </p:nvGrpSpPr>
      <p:grpSpPr>
        <a:xfrm>
          <a:off x="0" y="0"/>
          <a:ext cx="0" cy="0"/>
          <a:chOff x="0" y="0"/>
          <a:chExt cx="0" cy="0"/>
        </a:xfrm>
      </p:grpSpPr>
      <p:sp>
        <p:nvSpPr>
          <p:cNvPr id="1169" name="Google Shape;1169;p51"/>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Selesai</a:t>
            </a:r>
            <a:endParaRPr dirty="0"/>
          </a:p>
        </p:txBody>
      </p:sp>
      <p:sp>
        <p:nvSpPr>
          <p:cNvPr id="1170" name="Google Shape;1170;p51"/>
          <p:cNvSpPr/>
          <p:nvPr/>
        </p:nvSpPr>
        <p:spPr>
          <a:xfrm>
            <a:off x="576000" y="452487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1"/>
          <p:cNvGrpSpPr/>
          <p:nvPr/>
        </p:nvGrpSpPr>
        <p:grpSpPr>
          <a:xfrm>
            <a:off x="891225" y="1993325"/>
            <a:ext cx="3651800" cy="2661675"/>
            <a:chOff x="891225" y="1993325"/>
            <a:chExt cx="3651800" cy="2661675"/>
          </a:xfrm>
        </p:grpSpPr>
        <p:grpSp>
          <p:nvGrpSpPr>
            <p:cNvPr id="1172" name="Google Shape;1172;p51"/>
            <p:cNvGrpSpPr/>
            <p:nvPr/>
          </p:nvGrpSpPr>
          <p:grpSpPr>
            <a:xfrm>
              <a:off x="891225" y="3860250"/>
              <a:ext cx="798925" cy="794750"/>
              <a:chOff x="891225" y="3860250"/>
              <a:chExt cx="798925" cy="794750"/>
            </a:xfrm>
          </p:grpSpPr>
          <p:sp>
            <p:nvSpPr>
              <p:cNvPr id="1173" name="Google Shape;1173;p51"/>
              <p:cNvSpPr/>
              <p:nvPr/>
            </p:nvSpPr>
            <p:spPr>
              <a:xfrm>
                <a:off x="1279000" y="4415650"/>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1262325" y="4574925"/>
                <a:ext cx="406975" cy="80075"/>
              </a:xfrm>
              <a:custGeom>
                <a:avLst/>
                <a:gdLst/>
                <a:ahLst/>
                <a:cxnLst/>
                <a:rect l="l" t="t" r="r" b="b"/>
                <a:pathLst>
                  <a:path w="16279" h="3203" extrusionOk="0">
                    <a:moveTo>
                      <a:pt x="0" y="0"/>
                    </a:moveTo>
                    <a:lnTo>
                      <a:pt x="0" y="3203"/>
                    </a:lnTo>
                    <a:lnTo>
                      <a:pt x="16279" y="3203"/>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1579225" y="4574925"/>
                <a:ext cx="90075" cy="80075"/>
              </a:xfrm>
              <a:custGeom>
                <a:avLst/>
                <a:gdLst/>
                <a:ahLst/>
                <a:cxnLst/>
                <a:rect l="l" t="t" r="r" b="b"/>
                <a:pathLst>
                  <a:path w="3603" h="3203" extrusionOk="0">
                    <a:moveTo>
                      <a:pt x="0" y="0"/>
                    </a:moveTo>
                    <a:lnTo>
                      <a:pt x="0" y="3203"/>
                    </a:lnTo>
                    <a:lnTo>
                      <a:pt x="3603" y="3203"/>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1536675" y="4574925"/>
                <a:ext cx="32550" cy="80075"/>
              </a:xfrm>
              <a:custGeom>
                <a:avLst/>
                <a:gdLst/>
                <a:ahLst/>
                <a:cxnLst/>
                <a:rect l="l" t="t" r="r" b="b"/>
                <a:pathLst>
                  <a:path w="1302" h="3203" extrusionOk="0">
                    <a:moveTo>
                      <a:pt x="1" y="0"/>
                    </a:moveTo>
                    <a:lnTo>
                      <a:pt x="1" y="3203"/>
                    </a:lnTo>
                    <a:lnTo>
                      <a:pt x="1302" y="3203"/>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1494975" y="4574925"/>
                <a:ext cx="21725" cy="80075"/>
              </a:xfrm>
              <a:custGeom>
                <a:avLst/>
                <a:gdLst/>
                <a:ahLst/>
                <a:cxnLst/>
                <a:rect l="l" t="t" r="r" b="b"/>
                <a:pathLst>
                  <a:path w="869" h="3203" extrusionOk="0">
                    <a:moveTo>
                      <a:pt x="1" y="0"/>
                    </a:moveTo>
                    <a:lnTo>
                      <a:pt x="1" y="3203"/>
                    </a:lnTo>
                    <a:lnTo>
                      <a:pt x="868" y="3203"/>
                    </a:lnTo>
                    <a:lnTo>
                      <a:pt x="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453300" y="4574925"/>
                <a:ext cx="11700" cy="80075"/>
              </a:xfrm>
              <a:custGeom>
                <a:avLst/>
                <a:gdLst/>
                <a:ahLst/>
                <a:cxnLst/>
                <a:rect l="l" t="t" r="r" b="b"/>
                <a:pathLst>
                  <a:path w="468" h="3203" extrusionOk="0">
                    <a:moveTo>
                      <a:pt x="0" y="0"/>
                    </a:moveTo>
                    <a:lnTo>
                      <a:pt x="0" y="3203"/>
                    </a:lnTo>
                    <a:lnTo>
                      <a:pt x="467" y="3203"/>
                    </a:lnTo>
                    <a:lnTo>
                      <a:pt x="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1386575" y="4574925"/>
                <a:ext cx="5025" cy="80075"/>
              </a:xfrm>
              <a:custGeom>
                <a:avLst/>
                <a:gdLst/>
                <a:ahLst/>
                <a:cxnLst/>
                <a:rect l="l" t="t" r="r" b="b"/>
                <a:pathLst>
                  <a:path w="201" h="3203" extrusionOk="0">
                    <a:moveTo>
                      <a:pt x="1" y="0"/>
                    </a:moveTo>
                    <a:lnTo>
                      <a:pt x="1" y="3203"/>
                    </a:lnTo>
                    <a:lnTo>
                      <a:pt x="201" y="3203"/>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1243150" y="4495700"/>
                <a:ext cx="406975" cy="79250"/>
              </a:xfrm>
              <a:custGeom>
                <a:avLst/>
                <a:gdLst/>
                <a:ahLst/>
                <a:cxnLst/>
                <a:rect l="l" t="t" r="r" b="b"/>
                <a:pathLst>
                  <a:path w="16279" h="3170" extrusionOk="0">
                    <a:moveTo>
                      <a:pt x="0" y="0"/>
                    </a:moveTo>
                    <a:lnTo>
                      <a:pt x="0" y="3169"/>
                    </a:lnTo>
                    <a:lnTo>
                      <a:pt x="16278" y="3169"/>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1560025" y="4495700"/>
                <a:ext cx="90100" cy="79250"/>
              </a:xfrm>
              <a:custGeom>
                <a:avLst/>
                <a:gdLst/>
                <a:ahLst/>
                <a:cxnLst/>
                <a:rect l="l" t="t" r="r" b="b"/>
                <a:pathLst>
                  <a:path w="3604" h="3170" extrusionOk="0">
                    <a:moveTo>
                      <a:pt x="1" y="0"/>
                    </a:moveTo>
                    <a:lnTo>
                      <a:pt x="1" y="3169"/>
                    </a:lnTo>
                    <a:lnTo>
                      <a:pt x="3603" y="3169"/>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1517500" y="4496113"/>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1474975" y="4496113"/>
                <a:ext cx="22550" cy="79250"/>
              </a:xfrm>
              <a:custGeom>
                <a:avLst/>
                <a:gdLst/>
                <a:ahLst/>
                <a:cxnLst/>
                <a:rect l="l" t="t" r="r" b="b"/>
                <a:pathLst>
                  <a:path w="902" h="3170" extrusionOk="0">
                    <a:moveTo>
                      <a:pt x="0" y="0"/>
                    </a:moveTo>
                    <a:lnTo>
                      <a:pt x="0" y="3169"/>
                    </a:lnTo>
                    <a:lnTo>
                      <a:pt x="901" y="3169"/>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1434100" y="4495700"/>
                <a:ext cx="11700" cy="79250"/>
              </a:xfrm>
              <a:custGeom>
                <a:avLst/>
                <a:gdLst/>
                <a:ahLst/>
                <a:cxnLst/>
                <a:rect l="l" t="t" r="r" b="b"/>
                <a:pathLst>
                  <a:path w="468" h="3170" extrusionOk="0">
                    <a:moveTo>
                      <a:pt x="1" y="0"/>
                    </a:moveTo>
                    <a:lnTo>
                      <a:pt x="1" y="3169"/>
                    </a:lnTo>
                    <a:lnTo>
                      <a:pt x="468" y="3169"/>
                    </a:lnTo>
                    <a:lnTo>
                      <a:pt x="4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366550" y="4495700"/>
                <a:ext cx="5875" cy="79250"/>
              </a:xfrm>
              <a:custGeom>
                <a:avLst/>
                <a:gdLst/>
                <a:ahLst/>
                <a:cxnLst/>
                <a:rect l="l" t="t" r="r" b="b"/>
                <a:pathLst>
                  <a:path w="235" h="3170" extrusionOk="0">
                    <a:moveTo>
                      <a:pt x="1" y="0"/>
                    </a:moveTo>
                    <a:lnTo>
                      <a:pt x="1" y="3169"/>
                    </a:lnTo>
                    <a:lnTo>
                      <a:pt x="234" y="3169"/>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1596725" y="4415650"/>
                <a:ext cx="89250" cy="80075"/>
              </a:xfrm>
              <a:custGeom>
                <a:avLst/>
                <a:gdLst/>
                <a:ahLst/>
                <a:cxnLst/>
                <a:rect l="l" t="t" r="r" b="b"/>
                <a:pathLst>
                  <a:path w="3570" h="3203" extrusionOk="0">
                    <a:moveTo>
                      <a:pt x="1" y="0"/>
                    </a:moveTo>
                    <a:lnTo>
                      <a:pt x="1" y="3202"/>
                    </a:lnTo>
                    <a:lnTo>
                      <a:pt x="3570" y="3202"/>
                    </a:lnTo>
                    <a:lnTo>
                      <a:pt x="3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1553350" y="4416063"/>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511675" y="4416063"/>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1470800" y="4416063"/>
                <a:ext cx="10875" cy="80075"/>
              </a:xfrm>
              <a:custGeom>
                <a:avLst/>
                <a:gdLst/>
                <a:ahLst/>
                <a:cxnLst/>
                <a:rect l="l" t="t" r="r" b="b"/>
                <a:pathLst>
                  <a:path w="435" h="3203" extrusionOk="0">
                    <a:moveTo>
                      <a:pt x="1" y="0"/>
                    </a:moveTo>
                    <a:lnTo>
                      <a:pt x="1" y="3202"/>
                    </a:lnTo>
                    <a:lnTo>
                      <a:pt x="434" y="320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403250" y="441565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262325" y="4336425"/>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579225" y="4336425"/>
                <a:ext cx="90075" cy="80075"/>
              </a:xfrm>
              <a:custGeom>
                <a:avLst/>
                <a:gdLst/>
                <a:ahLst/>
                <a:cxnLst/>
                <a:rect l="l" t="t" r="r" b="b"/>
                <a:pathLst>
                  <a:path w="3603" h="3203" extrusionOk="0">
                    <a:moveTo>
                      <a:pt x="0" y="0"/>
                    </a:moveTo>
                    <a:lnTo>
                      <a:pt x="0" y="3202"/>
                    </a:lnTo>
                    <a:lnTo>
                      <a:pt x="3603" y="3202"/>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1536675" y="4336838"/>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494975" y="4336838"/>
                <a:ext cx="21725" cy="80075"/>
              </a:xfrm>
              <a:custGeom>
                <a:avLst/>
                <a:gdLst/>
                <a:ahLst/>
                <a:cxnLst/>
                <a:rect l="l" t="t" r="r" b="b"/>
                <a:pathLst>
                  <a:path w="869" h="3203" extrusionOk="0">
                    <a:moveTo>
                      <a:pt x="1" y="0"/>
                    </a:moveTo>
                    <a:lnTo>
                      <a:pt x="1" y="3202"/>
                    </a:lnTo>
                    <a:lnTo>
                      <a:pt x="868" y="3202"/>
                    </a:lnTo>
                    <a:lnTo>
                      <a:pt x="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453300" y="4336838"/>
                <a:ext cx="11700" cy="80075"/>
              </a:xfrm>
              <a:custGeom>
                <a:avLst/>
                <a:gdLst/>
                <a:ahLst/>
                <a:cxnLst/>
                <a:rect l="l" t="t" r="r" b="b"/>
                <a:pathLst>
                  <a:path w="468" h="3203" extrusionOk="0">
                    <a:moveTo>
                      <a:pt x="0" y="0"/>
                    </a:moveTo>
                    <a:lnTo>
                      <a:pt x="0" y="3202"/>
                    </a:lnTo>
                    <a:lnTo>
                      <a:pt x="467" y="3202"/>
                    </a:lnTo>
                    <a:lnTo>
                      <a:pt x="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1386575" y="4336425"/>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1251475" y="4257200"/>
                <a:ext cx="406975" cy="80075"/>
              </a:xfrm>
              <a:custGeom>
                <a:avLst/>
                <a:gdLst/>
                <a:ahLst/>
                <a:cxnLst/>
                <a:rect l="l" t="t" r="r" b="b"/>
                <a:pathLst>
                  <a:path w="16279" h="3203" extrusionOk="0">
                    <a:moveTo>
                      <a:pt x="1" y="0"/>
                    </a:moveTo>
                    <a:lnTo>
                      <a:pt x="1"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1569200" y="4257200"/>
                <a:ext cx="89250" cy="80075"/>
              </a:xfrm>
              <a:custGeom>
                <a:avLst/>
                <a:gdLst/>
                <a:ahLst/>
                <a:cxnLst/>
                <a:rect l="l" t="t" r="r" b="b"/>
                <a:pathLst>
                  <a:path w="3570" h="3203" extrusionOk="0">
                    <a:moveTo>
                      <a:pt x="1" y="0"/>
                    </a:moveTo>
                    <a:lnTo>
                      <a:pt x="1" y="3202"/>
                    </a:lnTo>
                    <a:lnTo>
                      <a:pt x="3570" y="3202"/>
                    </a:lnTo>
                    <a:lnTo>
                      <a:pt x="3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1525850" y="4257613"/>
                <a:ext cx="32550" cy="80075"/>
              </a:xfrm>
              <a:custGeom>
                <a:avLst/>
                <a:gdLst/>
                <a:ahLst/>
                <a:cxnLst/>
                <a:rect l="l" t="t" r="r" b="b"/>
                <a:pathLst>
                  <a:path w="1302" h="3203" extrusionOk="0">
                    <a:moveTo>
                      <a:pt x="0" y="0"/>
                    </a:moveTo>
                    <a:lnTo>
                      <a:pt x="0" y="3202"/>
                    </a:lnTo>
                    <a:lnTo>
                      <a:pt x="1301" y="3202"/>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1484150" y="4257613"/>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1443275" y="4257613"/>
                <a:ext cx="10875" cy="80075"/>
              </a:xfrm>
              <a:custGeom>
                <a:avLst/>
                <a:gdLst/>
                <a:ahLst/>
                <a:cxnLst/>
                <a:rect l="l" t="t" r="r" b="b"/>
                <a:pathLst>
                  <a:path w="435" h="3203" extrusionOk="0">
                    <a:moveTo>
                      <a:pt x="1" y="0"/>
                    </a:moveTo>
                    <a:lnTo>
                      <a:pt x="1" y="3202"/>
                    </a:lnTo>
                    <a:lnTo>
                      <a:pt x="434" y="320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1375725" y="425720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1262325" y="4177975"/>
                <a:ext cx="406975" cy="79250"/>
              </a:xfrm>
              <a:custGeom>
                <a:avLst/>
                <a:gdLst/>
                <a:ahLst/>
                <a:cxnLst/>
                <a:rect l="l" t="t" r="r" b="b"/>
                <a:pathLst>
                  <a:path w="16279" h="3170" extrusionOk="0">
                    <a:moveTo>
                      <a:pt x="0" y="0"/>
                    </a:moveTo>
                    <a:lnTo>
                      <a:pt x="0" y="3169"/>
                    </a:lnTo>
                    <a:lnTo>
                      <a:pt x="16279" y="3169"/>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1579225" y="4177975"/>
                <a:ext cx="90075" cy="79250"/>
              </a:xfrm>
              <a:custGeom>
                <a:avLst/>
                <a:gdLst/>
                <a:ahLst/>
                <a:cxnLst/>
                <a:rect l="l" t="t" r="r" b="b"/>
                <a:pathLst>
                  <a:path w="3603" h="3170" extrusionOk="0">
                    <a:moveTo>
                      <a:pt x="0" y="0"/>
                    </a:moveTo>
                    <a:lnTo>
                      <a:pt x="0" y="3169"/>
                    </a:lnTo>
                    <a:lnTo>
                      <a:pt x="3603" y="3169"/>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1536675" y="4178388"/>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1494975" y="4178388"/>
                <a:ext cx="21725" cy="79250"/>
              </a:xfrm>
              <a:custGeom>
                <a:avLst/>
                <a:gdLst/>
                <a:ahLst/>
                <a:cxnLst/>
                <a:rect l="l" t="t" r="r" b="b"/>
                <a:pathLst>
                  <a:path w="869" h="3170" extrusionOk="0">
                    <a:moveTo>
                      <a:pt x="1" y="0"/>
                    </a:moveTo>
                    <a:lnTo>
                      <a:pt x="1" y="3169"/>
                    </a:lnTo>
                    <a:lnTo>
                      <a:pt x="868" y="3169"/>
                    </a:lnTo>
                    <a:lnTo>
                      <a:pt x="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1453300" y="4178388"/>
                <a:ext cx="11700" cy="79250"/>
              </a:xfrm>
              <a:custGeom>
                <a:avLst/>
                <a:gdLst/>
                <a:ahLst/>
                <a:cxnLst/>
                <a:rect l="l" t="t" r="r" b="b"/>
                <a:pathLst>
                  <a:path w="468" h="3170" extrusionOk="0">
                    <a:moveTo>
                      <a:pt x="0" y="0"/>
                    </a:moveTo>
                    <a:lnTo>
                      <a:pt x="0" y="3169"/>
                    </a:lnTo>
                    <a:lnTo>
                      <a:pt x="467" y="3169"/>
                    </a:lnTo>
                    <a:lnTo>
                      <a:pt x="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1386575" y="4177975"/>
                <a:ext cx="5025" cy="79250"/>
              </a:xfrm>
              <a:custGeom>
                <a:avLst/>
                <a:gdLst/>
                <a:ahLst/>
                <a:cxnLst/>
                <a:rect l="l" t="t" r="r" b="b"/>
                <a:pathLst>
                  <a:path w="201" h="3170" extrusionOk="0">
                    <a:moveTo>
                      <a:pt x="1" y="0"/>
                    </a:moveTo>
                    <a:lnTo>
                      <a:pt x="1" y="3169"/>
                    </a:lnTo>
                    <a:lnTo>
                      <a:pt x="201" y="3169"/>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1262325" y="4097900"/>
                <a:ext cx="406975" cy="80100"/>
              </a:xfrm>
              <a:custGeom>
                <a:avLst/>
                <a:gdLst/>
                <a:ahLst/>
                <a:cxnLst/>
                <a:rect l="l" t="t" r="r" b="b"/>
                <a:pathLst>
                  <a:path w="16279" h="3204" extrusionOk="0">
                    <a:moveTo>
                      <a:pt x="0" y="1"/>
                    </a:moveTo>
                    <a:lnTo>
                      <a:pt x="0" y="3203"/>
                    </a:lnTo>
                    <a:lnTo>
                      <a:pt x="16279" y="3203"/>
                    </a:lnTo>
                    <a:lnTo>
                      <a:pt x="162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1579225" y="4097900"/>
                <a:ext cx="90075" cy="80100"/>
              </a:xfrm>
              <a:custGeom>
                <a:avLst/>
                <a:gdLst/>
                <a:ahLst/>
                <a:cxnLst/>
                <a:rect l="l" t="t" r="r" b="b"/>
                <a:pathLst>
                  <a:path w="3603" h="3204" extrusionOk="0">
                    <a:moveTo>
                      <a:pt x="0" y="1"/>
                    </a:moveTo>
                    <a:lnTo>
                      <a:pt x="0" y="3203"/>
                    </a:lnTo>
                    <a:lnTo>
                      <a:pt x="3603" y="3203"/>
                    </a:lnTo>
                    <a:lnTo>
                      <a:pt x="3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1536675" y="4098313"/>
                <a:ext cx="32550" cy="80100"/>
              </a:xfrm>
              <a:custGeom>
                <a:avLst/>
                <a:gdLst/>
                <a:ahLst/>
                <a:cxnLst/>
                <a:rect l="l" t="t" r="r" b="b"/>
                <a:pathLst>
                  <a:path w="1302" h="3204" extrusionOk="0">
                    <a:moveTo>
                      <a:pt x="1" y="1"/>
                    </a:moveTo>
                    <a:lnTo>
                      <a:pt x="1" y="3203"/>
                    </a:lnTo>
                    <a:lnTo>
                      <a:pt x="1302" y="3203"/>
                    </a:lnTo>
                    <a:lnTo>
                      <a:pt x="1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1494975" y="4098313"/>
                <a:ext cx="21725" cy="80100"/>
              </a:xfrm>
              <a:custGeom>
                <a:avLst/>
                <a:gdLst/>
                <a:ahLst/>
                <a:cxnLst/>
                <a:rect l="l" t="t" r="r" b="b"/>
                <a:pathLst>
                  <a:path w="869" h="3204" extrusionOk="0">
                    <a:moveTo>
                      <a:pt x="1" y="1"/>
                    </a:moveTo>
                    <a:lnTo>
                      <a:pt x="1" y="3203"/>
                    </a:lnTo>
                    <a:lnTo>
                      <a:pt x="868" y="3203"/>
                    </a:lnTo>
                    <a:lnTo>
                      <a:pt x="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1453300" y="4098313"/>
                <a:ext cx="11700" cy="80100"/>
              </a:xfrm>
              <a:custGeom>
                <a:avLst/>
                <a:gdLst/>
                <a:ahLst/>
                <a:cxnLst/>
                <a:rect l="l" t="t" r="r" b="b"/>
                <a:pathLst>
                  <a:path w="468" h="3204" extrusionOk="0">
                    <a:moveTo>
                      <a:pt x="0" y="1"/>
                    </a:moveTo>
                    <a:lnTo>
                      <a:pt x="0" y="3203"/>
                    </a:lnTo>
                    <a:lnTo>
                      <a:pt x="467" y="3203"/>
                    </a:lnTo>
                    <a:lnTo>
                      <a:pt x="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1386575" y="4097900"/>
                <a:ext cx="5025" cy="80100"/>
              </a:xfrm>
              <a:custGeom>
                <a:avLst/>
                <a:gdLst/>
                <a:ahLst/>
                <a:cxnLst/>
                <a:rect l="l" t="t" r="r" b="b"/>
                <a:pathLst>
                  <a:path w="201" h="3204" extrusionOk="0">
                    <a:moveTo>
                      <a:pt x="1" y="1"/>
                    </a:moveTo>
                    <a:lnTo>
                      <a:pt x="1" y="3203"/>
                    </a:lnTo>
                    <a:lnTo>
                      <a:pt x="201" y="3203"/>
                    </a:lnTo>
                    <a:lnTo>
                      <a:pt x="2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1241475" y="4018700"/>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1558375" y="4018700"/>
                <a:ext cx="90075" cy="80075"/>
              </a:xfrm>
              <a:custGeom>
                <a:avLst/>
                <a:gdLst/>
                <a:ahLst/>
                <a:cxnLst/>
                <a:rect l="l" t="t" r="r" b="b"/>
                <a:pathLst>
                  <a:path w="3603" h="3203" extrusionOk="0">
                    <a:moveTo>
                      <a:pt x="0" y="0"/>
                    </a:moveTo>
                    <a:lnTo>
                      <a:pt x="0" y="3202"/>
                    </a:lnTo>
                    <a:lnTo>
                      <a:pt x="3603" y="3202"/>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1515825" y="4019113"/>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474150" y="4019113"/>
                <a:ext cx="21700" cy="80075"/>
              </a:xfrm>
              <a:custGeom>
                <a:avLst/>
                <a:gdLst/>
                <a:ahLst/>
                <a:cxnLst/>
                <a:rect l="l" t="t" r="r" b="b"/>
                <a:pathLst>
                  <a:path w="868" h="3203" extrusionOk="0">
                    <a:moveTo>
                      <a:pt x="0" y="0"/>
                    </a:moveTo>
                    <a:lnTo>
                      <a:pt x="0" y="3202"/>
                    </a:lnTo>
                    <a:lnTo>
                      <a:pt x="867" y="3202"/>
                    </a:lnTo>
                    <a:lnTo>
                      <a:pt x="8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432450" y="4019113"/>
                <a:ext cx="11700" cy="80075"/>
              </a:xfrm>
              <a:custGeom>
                <a:avLst/>
                <a:gdLst/>
                <a:ahLst/>
                <a:cxnLst/>
                <a:rect l="l" t="t" r="r" b="b"/>
                <a:pathLst>
                  <a:path w="468" h="3203" extrusionOk="0">
                    <a:moveTo>
                      <a:pt x="0" y="0"/>
                    </a:moveTo>
                    <a:lnTo>
                      <a:pt x="0" y="3202"/>
                    </a:lnTo>
                    <a:lnTo>
                      <a:pt x="467" y="3202"/>
                    </a:lnTo>
                    <a:lnTo>
                      <a:pt x="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1365725" y="4018700"/>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1262325" y="3939475"/>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1579225" y="3939475"/>
                <a:ext cx="90075" cy="80075"/>
              </a:xfrm>
              <a:custGeom>
                <a:avLst/>
                <a:gdLst/>
                <a:ahLst/>
                <a:cxnLst/>
                <a:rect l="l" t="t" r="r" b="b"/>
                <a:pathLst>
                  <a:path w="3603" h="3203" extrusionOk="0">
                    <a:moveTo>
                      <a:pt x="0" y="0"/>
                    </a:moveTo>
                    <a:lnTo>
                      <a:pt x="0" y="3202"/>
                    </a:lnTo>
                    <a:lnTo>
                      <a:pt x="3603" y="3202"/>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1536675" y="3939475"/>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1494975" y="3939475"/>
                <a:ext cx="21725" cy="80075"/>
              </a:xfrm>
              <a:custGeom>
                <a:avLst/>
                <a:gdLst/>
                <a:ahLst/>
                <a:cxnLst/>
                <a:rect l="l" t="t" r="r" b="b"/>
                <a:pathLst>
                  <a:path w="869" h="3203" extrusionOk="0">
                    <a:moveTo>
                      <a:pt x="1" y="0"/>
                    </a:moveTo>
                    <a:lnTo>
                      <a:pt x="1" y="3202"/>
                    </a:lnTo>
                    <a:lnTo>
                      <a:pt x="868" y="3202"/>
                    </a:lnTo>
                    <a:lnTo>
                      <a:pt x="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1453300" y="3939475"/>
                <a:ext cx="11700" cy="80075"/>
              </a:xfrm>
              <a:custGeom>
                <a:avLst/>
                <a:gdLst/>
                <a:ahLst/>
                <a:cxnLst/>
                <a:rect l="l" t="t" r="r" b="b"/>
                <a:pathLst>
                  <a:path w="468" h="3203" extrusionOk="0">
                    <a:moveTo>
                      <a:pt x="0" y="0"/>
                    </a:moveTo>
                    <a:lnTo>
                      <a:pt x="0" y="3202"/>
                    </a:lnTo>
                    <a:lnTo>
                      <a:pt x="467" y="3202"/>
                    </a:lnTo>
                    <a:lnTo>
                      <a:pt x="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1386575" y="3939475"/>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1283175" y="3860250"/>
                <a:ext cx="406975" cy="79250"/>
              </a:xfrm>
              <a:custGeom>
                <a:avLst/>
                <a:gdLst/>
                <a:ahLst/>
                <a:cxnLst/>
                <a:rect l="l" t="t" r="r" b="b"/>
                <a:pathLst>
                  <a:path w="16279" h="3170" extrusionOk="0">
                    <a:moveTo>
                      <a:pt x="0" y="0"/>
                    </a:moveTo>
                    <a:lnTo>
                      <a:pt x="0" y="3169"/>
                    </a:lnTo>
                    <a:lnTo>
                      <a:pt x="16279" y="3169"/>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1600050" y="3860250"/>
                <a:ext cx="90100" cy="79250"/>
              </a:xfrm>
              <a:custGeom>
                <a:avLst/>
                <a:gdLst/>
                <a:ahLst/>
                <a:cxnLst/>
                <a:rect l="l" t="t" r="r" b="b"/>
                <a:pathLst>
                  <a:path w="3604" h="3170" extrusionOk="0">
                    <a:moveTo>
                      <a:pt x="1" y="0"/>
                    </a:moveTo>
                    <a:lnTo>
                      <a:pt x="1" y="3169"/>
                    </a:lnTo>
                    <a:lnTo>
                      <a:pt x="3604" y="3169"/>
                    </a:lnTo>
                    <a:lnTo>
                      <a:pt x="36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557525" y="3860250"/>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1515825" y="3860250"/>
                <a:ext cx="21725" cy="79250"/>
              </a:xfrm>
              <a:custGeom>
                <a:avLst/>
                <a:gdLst/>
                <a:ahLst/>
                <a:cxnLst/>
                <a:rect l="l" t="t" r="r" b="b"/>
                <a:pathLst>
                  <a:path w="869" h="3170" extrusionOk="0">
                    <a:moveTo>
                      <a:pt x="1" y="0"/>
                    </a:moveTo>
                    <a:lnTo>
                      <a:pt x="1" y="3169"/>
                    </a:lnTo>
                    <a:lnTo>
                      <a:pt x="868" y="3169"/>
                    </a:lnTo>
                    <a:lnTo>
                      <a:pt x="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474150" y="3860250"/>
                <a:ext cx="11700" cy="79250"/>
              </a:xfrm>
              <a:custGeom>
                <a:avLst/>
                <a:gdLst/>
                <a:ahLst/>
                <a:cxnLst/>
                <a:rect l="l" t="t" r="r" b="b"/>
                <a:pathLst>
                  <a:path w="468" h="3170" extrusionOk="0">
                    <a:moveTo>
                      <a:pt x="0" y="0"/>
                    </a:moveTo>
                    <a:lnTo>
                      <a:pt x="0" y="3169"/>
                    </a:lnTo>
                    <a:lnTo>
                      <a:pt x="467" y="3169"/>
                    </a:lnTo>
                    <a:lnTo>
                      <a:pt x="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407425" y="3860250"/>
                <a:ext cx="5025" cy="79250"/>
              </a:xfrm>
              <a:custGeom>
                <a:avLst/>
                <a:gdLst/>
                <a:ahLst/>
                <a:cxnLst/>
                <a:rect l="l" t="t" r="r" b="b"/>
                <a:pathLst>
                  <a:path w="201" h="3170" extrusionOk="0">
                    <a:moveTo>
                      <a:pt x="0" y="0"/>
                    </a:moveTo>
                    <a:lnTo>
                      <a:pt x="0" y="3169"/>
                    </a:lnTo>
                    <a:lnTo>
                      <a:pt x="201" y="3169"/>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922900" y="4574925"/>
                <a:ext cx="407000" cy="80075"/>
              </a:xfrm>
              <a:custGeom>
                <a:avLst/>
                <a:gdLst/>
                <a:ahLst/>
                <a:cxnLst/>
                <a:rect l="l" t="t" r="r" b="b"/>
                <a:pathLst>
                  <a:path w="16280" h="3203" extrusionOk="0">
                    <a:moveTo>
                      <a:pt x="1" y="0"/>
                    </a:moveTo>
                    <a:lnTo>
                      <a:pt x="1" y="3203"/>
                    </a:lnTo>
                    <a:lnTo>
                      <a:pt x="16279" y="3203"/>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239800" y="4574925"/>
                <a:ext cx="90100" cy="80075"/>
              </a:xfrm>
              <a:custGeom>
                <a:avLst/>
                <a:gdLst/>
                <a:ahLst/>
                <a:cxnLst/>
                <a:rect l="l" t="t" r="r" b="b"/>
                <a:pathLst>
                  <a:path w="3604" h="3203" extrusionOk="0">
                    <a:moveTo>
                      <a:pt x="1" y="0"/>
                    </a:moveTo>
                    <a:lnTo>
                      <a:pt x="1" y="3203"/>
                    </a:lnTo>
                    <a:lnTo>
                      <a:pt x="3603" y="3203"/>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197275" y="4574925"/>
                <a:ext cx="32550" cy="80075"/>
              </a:xfrm>
              <a:custGeom>
                <a:avLst/>
                <a:gdLst/>
                <a:ahLst/>
                <a:cxnLst/>
                <a:rect l="l" t="t" r="r" b="b"/>
                <a:pathLst>
                  <a:path w="1302" h="3203" extrusionOk="0">
                    <a:moveTo>
                      <a:pt x="0" y="0"/>
                    </a:moveTo>
                    <a:lnTo>
                      <a:pt x="0" y="3203"/>
                    </a:lnTo>
                    <a:lnTo>
                      <a:pt x="1301" y="3203"/>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154750" y="4574925"/>
                <a:ext cx="22525" cy="80075"/>
              </a:xfrm>
              <a:custGeom>
                <a:avLst/>
                <a:gdLst/>
                <a:ahLst/>
                <a:cxnLst/>
                <a:rect l="l" t="t" r="r" b="b"/>
                <a:pathLst>
                  <a:path w="901" h="3203" extrusionOk="0">
                    <a:moveTo>
                      <a:pt x="0" y="0"/>
                    </a:moveTo>
                    <a:lnTo>
                      <a:pt x="0" y="3203"/>
                    </a:lnTo>
                    <a:lnTo>
                      <a:pt x="901" y="3203"/>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113875" y="4574925"/>
                <a:ext cx="11700" cy="80075"/>
              </a:xfrm>
              <a:custGeom>
                <a:avLst/>
                <a:gdLst/>
                <a:ahLst/>
                <a:cxnLst/>
                <a:rect l="l" t="t" r="r" b="b"/>
                <a:pathLst>
                  <a:path w="468" h="3203" extrusionOk="0">
                    <a:moveTo>
                      <a:pt x="1" y="0"/>
                    </a:moveTo>
                    <a:lnTo>
                      <a:pt x="1" y="3203"/>
                    </a:lnTo>
                    <a:lnTo>
                      <a:pt x="468" y="3203"/>
                    </a:lnTo>
                    <a:lnTo>
                      <a:pt x="4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046325" y="4574925"/>
                <a:ext cx="5875" cy="80075"/>
              </a:xfrm>
              <a:custGeom>
                <a:avLst/>
                <a:gdLst/>
                <a:ahLst/>
                <a:cxnLst/>
                <a:rect l="l" t="t" r="r" b="b"/>
                <a:pathLst>
                  <a:path w="235" h="3203" extrusionOk="0">
                    <a:moveTo>
                      <a:pt x="1" y="0"/>
                    </a:moveTo>
                    <a:lnTo>
                      <a:pt x="1" y="3203"/>
                    </a:lnTo>
                    <a:lnTo>
                      <a:pt x="234" y="3203"/>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902075" y="4495700"/>
                <a:ext cx="406975" cy="79250"/>
              </a:xfrm>
              <a:custGeom>
                <a:avLst/>
                <a:gdLst/>
                <a:ahLst/>
                <a:cxnLst/>
                <a:rect l="l" t="t" r="r" b="b"/>
                <a:pathLst>
                  <a:path w="16279" h="3170" extrusionOk="0">
                    <a:moveTo>
                      <a:pt x="0" y="0"/>
                    </a:moveTo>
                    <a:lnTo>
                      <a:pt x="0" y="3169"/>
                    </a:lnTo>
                    <a:lnTo>
                      <a:pt x="16278" y="3169"/>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1218950" y="4495700"/>
                <a:ext cx="90100" cy="79250"/>
              </a:xfrm>
              <a:custGeom>
                <a:avLst/>
                <a:gdLst/>
                <a:ahLst/>
                <a:cxnLst/>
                <a:rect l="l" t="t" r="r" b="b"/>
                <a:pathLst>
                  <a:path w="3604" h="3170" extrusionOk="0">
                    <a:moveTo>
                      <a:pt x="1" y="0"/>
                    </a:moveTo>
                    <a:lnTo>
                      <a:pt x="1" y="3169"/>
                    </a:lnTo>
                    <a:lnTo>
                      <a:pt x="3603" y="3169"/>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1176425" y="4495700"/>
                <a:ext cx="32550" cy="79250"/>
              </a:xfrm>
              <a:custGeom>
                <a:avLst/>
                <a:gdLst/>
                <a:ahLst/>
                <a:cxnLst/>
                <a:rect l="l" t="t" r="r" b="b"/>
                <a:pathLst>
                  <a:path w="1302" h="3170" extrusionOk="0">
                    <a:moveTo>
                      <a:pt x="1" y="0"/>
                    </a:moveTo>
                    <a:lnTo>
                      <a:pt x="1" y="3169"/>
                    </a:lnTo>
                    <a:lnTo>
                      <a:pt x="1301" y="3169"/>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133900" y="4495700"/>
                <a:ext cx="22525" cy="79250"/>
              </a:xfrm>
              <a:custGeom>
                <a:avLst/>
                <a:gdLst/>
                <a:ahLst/>
                <a:cxnLst/>
                <a:rect l="l" t="t" r="r" b="b"/>
                <a:pathLst>
                  <a:path w="901" h="3170" extrusionOk="0">
                    <a:moveTo>
                      <a:pt x="0" y="0"/>
                    </a:moveTo>
                    <a:lnTo>
                      <a:pt x="0" y="3169"/>
                    </a:lnTo>
                    <a:lnTo>
                      <a:pt x="901" y="3169"/>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093025" y="4495700"/>
                <a:ext cx="11700" cy="79250"/>
              </a:xfrm>
              <a:custGeom>
                <a:avLst/>
                <a:gdLst/>
                <a:ahLst/>
                <a:cxnLst/>
                <a:rect l="l" t="t" r="r" b="b"/>
                <a:pathLst>
                  <a:path w="468" h="3170" extrusionOk="0">
                    <a:moveTo>
                      <a:pt x="1" y="0"/>
                    </a:moveTo>
                    <a:lnTo>
                      <a:pt x="1" y="3169"/>
                    </a:lnTo>
                    <a:lnTo>
                      <a:pt x="468" y="3169"/>
                    </a:lnTo>
                    <a:lnTo>
                      <a:pt x="4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025475" y="4495700"/>
                <a:ext cx="5875" cy="79250"/>
              </a:xfrm>
              <a:custGeom>
                <a:avLst/>
                <a:gdLst/>
                <a:ahLst/>
                <a:cxnLst/>
                <a:rect l="l" t="t" r="r" b="b"/>
                <a:pathLst>
                  <a:path w="235" h="3170" extrusionOk="0">
                    <a:moveTo>
                      <a:pt x="1" y="0"/>
                    </a:moveTo>
                    <a:lnTo>
                      <a:pt x="1" y="3169"/>
                    </a:lnTo>
                    <a:lnTo>
                      <a:pt x="234" y="3169"/>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922900" y="4415650"/>
                <a:ext cx="407000" cy="80075"/>
              </a:xfrm>
              <a:custGeom>
                <a:avLst/>
                <a:gdLst/>
                <a:ahLst/>
                <a:cxnLst/>
                <a:rect l="l" t="t" r="r" b="b"/>
                <a:pathLst>
                  <a:path w="16280" h="3203" extrusionOk="0">
                    <a:moveTo>
                      <a:pt x="1" y="0"/>
                    </a:moveTo>
                    <a:lnTo>
                      <a:pt x="1"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239800" y="4415650"/>
                <a:ext cx="90100" cy="80075"/>
              </a:xfrm>
              <a:custGeom>
                <a:avLst/>
                <a:gdLst/>
                <a:ahLst/>
                <a:cxnLst/>
                <a:rect l="l" t="t" r="r" b="b"/>
                <a:pathLst>
                  <a:path w="3604" h="3203" extrusionOk="0">
                    <a:moveTo>
                      <a:pt x="1" y="0"/>
                    </a:moveTo>
                    <a:lnTo>
                      <a:pt x="1" y="3202"/>
                    </a:lnTo>
                    <a:lnTo>
                      <a:pt x="3603" y="3202"/>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197275" y="4415650"/>
                <a:ext cx="32550" cy="80075"/>
              </a:xfrm>
              <a:custGeom>
                <a:avLst/>
                <a:gdLst/>
                <a:ahLst/>
                <a:cxnLst/>
                <a:rect l="l" t="t" r="r" b="b"/>
                <a:pathLst>
                  <a:path w="1302" h="3203" extrusionOk="0">
                    <a:moveTo>
                      <a:pt x="0" y="0"/>
                    </a:moveTo>
                    <a:lnTo>
                      <a:pt x="0" y="3202"/>
                    </a:lnTo>
                    <a:lnTo>
                      <a:pt x="1301" y="3202"/>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154750" y="4415650"/>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113875" y="4415650"/>
                <a:ext cx="11700" cy="80075"/>
              </a:xfrm>
              <a:custGeom>
                <a:avLst/>
                <a:gdLst/>
                <a:ahLst/>
                <a:cxnLst/>
                <a:rect l="l" t="t" r="r" b="b"/>
                <a:pathLst>
                  <a:path w="468" h="3203" extrusionOk="0">
                    <a:moveTo>
                      <a:pt x="1" y="0"/>
                    </a:moveTo>
                    <a:lnTo>
                      <a:pt x="1" y="3202"/>
                    </a:lnTo>
                    <a:lnTo>
                      <a:pt x="468" y="3202"/>
                    </a:lnTo>
                    <a:lnTo>
                      <a:pt x="4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046325" y="441565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912075" y="4336425"/>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229800" y="4336425"/>
                <a:ext cx="89250" cy="80075"/>
              </a:xfrm>
              <a:custGeom>
                <a:avLst/>
                <a:gdLst/>
                <a:ahLst/>
                <a:cxnLst/>
                <a:rect l="l" t="t" r="r" b="b"/>
                <a:pathLst>
                  <a:path w="3570" h="3203" extrusionOk="0">
                    <a:moveTo>
                      <a:pt x="0" y="0"/>
                    </a:moveTo>
                    <a:lnTo>
                      <a:pt x="0" y="3202"/>
                    </a:lnTo>
                    <a:lnTo>
                      <a:pt x="3570" y="3202"/>
                    </a:lnTo>
                    <a:lnTo>
                      <a:pt x="3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1186425" y="4336425"/>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1144725" y="4336425"/>
                <a:ext cx="22550" cy="80075"/>
              </a:xfrm>
              <a:custGeom>
                <a:avLst/>
                <a:gdLst/>
                <a:ahLst/>
                <a:cxnLst/>
                <a:rect l="l" t="t" r="r" b="b"/>
                <a:pathLst>
                  <a:path w="902" h="3203" extrusionOk="0">
                    <a:moveTo>
                      <a:pt x="1" y="0"/>
                    </a:moveTo>
                    <a:lnTo>
                      <a:pt x="1" y="3202"/>
                    </a:lnTo>
                    <a:lnTo>
                      <a:pt x="902" y="3202"/>
                    </a:lnTo>
                    <a:lnTo>
                      <a:pt x="9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1103875" y="4336425"/>
                <a:ext cx="10875" cy="80075"/>
              </a:xfrm>
              <a:custGeom>
                <a:avLst/>
                <a:gdLst/>
                <a:ahLst/>
                <a:cxnLst/>
                <a:rect l="l" t="t" r="r" b="b"/>
                <a:pathLst>
                  <a:path w="435" h="3203" extrusionOk="0">
                    <a:moveTo>
                      <a:pt x="0" y="0"/>
                    </a:moveTo>
                    <a:lnTo>
                      <a:pt x="0" y="3202"/>
                    </a:lnTo>
                    <a:lnTo>
                      <a:pt x="434" y="320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1036325" y="4336425"/>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922900" y="4257200"/>
                <a:ext cx="407000" cy="80075"/>
              </a:xfrm>
              <a:custGeom>
                <a:avLst/>
                <a:gdLst/>
                <a:ahLst/>
                <a:cxnLst/>
                <a:rect l="l" t="t" r="r" b="b"/>
                <a:pathLst>
                  <a:path w="16280" h="3203" extrusionOk="0">
                    <a:moveTo>
                      <a:pt x="1" y="0"/>
                    </a:moveTo>
                    <a:lnTo>
                      <a:pt x="1" y="3202"/>
                    </a:lnTo>
                    <a:lnTo>
                      <a:pt x="16279" y="3202"/>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1239800" y="4257200"/>
                <a:ext cx="90100" cy="80075"/>
              </a:xfrm>
              <a:custGeom>
                <a:avLst/>
                <a:gdLst/>
                <a:ahLst/>
                <a:cxnLst/>
                <a:rect l="l" t="t" r="r" b="b"/>
                <a:pathLst>
                  <a:path w="3604" h="3203" extrusionOk="0">
                    <a:moveTo>
                      <a:pt x="1" y="0"/>
                    </a:moveTo>
                    <a:lnTo>
                      <a:pt x="1" y="3202"/>
                    </a:lnTo>
                    <a:lnTo>
                      <a:pt x="3603" y="3202"/>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1197275" y="4257200"/>
                <a:ext cx="32550" cy="80075"/>
              </a:xfrm>
              <a:custGeom>
                <a:avLst/>
                <a:gdLst/>
                <a:ahLst/>
                <a:cxnLst/>
                <a:rect l="l" t="t" r="r" b="b"/>
                <a:pathLst>
                  <a:path w="1302" h="3203" extrusionOk="0">
                    <a:moveTo>
                      <a:pt x="0" y="0"/>
                    </a:moveTo>
                    <a:lnTo>
                      <a:pt x="0" y="3202"/>
                    </a:lnTo>
                    <a:lnTo>
                      <a:pt x="1301" y="3202"/>
                    </a:lnTo>
                    <a:lnTo>
                      <a:pt x="1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154750" y="4257200"/>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113875" y="4257200"/>
                <a:ext cx="11700" cy="80075"/>
              </a:xfrm>
              <a:custGeom>
                <a:avLst/>
                <a:gdLst/>
                <a:ahLst/>
                <a:cxnLst/>
                <a:rect l="l" t="t" r="r" b="b"/>
                <a:pathLst>
                  <a:path w="468" h="3203" extrusionOk="0">
                    <a:moveTo>
                      <a:pt x="1" y="0"/>
                    </a:moveTo>
                    <a:lnTo>
                      <a:pt x="1" y="3202"/>
                    </a:lnTo>
                    <a:lnTo>
                      <a:pt x="468" y="3202"/>
                    </a:lnTo>
                    <a:lnTo>
                      <a:pt x="4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046325" y="425720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891225" y="4177975"/>
                <a:ext cx="406975" cy="79250"/>
              </a:xfrm>
              <a:custGeom>
                <a:avLst/>
                <a:gdLst/>
                <a:ahLst/>
                <a:cxnLst/>
                <a:rect l="l" t="t" r="r" b="b"/>
                <a:pathLst>
                  <a:path w="16279" h="3170" extrusionOk="0">
                    <a:moveTo>
                      <a:pt x="0" y="0"/>
                    </a:moveTo>
                    <a:lnTo>
                      <a:pt x="0" y="3169"/>
                    </a:lnTo>
                    <a:lnTo>
                      <a:pt x="16279" y="3169"/>
                    </a:lnTo>
                    <a:lnTo>
                      <a:pt x="16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208950" y="4177975"/>
                <a:ext cx="89250" cy="79250"/>
              </a:xfrm>
              <a:custGeom>
                <a:avLst/>
                <a:gdLst/>
                <a:ahLst/>
                <a:cxnLst/>
                <a:rect l="l" t="t" r="r" b="b"/>
                <a:pathLst>
                  <a:path w="3570" h="3170" extrusionOk="0">
                    <a:moveTo>
                      <a:pt x="0" y="0"/>
                    </a:moveTo>
                    <a:lnTo>
                      <a:pt x="0" y="3169"/>
                    </a:lnTo>
                    <a:lnTo>
                      <a:pt x="3570" y="3169"/>
                    </a:lnTo>
                    <a:lnTo>
                      <a:pt x="3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1165575" y="4177975"/>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1123900" y="4177975"/>
                <a:ext cx="22525" cy="79250"/>
              </a:xfrm>
              <a:custGeom>
                <a:avLst/>
                <a:gdLst/>
                <a:ahLst/>
                <a:cxnLst/>
                <a:rect l="l" t="t" r="r" b="b"/>
                <a:pathLst>
                  <a:path w="901" h="3170" extrusionOk="0">
                    <a:moveTo>
                      <a:pt x="0" y="0"/>
                    </a:moveTo>
                    <a:lnTo>
                      <a:pt x="0" y="3169"/>
                    </a:lnTo>
                    <a:lnTo>
                      <a:pt x="901" y="3169"/>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1083025" y="4177975"/>
                <a:ext cx="10875" cy="79250"/>
              </a:xfrm>
              <a:custGeom>
                <a:avLst/>
                <a:gdLst/>
                <a:ahLst/>
                <a:cxnLst/>
                <a:rect l="l" t="t" r="r" b="b"/>
                <a:pathLst>
                  <a:path w="435" h="3170" extrusionOk="0">
                    <a:moveTo>
                      <a:pt x="1" y="0"/>
                    </a:moveTo>
                    <a:lnTo>
                      <a:pt x="1" y="3169"/>
                    </a:lnTo>
                    <a:lnTo>
                      <a:pt x="434" y="3169"/>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1015475" y="4177975"/>
                <a:ext cx="5025" cy="79250"/>
              </a:xfrm>
              <a:custGeom>
                <a:avLst/>
                <a:gdLst/>
                <a:ahLst/>
                <a:cxnLst/>
                <a:rect l="l" t="t" r="r" b="b"/>
                <a:pathLst>
                  <a:path w="201" h="3170" extrusionOk="0">
                    <a:moveTo>
                      <a:pt x="1" y="0"/>
                    </a:moveTo>
                    <a:lnTo>
                      <a:pt x="1" y="3169"/>
                    </a:lnTo>
                    <a:lnTo>
                      <a:pt x="201" y="3169"/>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51"/>
            <p:cNvGrpSpPr/>
            <p:nvPr/>
          </p:nvGrpSpPr>
          <p:grpSpPr>
            <a:xfrm>
              <a:off x="2025375" y="2748600"/>
              <a:ext cx="2517650" cy="1906400"/>
              <a:chOff x="2025375" y="2748600"/>
              <a:chExt cx="2517650" cy="1906400"/>
            </a:xfrm>
          </p:grpSpPr>
          <p:grpSp>
            <p:nvGrpSpPr>
              <p:cNvPr id="1270" name="Google Shape;1270;p51"/>
              <p:cNvGrpSpPr/>
              <p:nvPr/>
            </p:nvGrpSpPr>
            <p:grpSpPr>
              <a:xfrm>
                <a:off x="2025375" y="2748600"/>
                <a:ext cx="2517650" cy="1906400"/>
                <a:chOff x="2025375" y="2748600"/>
                <a:chExt cx="2517650" cy="1906400"/>
              </a:xfrm>
            </p:grpSpPr>
            <p:sp>
              <p:nvSpPr>
                <p:cNvPr id="1271" name="Google Shape;1271;p51"/>
                <p:cNvSpPr/>
                <p:nvPr/>
              </p:nvSpPr>
              <p:spPr>
                <a:xfrm>
                  <a:off x="2921000" y="4093375"/>
                  <a:ext cx="507050" cy="561625"/>
                </a:xfrm>
                <a:custGeom>
                  <a:avLst/>
                  <a:gdLst/>
                  <a:ahLst/>
                  <a:cxnLst/>
                  <a:rect l="l" t="t" r="r" b="b"/>
                  <a:pathLst>
                    <a:path w="20282" h="22465" extrusionOk="0">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3575650" y="3931950"/>
                  <a:ext cx="540400" cy="722225"/>
                </a:xfrm>
                <a:custGeom>
                  <a:avLst/>
                  <a:gdLst/>
                  <a:ahLst/>
                  <a:cxnLst/>
                  <a:rect l="l" t="t" r="r" b="b"/>
                  <a:pathLst>
                    <a:path w="21616" h="28889" extrusionOk="0">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2921000" y="4093375"/>
                  <a:ext cx="507050" cy="561625"/>
                </a:xfrm>
                <a:custGeom>
                  <a:avLst/>
                  <a:gdLst/>
                  <a:ahLst/>
                  <a:cxnLst/>
                  <a:rect l="l" t="t" r="r" b="b"/>
                  <a:pathLst>
                    <a:path w="20282" h="22465" extrusionOk="0">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3575650" y="3931950"/>
                  <a:ext cx="540400" cy="722225"/>
                </a:xfrm>
                <a:custGeom>
                  <a:avLst/>
                  <a:gdLst/>
                  <a:ahLst/>
                  <a:cxnLst/>
                  <a:rect l="l" t="t" r="r" b="b"/>
                  <a:pathLst>
                    <a:path w="21616" h="28889" extrusionOk="0">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2921000" y="4093375"/>
                  <a:ext cx="507050" cy="561625"/>
                </a:xfrm>
                <a:custGeom>
                  <a:avLst/>
                  <a:gdLst/>
                  <a:ahLst/>
                  <a:cxnLst/>
                  <a:rect l="l" t="t" r="r" b="b"/>
                  <a:pathLst>
                    <a:path w="20282" h="22465" extrusionOk="0">
                      <a:moveTo>
                        <a:pt x="15947" y="0"/>
                      </a:moveTo>
                      <a:cubicBezTo>
                        <a:pt x="8017" y="0"/>
                        <a:pt x="1" y="6620"/>
                        <a:pt x="1" y="6620"/>
                      </a:cubicBezTo>
                      <a:lnTo>
                        <a:pt x="6772" y="22465"/>
                      </a:lnTo>
                      <a:lnTo>
                        <a:pt x="20282" y="22465"/>
                      </a:lnTo>
                      <a:lnTo>
                        <a:pt x="19615" y="15359"/>
                      </a:lnTo>
                      <a:lnTo>
                        <a:pt x="18147" y="182"/>
                      </a:lnTo>
                      <a:cubicBezTo>
                        <a:pt x="17419" y="57"/>
                        <a:pt x="16683" y="0"/>
                        <a:pt x="15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3575650" y="3932750"/>
                  <a:ext cx="540400" cy="722250"/>
                </a:xfrm>
                <a:custGeom>
                  <a:avLst/>
                  <a:gdLst/>
                  <a:ahLst/>
                  <a:cxnLst/>
                  <a:rect l="l" t="t" r="r" b="b"/>
                  <a:pathLst>
                    <a:path w="21616" h="28890" extrusionOk="0">
                      <a:moveTo>
                        <a:pt x="17583" y="1"/>
                      </a:moveTo>
                      <a:cubicBezTo>
                        <a:pt x="4444" y="1"/>
                        <a:pt x="0" y="9909"/>
                        <a:pt x="0" y="9909"/>
                      </a:cubicBezTo>
                      <a:lnTo>
                        <a:pt x="8106" y="28890"/>
                      </a:lnTo>
                      <a:lnTo>
                        <a:pt x="21615" y="28890"/>
                      </a:lnTo>
                      <a:lnTo>
                        <a:pt x="18847" y="7441"/>
                      </a:lnTo>
                      <a:lnTo>
                        <a:pt x="17846" y="2"/>
                      </a:lnTo>
                      <a:cubicBezTo>
                        <a:pt x="17758" y="1"/>
                        <a:pt x="17670" y="1"/>
                        <a:pt x="17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2921000" y="4093550"/>
                  <a:ext cx="490375" cy="561450"/>
                </a:xfrm>
                <a:custGeom>
                  <a:avLst/>
                  <a:gdLst/>
                  <a:ahLst/>
                  <a:cxnLst/>
                  <a:rect l="l" t="t" r="r" b="b"/>
                  <a:pathLst>
                    <a:path w="19615" h="22458" extrusionOk="0">
                      <a:moveTo>
                        <a:pt x="15985" y="0"/>
                      </a:moveTo>
                      <a:cubicBezTo>
                        <a:pt x="8042" y="0"/>
                        <a:pt x="1" y="6613"/>
                        <a:pt x="1" y="6613"/>
                      </a:cubicBezTo>
                      <a:lnTo>
                        <a:pt x="6772" y="22458"/>
                      </a:lnTo>
                      <a:lnTo>
                        <a:pt x="6605" y="19522"/>
                      </a:lnTo>
                      <a:cubicBezTo>
                        <a:pt x="11042" y="18521"/>
                        <a:pt x="15412" y="17120"/>
                        <a:pt x="19615" y="15352"/>
                      </a:cubicBezTo>
                      <a:lnTo>
                        <a:pt x="18147" y="175"/>
                      </a:lnTo>
                      <a:cubicBezTo>
                        <a:pt x="17431" y="55"/>
                        <a:pt x="16708" y="0"/>
                        <a:pt x="15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3575650" y="3932750"/>
                  <a:ext cx="471175" cy="722250"/>
                </a:xfrm>
                <a:custGeom>
                  <a:avLst/>
                  <a:gdLst/>
                  <a:ahLst/>
                  <a:cxnLst/>
                  <a:rect l="l" t="t" r="r" b="b"/>
                  <a:pathLst>
                    <a:path w="18847" h="28890" extrusionOk="0">
                      <a:moveTo>
                        <a:pt x="17583" y="1"/>
                      </a:moveTo>
                      <a:cubicBezTo>
                        <a:pt x="4444" y="1"/>
                        <a:pt x="0" y="9909"/>
                        <a:pt x="0" y="9909"/>
                      </a:cubicBezTo>
                      <a:lnTo>
                        <a:pt x="8106" y="28890"/>
                      </a:lnTo>
                      <a:lnTo>
                        <a:pt x="5170" y="16114"/>
                      </a:lnTo>
                      <a:cubicBezTo>
                        <a:pt x="9907" y="13512"/>
                        <a:pt x="14444" y="10610"/>
                        <a:pt x="18847" y="7441"/>
                      </a:cubicBezTo>
                      <a:lnTo>
                        <a:pt x="17846" y="2"/>
                      </a:lnTo>
                      <a:cubicBezTo>
                        <a:pt x="17758" y="1"/>
                        <a:pt x="17670" y="1"/>
                        <a:pt x="17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2025375" y="2748600"/>
                  <a:ext cx="2006450" cy="1597850"/>
                </a:xfrm>
                <a:custGeom>
                  <a:avLst/>
                  <a:gdLst/>
                  <a:ahLst/>
                  <a:cxnLst/>
                  <a:rect l="l" t="t" r="r" b="b"/>
                  <a:pathLst>
                    <a:path w="80258" h="63914" extrusionOk="0">
                      <a:moveTo>
                        <a:pt x="40129" y="1"/>
                      </a:moveTo>
                      <a:cubicBezTo>
                        <a:pt x="17980" y="1"/>
                        <a:pt x="0" y="14311"/>
                        <a:pt x="0" y="31957"/>
                      </a:cubicBezTo>
                      <a:cubicBezTo>
                        <a:pt x="0" y="49603"/>
                        <a:pt x="17980" y="63913"/>
                        <a:pt x="40129" y="63913"/>
                      </a:cubicBezTo>
                      <a:cubicBezTo>
                        <a:pt x="62278" y="63913"/>
                        <a:pt x="80257" y="49603"/>
                        <a:pt x="80257" y="31957"/>
                      </a:cubicBezTo>
                      <a:cubicBezTo>
                        <a:pt x="80257" y="14311"/>
                        <a:pt x="62278" y="1"/>
                        <a:pt x="40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2026200" y="2933275"/>
                  <a:ext cx="2005625" cy="1414000"/>
                </a:xfrm>
                <a:custGeom>
                  <a:avLst/>
                  <a:gdLst/>
                  <a:ahLst/>
                  <a:cxnLst/>
                  <a:rect l="l" t="t" r="r" b="b"/>
                  <a:pathLst>
                    <a:path w="80225" h="56560" extrusionOk="0">
                      <a:moveTo>
                        <a:pt x="64653" y="0"/>
                      </a:moveTo>
                      <a:cubicBezTo>
                        <a:pt x="59965" y="0"/>
                        <a:pt x="54005" y="7316"/>
                        <a:pt x="53405" y="17298"/>
                      </a:cubicBezTo>
                      <a:cubicBezTo>
                        <a:pt x="52805" y="26738"/>
                        <a:pt x="57208" y="36312"/>
                        <a:pt x="63713" y="42016"/>
                      </a:cubicBezTo>
                      <a:cubicBezTo>
                        <a:pt x="57630" y="48150"/>
                        <a:pt x="48052" y="52283"/>
                        <a:pt x="37008" y="52283"/>
                      </a:cubicBezTo>
                      <a:cubicBezTo>
                        <a:pt x="33578" y="52283"/>
                        <a:pt x="30005" y="51884"/>
                        <a:pt x="26353" y="51022"/>
                      </a:cubicBezTo>
                      <a:cubicBezTo>
                        <a:pt x="9974" y="47186"/>
                        <a:pt x="701" y="32209"/>
                        <a:pt x="34" y="23536"/>
                      </a:cubicBezTo>
                      <a:cubicBezTo>
                        <a:pt x="34" y="23870"/>
                        <a:pt x="0" y="24237"/>
                        <a:pt x="0" y="24570"/>
                      </a:cubicBezTo>
                      <a:cubicBezTo>
                        <a:pt x="0" y="42250"/>
                        <a:pt x="17947" y="56560"/>
                        <a:pt x="40096" y="56560"/>
                      </a:cubicBezTo>
                      <a:cubicBezTo>
                        <a:pt x="51971" y="56560"/>
                        <a:pt x="62612" y="52457"/>
                        <a:pt x="69984" y="45919"/>
                      </a:cubicBezTo>
                      <a:lnTo>
                        <a:pt x="70017" y="45885"/>
                      </a:lnTo>
                      <a:cubicBezTo>
                        <a:pt x="70084" y="45819"/>
                        <a:pt x="70151" y="45752"/>
                        <a:pt x="70217" y="45685"/>
                      </a:cubicBezTo>
                      <a:cubicBezTo>
                        <a:pt x="70517" y="45418"/>
                        <a:pt x="70851" y="45118"/>
                        <a:pt x="71151" y="44818"/>
                      </a:cubicBezTo>
                      <a:lnTo>
                        <a:pt x="71518" y="44451"/>
                      </a:lnTo>
                      <a:cubicBezTo>
                        <a:pt x="71752" y="44218"/>
                        <a:pt x="71985" y="43984"/>
                        <a:pt x="72219" y="43751"/>
                      </a:cubicBezTo>
                      <a:cubicBezTo>
                        <a:pt x="72352" y="43584"/>
                        <a:pt x="72486" y="43417"/>
                        <a:pt x="72619" y="43284"/>
                      </a:cubicBezTo>
                      <a:cubicBezTo>
                        <a:pt x="72819" y="43050"/>
                        <a:pt x="73053" y="42850"/>
                        <a:pt x="73219" y="42616"/>
                      </a:cubicBezTo>
                      <a:lnTo>
                        <a:pt x="73620" y="42116"/>
                      </a:lnTo>
                      <a:cubicBezTo>
                        <a:pt x="73820" y="41916"/>
                        <a:pt x="73987" y="41682"/>
                        <a:pt x="74153" y="41449"/>
                      </a:cubicBezTo>
                      <a:lnTo>
                        <a:pt x="74587" y="40915"/>
                      </a:lnTo>
                      <a:cubicBezTo>
                        <a:pt x="74754" y="40715"/>
                        <a:pt x="74921" y="40482"/>
                        <a:pt x="75054" y="40248"/>
                      </a:cubicBezTo>
                      <a:cubicBezTo>
                        <a:pt x="75221" y="40015"/>
                        <a:pt x="75321" y="39881"/>
                        <a:pt x="75454" y="39714"/>
                      </a:cubicBezTo>
                      <a:cubicBezTo>
                        <a:pt x="75588" y="39514"/>
                        <a:pt x="75755" y="39247"/>
                        <a:pt x="75921" y="38981"/>
                      </a:cubicBezTo>
                      <a:cubicBezTo>
                        <a:pt x="76055" y="38747"/>
                        <a:pt x="76155" y="38647"/>
                        <a:pt x="76255" y="38480"/>
                      </a:cubicBezTo>
                      <a:cubicBezTo>
                        <a:pt x="76455" y="38113"/>
                        <a:pt x="76655" y="37746"/>
                        <a:pt x="76889" y="37379"/>
                      </a:cubicBezTo>
                      <a:cubicBezTo>
                        <a:pt x="76989" y="37146"/>
                        <a:pt x="77089" y="36946"/>
                        <a:pt x="77222" y="36746"/>
                      </a:cubicBezTo>
                      <a:cubicBezTo>
                        <a:pt x="77322" y="36512"/>
                        <a:pt x="77489" y="36212"/>
                        <a:pt x="77623" y="35945"/>
                      </a:cubicBezTo>
                      <a:cubicBezTo>
                        <a:pt x="77723" y="35678"/>
                        <a:pt x="77789" y="35545"/>
                        <a:pt x="77889" y="35345"/>
                      </a:cubicBezTo>
                      <a:cubicBezTo>
                        <a:pt x="77989" y="35144"/>
                        <a:pt x="78090" y="34844"/>
                        <a:pt x="78190" y="34611"/>
                      </a:cubicBezTo>
                      <a:cubicBezTo>
                        <a:pt x="78290" y="34377"/>
                        <a:pt x="78356" y="34210"/>
                        <a:pt x="78456" y="33977"/>
                      </a:cubicBezTo>
                      <a:cubicBezTo>
                        <a:pt x="78523" y="33743"/>
                        <a:pt x="78623" y="33510"/>
                        <a:pt x="78723" y="33276"/>
                      </a:cubicBezTo>
                      <a:cubicBezTo>
                        <a:pt x="78790" y="33010"/>
                        <a:pt x="78857" y="32843"/>
                        <a:pt x="78923" y="32609"/>
                      </a:cubicBezTo>
                      <a:cubicBezTo>
                        <a:pt x="79024" y="32376"/>
                        <a:pt x="79090" y="32109"/>
                        <a:pt x="79157" y="31875"/>
                      </a:cubicBezTo>
                      <a:cubicBezTo>
                        <a:pt x="79257" y="31609"/>
                        <a:pt x="79290" y="31442"/>
                        <a:pt x="79357" y="31208"/>
                      </a:cubicBezTo>
                      <a:cubicBezTo>
                        <a:pt x="79390" y="30975"/>
                        <a:pt x="79491" y="30708"/>
                        <a:pt x="79557" y="30441"/>
                      </a:cubicBezTo>
                      <a:cubicBezTo>
                        <a:pt x="79591" y="30174"/>
                        <a:pt x="79624" y="30007"/>
                        <a:pt x="79691" y="29807"/>
                      </a:cubicBezTo>
                      <a:cubicBezTo>
                        <a:pt x="79757" y="29507"/>
                        <a:pt x="79791" y="29207"/>
                        <a:pt x="79857" y="28907"/>
                      </a:cubicBezTo>
                      <a:cubicBezTo>
                        <a:pt x="79891" y="28740"/>
                        <a:pt x="79924" y="28573"/>
                        <a:pt x="79924" y="28373"/>
                      </a:cubicBezTo>
                      <a:cubicBezTo>
                        <a:pt x="80024" y="27906"/>
                        <a:pt x="80058" y="27439"/>
                        <a:pt x="80124" y="26939"/>
                      </a:cubicBezTo>
                      <a:cubicBezTo>
                        <a:pt x="80191" y="26171"/>
                        <a:pt x="80224" y="25371"/>
                        <a:pt x="80224" y="24570"/>
                      </a:cubicBezTo>
                      <a:cubicBezTo>
                        <a:pt x="80224" y="14863"/>
                        <a:pt x="74787" y="6157"/>
                        <a:pt x="66181" y="286"/>
                      </a:cubicBezTo>
                      <a:cubicBezTo>
                        <a:pt x="65694" y="93"/>
                        <a:pt x="65182" y="0"/>
                        <a:pt x="64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2619125" y="2761800"/>
                  <a:ext cx="830625" cy="111100"/>
                </a:xfrm>
                <a:custGeom>
                  <a:avLst/>
                  <a:gdLst/>
                  <a:ahLst/>
                  <a:cxnLst/>
                  <a:rect l="l" t="t" r="r" b="b"/>
                  <a:pathLst>
                    <a:path w="33225" h="4444" extrusionOk="0">
                      <a:moveTo>
                        <a:pt x="16031" y="1"/>
                      </a:moveTo>
                      <a:cubicBezTo>
                        <a:pt x="12673" y="1"/>
                        <a:pt x="8915" y="333"/>
                        <a:pt x="4837" y="1208"/>
                      </a:cubicBezTo>
                      <a:lnTo>
                        <a:pt x="0" y="3142"/>
                      </a:lnTo>
                      <a:cubicBezTo>
                        <a:pt x="134" y="3109"/>
                        <a:pt x="1201" y="2875"/>
                        <a:pt x="2902" y="2609"/>
                      </a:cubicBezTo>
                      <a:cubicBezTo>
                        <a:pt x="5166" y="2264"/>
                        <a:pt x="8596" y="1872"/>
                        <a:pt x="12528" y="1872"/>
                      </a:cubicBezTo>
                      <a:cubicBezTo>
                        <a:pt x="17345" y="1872"/>
                        <a:pt x="22915" y="2460"/>
                        <a:pt x="28020" y="4443"/>
                      </a:cubicBezTo>
                      <a:lnTo>
                        <a:pt x="30722" y="3843"/>
                      </a:lnTo>
                      <a:lnTo>
                        <a:pt x="33224" y="3309"/>
                      </a:lnTo>
                      <a:cubicBezTo>
                        <a:pt x="33224" y="3309"/>
                        <a:pt x="26626" y="1"/>
                        <a:pt x="16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2691675" y="2782825"/>
                  <a:ext cx="696350" cy="90075"/>
                </a:xfrm>
                <a:custGeom>
                  <a:avLst/>
                  <a:gdLst/>
                  <a:ahLst/>
                  <a:cxnLst/>
                  <a:rect l="l" t="t" r="r" b="b"/>
                  <a:pathLst>
                    <a:path w="27854" h="3603" extrusionOk="0">
                      <a:moveTo>
                        <a:pt x="11696" y="0"/>
                      </a:moveTo>
                      <a:cubicBezTo>
                        <a:pt x="8720" y="0"/>
                        <a:pt x="5460" y="285"/>
                        <a:pt x="1969" y="1000"/>
                      </a:cubicBezTo>
                      <a:lnTo>
                        <a:pt x="0" y="1768"/>
                      </a:lnTo>
                      <a:cubicBezTo>
                        <a:pt x="2264" y="1423"/>
                        <a:pt x="5694" y="1031"/>
                        <a:pt x="9626" y="1031"/>
                      </a:cubicBezTo>
                      <a:cubicBezTo>
                        <a:pt x="14443" y="1031"/>
                        <a:pt x="20013" y="1619"/>
                        <a:pt x="25118" y="3602"/>
                      </a:cubicBezTo>
                      <a:lnTo>
                        <a:pt x="27854" y="3035"/>
                      </a:lnTo>
                      <a:cubicBezTo>
                        <a:pt x="24781" y="1773"/>
                        <a:pt x="19124" y="0"/>
                        <a:pt x="1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3888350" y="2830325"/>
                  <a:ext cx="366125" cy="371800"/>
                </a:xfrm>
                <a:custGeom>
                  <a:avLst/>
                  <a:gdLst/>
                  <a:ahLst/>
                  <a:cxnLst/>
                  <a:rect l="l" t="t" r="r" b="b"/>
                  <a:pathLst>
                    <a:path w="14645" h="14872" extrusionOk="0">
                      <a:moveTo>
                        <a:pt x="13110" y="1"/>
                      </a:moveTo>
                      <a:cubicBezTo>
                        <a:pt x="3103" y="1902"/>
                        <a:pt x="1" y="7807"/>
                        <a:pt x="1" y="7807"/>
                      </a:cubicBezTo>
                      <a:cubicBezTo>
                        <a:pt x="1" y="7807"/>
                        <a:pt x="7506" y="14872"/>
                        <a:pt x="10761" y="14872"/>
                      </a:cubicBezTo>
                      <a:cubicBezTo>
                        <a:pt x="11412" y="14872"/>
                        <a:pt x="11893" y="14589"/>
                        <a:pt x="12110" y="13911"/>
                      </a:cubicBezTo>
                      <a:cubicBezTo>
                        <a:pt x="13444" y="9808"/>
                        <a:pt x="13110" y="1802"/>
                        <a:pt x="13110" y="1802"/>
                      </a:cubicBezTo>
                      <a:cubicBezTo>
                        <a:pt x="14645" y="335"/>
                        <a:pt x="13110" y="1"/>
                        <a:pt x="13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3386325" y="2997125"/>
                  <a:ext cx="1144175" cy="1100800"/>
                </a:xfrm>
                <a:custGeom>
                  <a:avLst/>
                  <a:gdLst/>
                  <a:ahLst/>
                  <a:cxnLst/>
                  <a:rect l="l" t="t" r="r" b="b"/>
                  <a:pathLst>
                    <a:path w="45767" h="44032" extrusionOk="0">
                      <a:moveTo>
                        <a:pt x="19081" y="0"/>
                      </a:moveTo>
                      <a:cubicBezTo>
                        <a:pt x="8540" y="0"/>
                        <a:pt x="1" y="9841"/>
                        <a:pt x="1" y="22016"/>
                      </a:cubicBezTo>
                      <a:cubicBezTo>
                        <a:pt x="1" y="34192"/>
                        <a:pt x="8540" y="44032"/>
                        <a:pt x="19081" y="44032"/>
                      </a:cubicBezTo>
                      <a:cubicBezTo>
                        <a:pt x="26053" y="44032"/>
                        <a:pt x="32157" y="39696"/>
                        <a:pt x="35493" y="33224"/>
                      </a:cubicBezTo>
                      <a:cubicBezTo>
                        <a:pt x="35493" y="33224"/>
                        <a:pt x="45400" y="28621"/>
                        <a:pt x="45767" y="26486"/>
                      </a:cubicBezTo>
                      <a:lnTo>
                        <a:pt x="40263" y="16946"/>
                      </a:lnTo>
                      <a:lnTo>
                        <a:pt x="37695" y="17246"/>
                      </a:lnTo>
                      <a:cubicBezTo>
                        <a:pt x="35793" y="7372"/>
                        <a:pt x="28188" y="0"/>
                        <a:pt x="19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3551450" y="3008800"/>
                  <a:ext cx="245200" cy="175775"/>
                </a:xfrm>
                <a:custGeom>
                  <a:avLst/>
                  <a:gdLst/>
                  <a:ahLst/>
                  <a:cxnLst/>
                  <a:rect l="l" t="t" r="r" b="b"/>
                  <a:pathLst>
                    <a:path w="9808" h="7031" extrusionOk="0">
                      <a:moveTo>
                        <a:pt x="8573" y="0"/>
                      </a:moveTo>
                      <a:cubicBezTo>
                        <a:pt x="5304" y="801"/>
                        <a:pt x="2336" y="2502"/>
                        <a:pt x="1" y="4871"/>
                      </a:cubicBezTo>
                      <a:cubicBezTo>
                        <a:pt x="1407" y="5618"/>
                        <a:pt x="4391" y="7031"/>
                        <a:pt x="6589" y="7031"/>
                      </a:cubicBezTo>
                      <a:cubicBezTo>
                        <a:pt x="7727" y="7031"/>
                        <a:pt x="8653" y="6652"/>
                        <a:pt x="9040" y="5604"/>
                      </a:cubicBezTo>
                      <a:cubicBezTo>
                        <a:pt x="9808" y="3570"/>
                        <a:pt x="9241" y="1502"/>
                        <a:pt x="8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4179400" y="3365725"/>
                  <a:ext cx="149300" cy="143450"/>
                </a:xfrm>
                <a:custGeom>
                  <a:avLst/>
                  <a:gdLst/>
                  <a:ahLst/>
                  <a:cxnLst/>
                  <a:rect l="l" t="t" r="r" b="b"/>
                  <a:pathLst>
                    <a:path w="5972" h="5738" extrusionOk="0">
                      <a:moveTo>
                        <a:pt x="5371" y="0"/>
                      </a:moveTo>
                      <a:cubicBezTo>
                        <a:pt x="1602" y="1101"/>
                        <a:pt x="1" y="5738"/>
                        <a:pt x="1" y="5738"/>
                      </a:cubicBezTo>
                      <a:cubicBezTo>
                        <a:pt x="1945" y="2639"/>
                        <a:pt x="5300" y="2501"/>
                        <a:pt x="5884" y="2501"/>
                      </a:cubicBezTo>
                      <a:cubicBezTo>
                        <a:pt x="5941" y="2501"/>
                        <a:pt x="5972" y="2502"/>
                        <a:pt x="5972" y="2502"/>
                      </a:cubicBezTo>
                      <a:cubicBezTo>
                        <a:pt x="5805" y="1635"/>
                        <a:pt x="5605" y="801"/>
                        <a:pt x="5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3386325" y="3543350"/>
                  <a:ext cx="887325" cy="554575"/>
                </a:xfrm>
                <a:custGeom>
                  <a:avLst/>
                  <a:gdLst/>
                  <a:ahLst/>
                  <a:cxnLst/>
                  <a:rect l="l" t="t" r="r" b="b"/>
                  <a:pathLst>
                    <a:path w="35493" h="22183" extrusionOk="0">
                      <a:moveTo>
                        <a:pt x="1" y="0"/>
                      </a:moveTo>
                      <a:lnTo>
                        <a:pt x="1" y="167"/>
                      </a:lnTo>
                      <a:cubicBezTo>
                        <a:pt x="1" y="12309"/>
                        <a:pt x="8540" y="22183"/>
                        <a:pt x="19081" y="22183"/>
                      </a:cubicBezTo>
                      <a:cubicBezTo>
                        <a:pt x="26053" y="22183"/>
                        <a:pt x="32157" y="17847"/>
                        <a:pt x="35493" y="11375"/>
                      </a:cubicBezTo>
                      <a:lnTo>
                        <a:pt x="35493" y="11375"/>
                      </a:lnTo>
                      <a:cubicBezTo>
                        <a:pt x="35493" y="11375"/>
                        <a:pt x="31421" y="12895"/>
                        <a:pt x="27373" y="12895"/>
                      </a:cubicBezTo>
                      <a:cubicBezTo>
                        <a:pt x="26024" y="12895"/>
                        <a:pt x="24677" y="12726"/>
                        <a:pt x="23484" y="12276"/>
                      </a:cubicBezTo>
                      <a:lnTo>
                        <a:pt x="23484" y="12276"/>
                      </a:lnTo>
                      <a:cubicBezTo>
                        <a:pt x="23951" y="14277"/>
                        <a:pt x="25519" y="15912"/>
                        <a:pt x="27521" y="16446"/>
                      </a:cubicBezTo>
                      <a:cubicBezTo>
                        <a:pt x="27521" y="16446"/>
                        <a:pt x="25139" y="19584"/>
                        <a:pt x="19947" y="19584"/>
                      </a:cubicBezTo>
                      <a:cubicBezTo>
                        <a:pt x="18243" y="19584"/>
                        <a:pt x="16236" y="19246"/>
                        <a:pt x="13911" y="18347"/>
                      </a:cubicBezTo>
                      <a:cubicBezTo>
                        <a:pt x="6439" y="15478"/>
                        <a:pt x="1402" y="78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4178575" y="3420750"/>
                  <a:ext cx="364450" cy="309600"/>
                </a:xfrm>
                <a:custGeom>
                  <a:avLst/>
                  <a:gdLst/>
                  <a:ahLst/>
                  <a:cxnLst/>
                  <a:rect l="l" t="t" r="r" b="b"/>
                  <a:pathLst>
                    <a:path w="14578" h="12384" extrusionOk="0">
                      <a:moveTo>
                        <a:pt x="8573" y="1"/>
                      </a:moveTo>
                      <a:cubicBezTo>
                        <a:pt x="6171" y="1"/>
                        <a:pt x="0" y="8207"/>
                        <a:pt x="801" y="10375"/>
                      </a:cubicBezTo>
                      <a:cubicBezTo>
                        <a:pt x="1314" y="11752"/>
                        <a:pt x="3848" y="12383"/>
                        <a:pt x="6568" y="12383"/>
                      </a:cubicBezTo>
                      <a:cubicBezTo>
                        <a:pt x="10040" y="12383"/>
                        <a:pt x="13815" y="11355"/>
                        <a:pt x="14077" y="9541"/>
                      </a:cubicBezTo>
                      <a:cubicBezTo>
                        <a:pt x="14577" y="6339"/>
                        <a:pt x="10641" y="1"/>
                        <a:pt x="8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306150" y="3576325"/>
                  <a:ext cx="61750" cy="95700"/>
                </a:xfrm>
                <a:custGeom>
                  <a:avLst/>
                  <a:gdLst/>
                  <a:ahLst/>
                  <a:cxnLst/>
                  <a:rect l="l" t="t" r="r" b="b"/>
                  <a:pathLst>
                    <a:path w="2470" h="3828" extrusionOk="0">
                      <a:moveTo>
                        <a:pt x="1574" y="0"/>
                      </a:moveTo>
                      <a:cubicBezTo>
                        <a:pt x="1066" y="0"/>
                        <a:pt x="483" y="700"/>
                        <a:pt x="268" y="1684"/>
                      </a:cubicBezTo>
                      <a:cubicBezTo>
                        <a:pt x="1" y="2718"/>
                        <a:pt x="234" y="3685"/>
                        <a:pt x="768" y="3818"/>
                      </a:cubicBezTo>
                      <a:cubicBezTo>
                        <a:pt x="803" y="3825"/>
                        <a:pt x="838" y="3828"/>
                        <a:pt x="873" y="3828"/>
                      </a:cubicBezTo>
                      <a:cubicBezTo>
                        <a:pt x="1411" y="3828"/>
                        <a:pt x="1985" y="3121"/>
                        <a:pt x="2236" y="2151"/>
                      </a:cubicBezTo>
                      <a:cubicBezTo>
                        <a:pt x="2469" y="1083"/>
                        <a:pt x="2236" y="116"/>
                        <a:pt x="1702" y="16"/>
                      </a:cubicBezTo>
                      <a:cubicBezTo>
                        <a:pt x="1660" y="5"/>
                        <a:pt x="1617" y="0"/>
                        <a:pt x="1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4427925" y="3572450"/>
                  <a:ext cx="54225" cy="96875"/>
                </a:xfrm>
                <a:custGeom>
                  <a:avLst/>
                  <a:gdLst/>
                  <a:ahLst/>
                  <a:cxnLst/>
                  <a:rect l="l" t="t" r="r" b="b"/>
                  <a:pathLst>
                    <a:path w="2169" h="3875" extrusionOk="0">
                      <a:moveTo>
                        <a:pt x="998" y="0"/>
                      </a:moveTo>
                      <a:cubicBezTo>
                        <a:pt x="977" y="0"/>
                        <a:pt x="955" y="1"/>
                        <a:pt x="934" y="4"/>
                      </a:cubicBezTo>
                      <a:cubicBezTo>
                        <a:pt x="367" y="37"/>
                        <a:pt x="0" y="938"/>
                        <a:pt x="67" y="2005"/>
                      </a:cubicBezTo>
                      <a:cubicBezTo>
                        <a:pt x="132" y="3052"/>
                        <a:pt x="647" y="3874"/>
                        <a:pt x="1201" y="3874"/>
                      </a:cubicBezTo>
                      <a:cubicBezTo>
                        <a:pt x="1212" y="3874"/>
                        <a:pt x="1223" y="3874"/>
                        <a:pt x="1234" y="3873"/>
                      </a:cubicBezTo>
                      <a:cubicBezTo>
                        <a:pt x="1801" y="3840"/>
                        <a:pt x="2168" y="2939"/>
                        <a:pt x="2102" y="1872"/>
                      </a:cubicBezTo>
                      <a:cubicBezTo>
                        <a:pt x="2005" y="812"/>
                        <a:pt x="1538" y="0"/>
                        <a:pt x="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3872525" y="3454125"/>
                  <a:ext cx="67575" cy="110100"/>
                </a:xfrm>
                <a:custGeom>
                  <a:avLst/>
                  <a:gdLst/>
                  <a:ahLst/>
                  <a:cxnLst/>
                  <a:rect l="l" t="t" r="r" b="b"/>
                  <a:pathLst>
                    <a:path w="2703" h="4404" extrusionOk="0">
                      <a:moveTo>
                        <a:pt x="1334" y="0"/>
                      </a:moveTo>
                      <a:cubicBezTo>
                        <a:pt x="601" y="0"/>
                        <a:pt x="0" y="968"/>
                        <a:pt x="0" y="2202"/>
                      </a:cubicBezTo>
                      <a:cubicBezTo>
                        <a:pt x="0" y="3403"/>
                        <a:pt x="601" y="4403"/>
                        <a:pt x="1334" y="4403"/>
                      </a:cubicBezTo>
                      <a:cubicBezTo>
                        <a:pt x="2102" y="4403"/>
                        <a:pt x="2702" y="3403"/>
                        <a:pt x="2702" y="2202"/>
                      </a:cubicBezTo>
                      <a:cubicBezTo>
                        <a:pt x="2702" y="968"/>
                        <a:pt x="2102"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3440550" y="2833150"/>
                  <a:ext cx="371950" cy="469225"/>
                </a:xfrm>
                <a:custGeom>
                  <a:avLst/>
                  <a:gdLst/>
                  <a:ahLst/>
                  <a:cxnLst/>
                  <a:rect l="l" t="t" r="r" b="b"/>
                  <a:pathLst>
                    <a:path w="14878" h="18769" extrusionOk="0">
                      <a:moveTo>
                        <a:pt x="7967" y="0"/>
                      </a:moveTo>
                      <a:cubicBezTo>
                        <a:pt x="7769" y="0"/>
                        <a:pt x="7606" y="55"/>
                        <a:pt x="7606" y="55"/>
                      </a:cubicBezTo>
                      <a:cubicBezTo>
                        <a:pt x="0" y="6826"/>
                        <a:pt x="400" y="18768"/>
                        <a:pt x="400" y="18768"/>
                      </a:cubicBezTo>
                      <a:cubicBezTo>
                        <a:pt x="400" y="18768"/>
                        <a:pt x="14877" y="16700"/>
                        <a:pt x="13910" y="12497"/>
                      </a:cubicBezTo>
                      <a:cubicBezTo>
                        <a:pt x="12943" y="8294"/>
                        <a:pt x="8540" y="1589"/>
                        <a:pt x="8540" y="1589"/>
                      </a:cubicBezTo>
                      <a:cubicBezTo>
                        <a:pt x="8920" y="225"/>
                        <a:pt x="8371" y="0"/>
                        <a:pt x="7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3554800" y="2910400"/>
                  <a:ext cx="191825" cy="330250"/>
                </a:xfrm>
                <a:custGeom>
                  <a:avLst/>
                  <a:gdLst/>
                  <a:ahLst/>
                  <a:cxnLst/>
                  <a:rect l="l" t="t" r="r" b="b"/>
                  <a:pathLst>
                    <a:path w="7673" h="13210" extrusionOk="0">
                      <a:moveTo>
                        <a:pt x="3169" y="0"/>
                      </a:moveTo>
                      <a:cubicBezTo>
                        <a:pt x="3169" y="0"/>
                        <a:pt x="0" y="6705"/>
                        <a:pt x="267" y="13210"/>
                      </a:cubicBezTo>
                      <a:cubicBezTo>
                        <a:pt x="267" y="13210"/>
                        <a:pt x="5604" y="12109"/>
                        <a:pt x="7672" y="8139"/>
                      </a:cubicBezTo>
                      <a:cubicBezTo>
                        <a:pt x="7672" y="8139"/>
                        <a:pt x="6271" y="3336"/>
                        <a:pt x="3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2775075" y="4093375"/>
                  <a:ext cx="507050" cy="561625"/>
                </a:xfrm>
                <a:custGeom>
                  <a:avLst/>
                  <a:gdLst/>
                  <a:ahLst/>
                  <a:cxnLst/>
                  <a:rect l="l" t="t" r="r" b="b"/>
                  <a:pathLst>
                    <a:path w="20282" h="22465" extrusionOk="0">
                      <a:moveTo>
                        <a:pt x="4367" y="0"/>
                      </a:moveTo>
                      <a:cubicBezTo>
                        <a:pt x="3632" y="0"/>
                        <a:pt x="2897" y="57"/>
                        <a:pt x="2168" y="182"/>
                      </a:cubicBezTo>
                      <a:lnTo>
                        <a:pt x="0" y="22465"/>
                      </a:lnTo>
                      <a:lnTo>
                        <a:pt x="13543" y="22465"/>
                      </a:lnTo>
                      <a:lnTo>
                        <a:pt x="20281" y="6620"/>
                      </a:lnTo>
                      <a:cubicBezTo>
                        <a:pt x="20281" y="6620"/>
                        <a:pt x="12293" y="0"/>
                        <a:pt x="43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2087900" y="3931950"/>
                  <a:ext cx="507075" cy="722225"/>
                </a:xfrm>
                <a:custGeom>
                  <a:avLst/>
                  <a:gdLst/>
                  <a:ahLst/>
                  <a:cxnLst/>
                  <a:rect l="l" t="t" r="r" b="b"/>
                  <a:pathLst>
                    <a:path w="20283" h="28889" extrusionOk="0">
                      <a:moveTo>
                        <a:pt x="3888" y="0"/>
                      </a:moveTo>
                      <a:cubicBezTo>
                        <a:pt x="3838" y="0"/>
                        <a:pt x="3787" y="0"/>
                        <a:pt x="3737" y="1"/>
                      </a:cubicBezTo>
                      <a:lnTo>
                        <a:pt x="1" y="28888"/>
                      </a:lnTo>
                      <a:lnTo>
                        <a:pt x="13511" y="28888"/>
                      </a:lnTo>
                      <a:lnTo>
                        <a:pt x="20282" y="13077"/>
                      </a:lnTo>
                      <a:cubicBezTo>
                        <a:pt x="20282" y="13077"/>
                        <a:pt x="17137" y="0"/>
                        <a:pt x="3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2775075" y="4097900"/>
                  <a:ext cx="507050" cy="557100"/>
                </a:xfrm>
                <a:custGeom>
                  <a:avLst/>
                  <a:gdLst/>
                  <a:ahLst/>
                  <a:cxnLst/>
                  <a:rect l="l" t="t" r="r" b="b"/>
                  <a:pathLst>
                    <a:path w="20282" h="22284" extrusionOk="0">
                      <a:moveTo>
                        <a:pt x="2168" y="1"/>
                      </a:moveTo>
                      <a:lnTo>
                        <a:pt x="0" y="22284"/>
                      </a:lnTo>
                      <a:lnTo>
                        <a:pt x="13543" y="22284"/>
                      </a:lnTo>
                      <a:lnTo>
                        <a:pt x="20281" y="6439"/>
                      </a:lnTo>
                      <a:cubicBezTo>
                        <a:pt x="17846" y="4504"/>
                        <a:pt x="15144" y="2903"/>
                        <a:pt x="12276" y="1635"/>
                      </a:cubicBezTo>
                      <a:lnTo>
                        <a:pt x="12276" y="1635"/>
                      </a:lnTo>
                      <a:cubicBezTo>
                        <a:pt x="15578" y="4538"/>
                        <a:pt x="16178" y="7139"/>
                        <a:pt x="16178" y="7139"/>
                      </a:cubicBezTo>
                      <a:lnTo>
                        <a:pt x="11942" y="20716"/>
                      </a:lnTo>
                      <a:lnTo>
                        <a:pt x="1001" y="20716"/>
                      </a:lnTo>
                      <a:lnTo>
                        <a:pt x="2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51"/>
              <p:cNvSpPr/>
              <p:nvPr/>
            </p:nvSpPr>
            <p:spPr>
              <a:xfrm>
                <a:off x="2087075" y="3932800"/>
                <a:ext cx="507050" cy="722200"/>
              </a:xfrm>
              <a:custGeom>
                <a:avLst/>
                <a:gdLst/>
                <a:ahLst/>
                <a:cxnLst/>
                <a:rect l="l" t="t" r="r" b="b"/>
                <a:pathLst>
                  <a:path w="20282" h="28888" extrusionOk="0">
                    <a:moveTo>
                      <a:pt x="3770" y="0"/>
                    </a:moveTo>
                    <a:lnTo>
                      <a:pt x="1" y="28888"/>
                    </a:lnTo>
                    <a:lnTo>
                      <a:pt x="13544" y="28888"/>
                    </a:lnTo>
                    <a:lnTo>
                      <a:pt x="20282" y="13043"/>
                    </a:lnTo>
                    <a:cubicBezTo>
                      <a:pt x="20282" y="13043"/>
                      <a:pt x="18947" y="7372"/>
                      <a:pt x="14211" y="3536"/>
                    </a:cubicBezTo>
                    <a:lnTo>
                      <a:pt x="14211" y="3536"/>
                    </a:lnTo>
                    <a:cubicBezTo>
                      <a:pt x="17546" y="8073"/>
                      <a:pt x="17947" y="11875"/>
                      <a:pt x="17947" y="11875"/>
                    </a:cubicBezTo>
                    <a:lnTo>
                      <a:pt x="11676" y="27320"/>
                    </a:lnTo>
                    <a:lnTo>
                      <a:pt x="1268" y="27320"/>
                    </a:lnTo>
                    <a:lnTo>
                      <a:pt x="37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1"/>
            <p:cNvGrpSpPr/>
            <p:nvPr/>
          </p:nvGrpSpPr>
          <p:grpSpPr>
            <a:xfrm>
              <a:off x="1583375" y="1993325"/>
              <a:ext cx="960725" cy="2661675"/>
              <a:chOff x="1583375" y="1993325"/>
              <a:chExt cx="960725" cy="2661675"/>
            </a:xfrm>
          </p:grpSpPr>
          <p:sp>
            <p:nvSpPr>
              <p:cNvPr id="1299" name="Google Shape;1299;p51"/>
              <p:cNvSpPr/>
              <p:nvPr/>
            </p:nvSpPr>
            <p:spPr>
              <a:xfrm>
                <a:off x="1752675" y="2400875"/>
                <a:ext cx="287725" cy="674675"/>
              </a:xfrm>
              <a:custGeom>
                <a:avLst/>
                <a:gdLst/>
                <a:ahLst/>
                <a:cxnLst/>
                <a:rect l="l" t="t" r="r" b="b"/>
                <a:pathLst>
                  <a:path w="11509" h="26987" extrusionOk="0">
                    <a:moveTo>
                      <a:pt x="10108" y="0"/>
                    </a:moveTo>
                    <a:cubicBezTo>
                      <a:pt x="7439" y="801"/>
                      <a:pt x="6338" y="10674"/>
                      <a:pt x="4804" y="14444"/>
                    </a:cubicBezTo>
                    <a:cubicBezTo>
                      <a:pt x="3236" y="18213"/>
                      <a:pt x="0" y="25685"/>
                      <a:pt x="0" y="25685"/>
                    </a:cubicBezTo>
                    <a:lnTo>
                      <a:pt x="1268" y="26986"/>
                    </a:lnTo>
                    <a:cubicBezTo>
                      <a:pt x="1268" y="26986"/>
                      <a:pt x="6772" y="17813"/>
                      <a:pt x="7506" y="16445"/>
                    </a:cubicBezTo>
                    <a:cubicBezTo>
                      <a:pt x="8240" y="15077"/>
                      <a:pt x="11509" y="4770"/>
                      <a:pt x="11509" y="4770"/>
                    </a:cubicBezTo>
                    <a:lnTo>
                      <a:pt x="10108"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1766850" y="2400875"/>
                <a:ext cx="278550" cy="624625"/>
              </a:xfrm>
              <a:custGeom>
                <a:avLst/>
                <a:gdLst/>
                <a:ahLst/>
                <a:cxnLst/>
                <a:rect l="l" t="t" r="r" b="b"/>
                <a:pathLst>
                  <a:path w="11142" h="24985" extrusionOk="0">
                    <a:moveTo>
                      <a:pt x="9541" y="0"/>
                    </a:moveTo>
                    <a:cubicBezTo>
                      <a:pt x="7939" y="434"/>
                      <a:pt x="7272" y="467"/>
                      <a:pt x="5004" y="12042"/>
                    </a:cubicBezTo>
                    <a:lnTo>
                      <a:pt x="0" y="23484"/>
                    </a:lnTo>
                    <a:lnTo>
                      <a:pt x="2369" y="24985"/>
                    </a:lnTo>
                    <a:cubicBezTo>
                      <a:pt x="2369" y="24985"/>
                      <a:pt x="7472" y="16145"/>
                      <a:pt x="8640" y="13910"/>
                    </a:cubicBezTo>
                    <a:cubicBezTo>
                      <a:pt x="9774" y="11675"/>
                      <a:pt x="11142" y="2835"/>
                      <a:pt x="11142" y="2835"/>
                    </a:cubicBezTo>
                    <a:lnTo>
                      <a:pt x="9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1930300" y="2540125"/>
                <a:ext cx="87575" cy="269400"/>
              </a:xfrm>
              <a:custGeom>
                <a:avLst/>
                <a:gdLst/>
                <a:ahLst/>
                <a:cxnLst/>
                <a:rect l="l" t="t" r="r" b="b"/>
                <a:pathLst>
                  <a:path w="3503" h="10776" extrusionOk="0">
                    <a:moveTo>
                      <a:pt x="1802" y="1"/>
                    </a:moveTo>
                    <a:cubicBezTo>
                      <a:pt x="1802" y="1"/>
                      <a:pt x="0" y="5338"/>
                      <a:pt x="768" y="10775"/>
                    </a:cubicBezTo>
                    <a:cubicBezTo>
                      <a:pt x="1335" y="9741"/>
                      <a:pt x="1835" y="8840"/>
                      <a:pt x="2102" y="8340"/>
                    </a:cubicBezTo>
                    <a:cubicBezTo>
                      <a:pt x="2569" y="7439"/>
                      <a:pt x="3103" y="5438"/>
                      <a:pt x="3503" y="3403"/>
                    </a:cubicBezTo>
                    <a:cubicBezTo>
                      <a:pt x="3103" y="1835"/>
                      <a:pt x="2536" y="568"/>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1583375" y="2698575"/>
                <a:ext cx="437850" cy="468700"/>
              </a:xfrm>
              <a:custGeom>
                <a:avLst/>
                <a:gdLst/>
                <a:ahLst/>
                <a:cxnLst/>
                <a:rect l="l" t="t" r="r" b="b"/>
                <a:pathLst>
                  <a:path w="17514" h="18748" extrusionOk="0">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1583375" y="2698575"/>
                <a:ext cx="437850" cy="468700"/>
              </a:xfrm>
              <a:custGeom>
                <a:avLst/>
                <a:gdLst/>
                <a:ahLst/>
                <a:cxnLst/>
                <a:rect l="l" t="t" r="r" b="b"/>
                <a:pathLst>
                  <a:path w="17514" h="18748" extrusionOk="0">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1621750" y="2698575"/>
                <a:ext cx="399475" cy="468700"/>
              </a:xfrm>
              <a:custGeom>
                <a:avLst/>
                <a:gdLst/>
                <a:ahLst/>
                <a:cxnLst/>
                <a:rect l="l" t="t" r="r" b="b"/>
                <a:pathLst>
                  <a:path w="15979" h="18748" extrusionOk="0">
                    <a:moveTo>
                      <a:pt x="7973" y="1"/>
                    </a:moveTo>
                    <a:cubicBezTo>
                      <a:pt x="3569" y="1"/>
                      <a:pt x="0" y="4204"/>
                      <a:pt x="0" y="9374"/>
                    </a:cubicBezTo>
                    <a:cubicBezTo>
                      <a:pt x="0" y="14544"/>
                      <a:pt x="3569" y="18747"/>
                      <a:pt x="7973" y="18747"/>
                    </a:cubicBezTo>
                    <a:cubicBezTo>
                      <a:pt x="12409" y="18747"/>
                      <a:pt x="15978" y="14544"/>
                      <a:pt x="15978" y="9374"/>
                    </a:cubicBezTo>
                    <a:cubicBezTo>
                      <a:pt x="15978" y="4204"/>
                      <a:pt x="12409" y="1"/>
                      <a:pt x="7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1753500" y="2800325"/>
                <a:ext cx="135125" cy="266050"/>
              </a:xfrm>
              <a:custGeom>
                <a:avLst/>
                <a:gdLst/>
                <a:ahLst/>
                <a:cxnLst/>
                <a:rect l="l" t="t" r="r" b="b"/>
                <a:pathLst>
                  <a:path w="5405" h="10642" extrusionOk="0">
                    <a:moveTo>
                      <a:pt x="2402" y="2502"/>
                    </a:moveTo>
                    <a:lnTo>
                      <a:pt x="2402" y="4503"/>
                    </a:lnTo>
                    <a:cubicBezTo>
                      <a:pt x="1835" y="4303"/>
                      <a:pt x="1402" y="4070"/>
                      <a:pt x="1402" y="3536"/>
                    </a:cubicBezTo>
                    <a:cubicBezTo>
                      <a:pt x="1402" y="2969"/>
                      <a:pt x="1835" y="2502"/>
                      <a:pt x="2402" y="2502"/>
                    </a:cubicBezTo>
                    <a:close/>
                    <a:moveTo>
                      <a:pt x="3170" y="6105"/>
                    </a:moveTo>
                    <a:cubicBezTo>
                      <a:pt x="3770" y="6305"/>
                      <a:pt x="4170" y="6572"/>
                      <a:pt x="4170" y="7139"/>
                    </a:cubicBezTo>
                    <a:cubicBezTo>
                      <a:pt x="4170" y="7606"/>
                      <a:pt x="3870" y="8006"/>
                      <a:pt x="3170" y="8139"/>
                    </a:cubicBezTo>
                    <a:lnTo>
                      <a:pt x="3170" y="6105"/>
                    </a:lnTo>
                    <a:close/>
                    <a:moveTo>
                      <a:pt x="2402" y="0"/>
                    </a:moveTo>
                    <a:lnTo>
                      <a:pt x="2402" y="1268"/>
                    </a:lnTo>
                    <a:cubicBezTo>
                      <a:pt x="868" y="1434"/>
                      <a:pt x="167" y="2435"/>
                      <a:pt x="167" y="3603"/>
                    </a:cubicBezTo>
                    <a:cubicBezTo>
                      <a:pt x="167" y="5171"/>
                      <a:pt x="1302" y="5571"/>
                      <a:pt x="2402" y="5904"/>
                    </a:cubicBezTo>
                    <a:lnTo>
                      <a:pt x="2402" y="8173"/>
                    </a:lnTo>
                    <a:cubicBezTo>
                      <a:pt x="1669" y="8073"/>
                      <a:pt x="1001" y="7772"/>
                      <a:pt x="468" y="7305"/>
                    </a:cubicBezTo>
                    <a:lnTo>
                      <a:pt x="1" y="8440"/>
                    </a:lnTo>
                    <a:cubicBezTo>
                      <a:pt x="668" y="9007"/>
                      <a:pt x="1502" y="9340"/>
                      <a:pt x="2402" y="9374"/>
                    </a:cubicBezTo>
                    <a:lnTo>
                      <a:pt x="2402" y="10641"/>
                    </a:lnTo>
                    <a:lnTo>
                      <a:pt x="3170" y="10641"/>
                    </a:lnTo>
                    <a:lnTo>
                      <a:pt x="3170" y="9374"/>
                    </a:lnTo>
                    <a:cubicBezTo>
                      <a:pt x="4704" y="9173"/>
                      <a:pt x="5405" y="8173"/>
                      <a:pt x="5405" y="7039"/>
                    </a:cubicBezTo>
                    <a:cubicBezTo>
                      <a:pt x="5405" y="5471"/>
                      <a:pt x="4237" y="5070"/>
                      <a:pt x="3170" y="4737"/>
                    </a:cubicBezTo>
                    <a:lnTo>
                      <a:pt x="3170" y="2469"/>
                    </a:lnTo>
                    <a:cubicBezTo>
                      <a:pt x="3737" y="2535"/>
                      <a:pt x="4270" y="2735"/>
                      <a:pt x="4737" y="3069"/>
                    </a:cubicBezTo>
                    <a:lnTo>
                      <a:pt x="5138" y="1935"/>
                    </a:lnTo>
                    <a:cubicBezTo>
                      <a:pt x="4571" y="1501"/>
                      <a:pt x="3870" y="1268"/>
                      <a:pt x="3170" y="1234"/>
                    </a:cubicBezTo>
                    <a:lnTo>
                      <a:pt x="3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1678450" y="3094700"/>
                <a:ext cx="582100" cy="885650"/>
              </a:xfrm>
              <a:custGeom>
                <a:avLst/>
                <a:gdLst/>
                <a:ahLst/>
                <a:cxnLst/>
                <a:rect l="l" t="t" r="r" b="b"/>
                <a:pathLst>
                  <a:path w="23284" h="35426" extrusionOk="0">
                    <a:moveTo>
                      <a:pt x="10775" y="0"/>
                    </a:moveTo>
                    <a:cubicBezTo>
                      <a:pt x="10775" y="0"/>
                      <a:pt x="9074" y="3102"/>
                      <a:pt x="6972" y="6972"/>
                    </a:cubicBezTo>
                    <a:cubicBezTo>
                      <a:pt x="3870" y="12743"/>
                      <a:pt x="1" y="20181"/>
                      <a:pt x="1" y="21449"/>
                    </a:cubicBezTo>
                    <a:cubicBezTo>
                      <a:pt x="1" y="22583"/>
                      <a:pt x="6639" y="26653"/>
                      <a:pt x="12643" y="30088"/>
                    </a:cubicBezTo>
                    <a:lnTo>
                      <a:pt x="13777" y="30756"/>
                    </a:lnTo>
                    <a:cubicBezTo>
                      <a:pt x="15512" y="31723"/>
                      <a:pt x="17146" y="32624"/>
                      <a:pt x="18514" y="33391"/>
                    </a:cubicBezTo>
                    <a:cubicBezTo>
                      <a:pt x="19014" y="33658"/>
                      <a:pt x="19481" y="33925"/>
                      <a:pt x="19881" y="34125"/>
                    </a:cubicBezTo>
                    <a:cubicBezTo>
                      <a:pt x="21316" y="34925"/>
                      <a:pt x="22250" y="35426"/>
                      <a:pt x="22250" y="35426"/>
                    </a:cubicBezTo>
                    <a:lnTo>
                      <a:pt x="23284" y="33391"/>
                    </a:lnTo>
                    <a:lnTo>
                      <a:pt x="20515" y="31156"/>
                    </a:lnTo>
                    <a:lnTo>
                      <a:pt x="19348" y="30222"/>
                    </a:lnTo>
                    <a:cubicBezTo>
                      <a:pt x="17880" y="29054"/>
                      <a:pt x="16179" y="27720"/>
                      <a:pt x="14544" y="26419"/>
                    </a:cubicBezTo>
                    <a:lnTo>
                      <a:pt x="14011" y="26019"/>
                    </a:lnTo>
                    <a:cubicBezTo>
                      <a:pt x="10975" y="23617"/>
                      <a:pt x="8240" y="21482"/>
                      <a:pt x="7706" y="21115"/>
                    </a:cubicBezTo>
                    <a:cubicBezTo>
                      <a:pt x="7006" y="20648"/>
                      <a:pt x="10074" y="15878"/>
                      <a:pt x="13077" y="11575"/>
                    </a:cubicBezTo>
                    <a:cubicBezTo>
                      <a:pt x="15645" y="7873"/>
                      <a:pt x="18147" y="4503"/>
                      <a:pt x="18147" y="4503"/>
                    </a:cubicBezTo>
                    <a:lnTo>
                      <a:pt x="10775"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1835225" y="3094700"/>
                <a:ext cx="296900" cy="321925"/>
              </a:xfrm>
              <a:custGeom>
                <a:avLst/>
                <a:gdLst/>
                <a:ahLst/>
                <a:cxnLst/>
                <a:rect l="l" t="t" r="r" b="b"/>
                <a:pathLst>
                  <a:path w="11876" h="12877" extrusionOk="0">
                    <a:moveTo>
                      <a:pt x="4537" y="0"/>
                    </a:moveTo>
                    <a:cubicBezTo>
                      <a:pt x="4537" y="0"/>
                      <a:pt x="2102" y="4403"/>
                      <a:pt x="1" y="8273"/>
                    </a:cubicBezTo>
                    <a:lnTo>
                      <a:pt x="5838" y="12876"/>
                    </a:lnTo>
                    <a:cubicBezTo>
                      <a:pt x="8440" y="9173"/>
                      <a:pt x="11876" y="4503"/>
                      <a:pt x="11876" y="4503"/>
                    </a:cubicBezTo>
                    <a:lnTo>
                      <a:pt x="4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1994500" y="3745150"/>
                <a:ext cx="196850" cy="202675"/>
              </a:xfrm>
              <a:custGeom>
                <a:avLst/>
                <a:gdLst/>
                <a:ahLst/>
                <a:cxnLst/>
                <a:rect l="l" t="t" r="r" b="b"/>
                <a:pathLst>
                  <a:path w="7874" h="8107" extrusionOk="0">
                    <a:moveTo>
                      <a:pt x="1369" y="1"/>
                    </a:moveTo>
                    <a:cubicBezTo>
                      <a:pt x="1002" y="1035"/>
                      <a:pt x="468" y="2636"/>
                      <a:pt x="1" y="4070"/>
                    </a:cubicBezTo>
                    <a:cubicBezTo>
                      <a:pt x="2770" y="5672"/>
                      <a:pt x="5438" y="7139"/>
                      <a:pt x="7239" y="8107"/>
                    </a:cubicBezTo>
                    <a:lnTo>
                      <a:pt x="7873" y="5138"/>
                    </a:lnTo>
                    <a:cubicBezTo>
                      <a:pt x="6072" y="3737"/>
                      <a:pt x="3637" y="1769"/>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1925300" y="3301500"/>
                <a:ext cx="416975" cy="1273450"/>
              </a:xfrm>
              <a:custGeom>
                <a:avLst/>
                <a:gdLst/>
                <a:ahLst/>
                <a:cxnLst/>
                <a:rect l="l" t="t" r="r" b="b"/>
                <a:pathLst>
                  <a:path w="16679" h="50938" extrusionOk="0">
                    <a:moveTo>
                      <a:pt x="16679" y="1"/>
                    </a:moveTo>
                    <a:lnTo>
                      <a:pt x="8106" y="1035"/>
                    </a:lnTo>
                    <a:cubicBezTo>
                      <a:pt x="8106" y="1035"/>
                      <a:pt x="8006" y="1635"/>
                      <a:pt x="7772" y="2703"/>
                    </a:cubicBezTo>
                    <a:cubicBezTo>
                      <a:pt x="7606" y="3437"/>
                      <a:pt x="7406" y="4371"/>
                      <a:pt x="7172" y="5538"/>
                    </a:cubicBezTo>
                    <a:cubicBezTo>
                      <a:pt x="6905" y="6706"/>
                      <a:pt x="6638" y="8040"/>
                      <a:pt x="6338" y="9541"/>
                    </a:cubicBezTo>
                    <a:cubicBezTo>
                      <a:pt x="6205" y="10175"/>
                      <a:pt x="6071" y="10775"/>
                      <a:pt x="5938" y="11442"/>
                    </a:cubicBezTo>
                    <a:cubicBezTo>
                      <a:pt x="5671" y="12843"/>
                      <a:pt x="5404" y="14311"/>
                      <a:pt x="5104" y="15879"/>
                    </a:cubicBezTo>
                    <a:cubicBezTo>
                      <a:pt x="4970" y="16646"/>
                      <a:pt x="4804" y="17413"/>
                      <a:pt x="4670" y="18181"/>
                    </a:cubicBezTo>
                    <a:cubicBezTo>
                      <a:pt x="4403" y="19548"/>
                      <a:pt x="4170" y="20983"/>
                      <a:pt x="3903" y="22484"/>
                    </a:cubicBezTo>
                    <a:cubicBezTo>
                      <a:pt x="2335" y="31323"/>
                      <a:pt x="734" y="41564"/>
                      <a:pt x="0" y="50370"/>
                    </a:cubicBezTo>
                    <a:lnTo>
                      <a:pt x="2102" y="50937"/>
                    </a:lnTo>
                    <a:cubicBezTo>
                      <a:pt x="2102" y="50937"/>
                      <a:pt x="7906" y="36293"/>
                      <a:pt x="8640" y="25119"/>
                    </a:cubicBezTo>
                    <a:cubicBezTo>
                      <a:pt x="8673" y="24852"/>
                      <a:pt x="8673" y="24585"/>
                      <a:pt x="8673" y="24318"/>
                    </a:cubicBezTo>
                    <a:lnTo>
                      <a:pt x="9440" y="21983"/>
                    </a:lnTo>
                    <a:lnTo>
                      <a:pt x="11108" y="16913"/>
                    </a:lnTo>
                    <a:lnTo>
                      <a:pt x="12543" y="12543"/>
                    </a:lnTo>
                    <a:lnTo>
                      <a:pt x="12809" y="11809"/>
                    </a:lnTo>
                    <a:lnTo>
                      <a:pt x="14978" y="5205"/>
                    </a:lnTo>
                    <a:lnTo>
                      <a:pt x="15244" y="4337"/>
                    </a:lnTo>
                    <a:lnTo>
                      <a:pt x="16679"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2191325" y="3867600"/>
                <a:ext cx="110475" cy="218625"/>
              </a:xfrm>
              <a:custGeom>
                <a:avLst/>
                <a:gdLst/>
                <a:ahLst/>
                <a:cxnLst/>
                <a:rect l="l" t="t" r="r" b="b"/>
                <a:pathLst>
                  <a:path w="4419" h="8745" extrusionOk="0">
                    <a:moveTo>
                      <a:pt x="3584" y="0"/>
                    </a:moveTo>
                    <a:cubicBezTo>
                      <a:pt x="2905" y="0"/>
                      <a:pt x="1801" y="288"/>
                      <a:pt x="267" y="307"/>
                    </a:cubicBezTo>
                    <a:cubicBezTo>
                      <a:pt x="0" y="307"/>
                      <a:pt x="167" y="3642"/>
                      <a:pt x="167" y="3642"/>
                    </a:cubicBezTo>
                    <a:cubicBezTo>
                      <a:pt x="167" y="3642"/>
                      <a:pt x="2202" y="5710"/>
                      <a:pt x="2635" y="7712"/>
                    </a:cubicBezTo>
                    <a:cubicBezTo>
                      <a:pt x="2794" y="8431"/>
                      <a:pt x="3059" y="8745"/>
                      <a:pt x="3332" y="8745"/>
                    </a:cubicBezTo>
                    <a:cubicBezTo>
                      <a:pt x="3806" y="8745"/>
                      <a:pt x="4303" y="7796"/>
                      <a:pt x="4303" y="6378"/>
                    </a:cubicBezTo>
                    <a:cubicBezTo>
                      <a:pt x="4337" y="4176"/>
                      <a:pt x="4370" y="2475"/>
                      <a:pt x="4403" y="907"/>
                    </a:cubicBezTo>
                    <a:cubicBezTo>
                      <a:pt x="4418" y="197"/>
                      <a:pt x="4146" y="0"/>
                      <a:pt x="3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2177150" y="3966350"/>
                <a:ext cx="39200" cy="45725"/>
              </a:xfrm>
              <a:custGeom>
                <a:avLst/>
                <a:gdLst/>
                <a:ahLst/>
                <a:cxnLst/>
                <a:rect l="l" t="t" r="r" b="b"/>
                <a:pathLst>
                  <a:path w="1568" h="1829" extrusionOk="0">
                    <a:moveTo>
                      <a:pt x="934" y="259"/>
                    </a:moveTo>
                    <a:cubicBezTo>
                      <a:pt x="734" y="726"/>
                      <a:pt x="467" y="1193"/>
                      <a:pt x="334" y="1193"/>
                    </a:cubicBezTo>
                    <a:cubicBezTo>
                      <a:pt x="329" y="1198"/>
                      <a:pt x="324" y="1200"/>
                      <a:pt x="318" y="1200"/>
                    </a:cubicBezTo>
                    <a:cubicBezTo>
                      <a:pt x="283" y="1200"/>
                      <a:pt x="234" y="1122"/>
                      <a:pt x="234" y="1093"/>
                    </a:cubicBezTo>
                    <a:lnTo>
                      <a:pt x="200" y="1093"/>
                    </a:lnTo>
                    <a:cubicBezTo>
                      <a:pt x="200" y="1027"/>
                      <a:pt x="167" y="993"/>
                      <a:pt x="200" y="927"/>
                    </a:cubicBezTo>
                    <a:cubicBezTo>
                      <a:pt x="200" y="893"/>
                      <a:pt x="200" y="826"/>
                      <a:pt x="234" y="793"/>
                    </a:cubicBezTo>
                    <a:cubicBezTo>
                      <a:pt x="400" y="526"/>
                      <a:pt x="634" y="359"/>
                      <a:pt x="934" y="259"/>
                    </a:cubicBezTo>
                    <a:close/>
                    <a:moveTo>
                      <a:pt x="1101" y="393"/>
                    </a:moveTo>
                    <a:cubicBezTo>
                      <a:pt x="1301" y="860"/>
                      <a:pt x="1468" y="1494"/>
                      <a:pt x="1334" y="1627"/>
                    </a:cubicBezTo>
                    <a:cubicBezTo>
                      <a:pt x="1334" y="1627"/>
                      <a:pt x="1320" y="1642"/>
                      <a:pt x="1270" y="1642"/>
                    </a:cubicBezTo>
                    <a:cubicBezTo>
                      <a:pt x="1245" y="1642"/>
                      <a:pt x="1212" y="1638"/>
                      <a:pt x="1168" y="1627"/>
                    </a:cubicBezTo>
                    <a:cubicBezTo>
                      <a:pt x="1134" y="1627"/>
                      <a:pt x="1068" y="1594"/>
                      <a:pt x="1068" y="1527"/>
                    </a:cubicBezTo>
                    <a:lnTo>
                      <a:pt x="1034" y="1560"/>
                    </a:lnTo>
                    <a:cubicBezTo>
                      <a:pt x="967" y="1160"/>
                      <a:pt x="967" y="760"/>
                      <a:pt x="1101" y="393"/>
                    </a:cubicBezTo>
                    <a:close/>
                    <a:moveTo>
                      <a:pt x="1088" y="1"/>
                    </a:moveTo>
                    <a:cubicBezTo>
                      <a:pt x="1076" y="1"/>
                      <a:pt x="1068" y="9"/>
                      <a:pt x="1068" y="26"/>
                    </a:cubicBezTo>
                    <a:cubicBezTo>
                      <a:pt x="1034" y="26"/>
                      <a:pt x="234" y="293"/>
                      <a:pt x="33" y="760"/>
                    </a:cubicBezTo>
                    <a:cubicBezTo>
                      <a:pt x="0" y="860"/>
                      <a:pt x="0" y="1027"/>
                      <a:pt x="33" y="1160"/>
                    </a:cubicBezTo>
                    <a:cubicBezTo>
                      <a:pt x="134" y="1327"/>
                      <a:pt x="200" y="1394"/>
                      <a:pt x="334" y="1394"/>
                    </a:cubicBezTo>
                    <a:cubicBezTo>
                      <a:pt x="500" y="1360"/>
                      <a:pt x="667" y="1127"/>
                      <a:pt x="834" y="860"/>
                    </a:cubicBezTo>
                    <a:lnTo>
                      <a:pt x="834" y="860"/>
                    </a:lnTo>
                    <a:cubicBezTo>
                      <a:pt x="767" y="1127"/>
                      <a:pt x="801" y="1394"/>
                      <a:pt x="901" y="1627"/>
                    </a:cubicBezTo>
                    <a:cubicBezTo>
                      <a:pt x="934" y="1694"/>
                      <a:pt x="1034" y="1760"/>
                      <a:pt x="1134" y="1794"/>
                    </a:cubicBezTo>
                    <a:cubicBezTo>
                      <a:pt x="1170" y="1817"/>
                      <a:pt x="1209" y="1829"/>
                      <a:pt x="1250" y="1829"/>
                    </a:cubicBezTo>
                    <a:cubicBezTo>
                      <a:pt x="1325" y="1829"/>
                      <a:pt x="1403" y="1792"/>
                      <a:pt x="1468" y="1727"/>
                    </a:cubicBezTo>
                    <a:cubicBezTo>
                      <a:pt x="1535" y="1627"/>
                      <a:pt x="1568" y="1527"/>
                      <a:pt x="1568" y="1427"/>
                    </a:cubicBezTo>
                    <a:cubicBezTo>
                      <a:pt x="1501" y="960"/>
                      <a:pt x="1368" y="493"/>
                      <a:pt x="1134" y="59"/>
                    </a:cubicBezTo>
                    <a:cubicBezTo>
                      <a:pt x="1134" y="26"/>
                      <a:pt x="1134" y="26"/>
                      <a:pt x="1134" y="26"/>
                    </a:cubicBezTo>
                    <a:cubicBezTo>
                      <a:pt x="1118" y="9"/>
                      <a:pt x="1101" y="1"/>
                      <a:pt x="1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1759350" y="4547750"/>
                <a:ext cx="259375" cy="107250"/>
              </a:xfrm>
              <a:custGeom>
                <a:avLst/>
                <a:gdLst/>
                <a:ahLst/>
                <a:cxnLst/>
                <a:rect l="l" t="t" r="r" b="b"/>
                <a:pathLst>
                  <a:path w="10375" h="4290" extrusionOk="0">
                    <a:moveTo>
                      <a:pt x="8208" y="0"/>
                    </a:moveTo>
                    <a:cubicBezTo>
                      <a:pt x="7240" y="0"/>
                      <a:pt x="6004" y="87"/>
                      <a:pt x="6004" y="87"/>
                    </a:cubicBezTo>
                    <a:cubicBezTo>
                      <a:pt x="6004" y="87"/>
                      <a:pt x="3970" y="2155"/>
                      <a:pt x="1968" y="2622"/>
                    </a:cubicBezTo>
                    <a:cubicBezTo>
                      <a:pt x="0" y="3089"/>
                      <a:pt x="1101" y="4290"/>
                      <a:pt x="3336" y="4290"/>
                    </a:cubicBezTo>
                    <a:lnTo>
                      <a:pt x="8806" y="4290"/>
                    </a:lnTo>
                    <a:cubicBezTo>
                      <a:pt x="10374" y="4290"/>
                      <a:pt x="9374" y="2922"/>
                      <a:pt x="9340" y="153"/>
                    </a:cubicBezTo>
                    <a:cubicBezTo>
                      <a:pt x="9340" y="36"/>
                      <a:pt x="8829" y="0"/>
                      <a:pt x="8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1855250" y="4531975"/>
                <a:ext cx="45875" cy="38800"/>
              </a:xfrm>
              <a:custGeom>
                <a:avLst/>
                <a:gdLst/>
                <a:ahLst/>
                <a:cxnLst/>
                <a:rect l="l" t="t" r="r" b="b"/>
                <a:pathLst>
                  <a:path w="1835" h="1552" extrusionOk="0">
                    <a:moveTo>
                      <a:pt x="868" y="184"/>
                    </a:moveTo>
                    <a:cubicBezTo>
                      <a:pt x="934" y="184"/>
                      <a:pt x="968" y="217"/>
                      <a:pt x="1001" y="217"/>
                    </a:cubicBezTo>
                    <a:cubicBezTo>
                      <a:pt x="1268" y="384"/>
                      <a:pt x="1468" y="651"/>
                      <a:pt x="1568" y="951"/>
                    </a:cubicBezTo>
                    <a:cubicBezTo>
                      <a:pt x="1101" y="751"/>
                      <a:pt x="601" y="484"/>
                      <a:pt x="601" y="351"/>
                    </a:cubicBezTo>
                    <a:cubicBezTo>
                      <a:pt x="601" y="284"/>
                      <a:pt x="667" y="251"/>
                      <a:pt x="734" y="217"/>
                    </a:cubicBezTo>
                    <a:cubicBezTo>
                      <a:pt x="767" y="184"/>
                      <a:pt x="834" y="184"/>
                      <a:pt x="868" y="184"/>
                    </a:cubicBezTo>
                    <a:close/>
                    <a:moveTo>
                      <a:pt x="801" y="991"/>
                    </a:moveTo>
                    <a:cubicBezTo>
                      <a:pt x="1030" y="991"/>
                      <a:pt x="1255" y="1026"/>
                      <a:pt x="1468" y="1084"/>
                    </a:cubicBezTo>
                    <a:cubicBezTo>
                      <a:pt x="1091" y="1261"/>
                      <a:pt x="656" y="1399"/>
                      <a:pt x="394" y="1399"/>
                    </a:cubicBezTo>
                    <a:cubicBezTo>
                      <a:pt x="309" y="1399"/>
                      <a:pt x="241" y="1384"/>
                      <a:pt x="200" y="1351"/>
                    </a:cubicBezTo>
                    <a:cubicBezTo>
                      <a:pt x="200" y="1351"/>
                      <a:pt x="167" y="1318"/>
                      <a:pt x="200" y="1185"/>
                    </a:cubicBezTo>
                    <a:cubicBezTo>
                      <a:pt x="234" y="1118"/>
                      <a:pt x="267" y="1084"/>
                      <a:pt x="300" y="1051"/>
                    </a:cubicBezTo>
                    <a:cubicBezTo>
                      <a:pt x="468" y="1009"/>
                      <a:pt x="636" y="991"/>
                      <a:pt x="801" y="991"/>
                    </a:cubicBezTo>
                    <a:close/>
                    <a:moveTo>
                      <a:pt x="868" y="0"/>
                    </a:moveTo>
                    <a:cubicBezTo>
                      <a:pt x="801" y="0"/>
                      <a:pt x="734" y="17"/>
                      <a:pt x="667" y="50"/>
                    </a:cubicBezTo>
                    <a:cubicBezTo>
                      <a:pt x="501" y="117"/>
                      <a:pt x="434" y="217"/>
                      <a:pt x="434" y="317"/>
                    </a:cubicBezTo>
                    <a:cubicBezTo>
                      <a:pt x="467" y="517"/>
                      <a:pt x="701" y="684"/>
                      <a:pt x="968" y="818"/>
                    </a:cubicBezTo>
                    <a:cubicBezTo>
                      <a:pt x="901" y="809"/>
                      <a:pt x="836" y="805"/>
                      <a:pt x="773" y="805"/>
                    </a:cubicBezTo>
                    <a:cubicBezTo>
                      <a:pt x="584" y="805"/>
                      <a:pt x="409" y="843"/>
                      <a:pt x="234" y="918"/>
                    </a:cubicBezTo>
                    <a:cubicBezTo>
                      <a:pt x="134" y="951"/>
                      <a:pt x="67" y="1018"/>
                      <a:pt x="34" y="1118"/>
                    </a:cubicBezTo>
                    <a:cubicBezTo>
                      <a:pt x="0" y="1251"/>
                      <a:pt x="34" y="1385"/>
                      <a:pt x="134" y="1485"/>
                    </a:cubicBezTo>
                    <a:cubicBezTo>
                      <a:pt x="200" y="1551"/>
                      <a:pt x="300" y="1551"/>
                      <a:pt x="434" y="1551"/>
                    </a:cubicBezTo>
                    <a:cubicBezTo>
                      <a:pt x="901" y="1485"/>
                      <a:pt x="1368" y="1351"/>
                      <a:pt x="1802" y="1151"/>
                    </a:cubicBezTo>
                    <a:cubicBezTo>
                      <a:pt x="1802" y="1118"/>
                      <a:pt x="1802" y="1118"/>
                      <a:pt x="1835" y="1118"/>
                    </a:cubicBezTo>
                    <a:cubicBezTo>
                      <a:pt x="1835" y="1084"/>
                      <a:pt x="1835" y="1051"/>
                      <a:pt x="1835" y="1051"/>
                    </a:cubicBezTo>
                    <a:cubicBezTo>
                      <a:pt x="1802" y="1018"/>
                      <a:pt x="1535" y="217"/>
                      <a:pt x="1068" y="50"/>
                    </a:cubicBezTo>
                    <a:cubicBezTo>
                      <a:pt x="1001" y="17"/>
                      <a:pt x="934" y="0"/>
                      <a:pt x="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1860250" y="3195600"/>
                <a:ext cx="191825" cy="176825"/>
              </a:xfrm>
              <a:custGeom>
                <a:avLst/>
                <a:gdLst/>
                <a:ahLst/>
                <a:cxnLst/>
                <a:rect l="l" t="t" r="r" b="b"/>
                <a:pathLst>
                  <a:path w="7673" h="7073" extrusionOk="0">
                    <a:moveTo>
                      <a:pt x="901" y="0"/>
                    </a:moveTo>
                    <a:lnTo>
                      <a:pt x="0" y="2235"/>
                    </a:lnTo>
                    <a:lnTo>
                      <a:pt x="7172" y="7072"/>
                    </a:lnTo>
                    <a:lnTo>
                      <a:pt x="7673" y="6639"/>
                    </a:lnTo>
                    <a:cubicBezTo>
                      <a:pt x="6405" y="5938"/>
                      <a:pt x="1635" y="3236"/>
                      <a:pt x="1268" y="2302"/>
                    </a:cubicBezTo>
                    <a:cubicBezTo>
                      <a:pt x="1034" y="1568"/>
                      <a:pt x="901" y="801"/>
                      <a:pt x="9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2104600" y="3301500"/>
                <a:ext cx="237675" cy="143225"/>
              </a:xfrm>
              <a:custGeom>
                <a:avLst/>
                <a:gdLst/>
                <a:ahLst/>
                <a:cxnLst/>
                <a:rect l="l" t="t" r="r" b="b"/>
                <a:pathLst>
                  <a:path w="9507" h="5729" extrusionOk="0">
                    <a:moveTo>
                      <a:pt x="9507" y="1"/>
                    </a:moveTo>
                    <a:lnTo>
                      <a:pt x="967" y="1035"/>
                    </a:lnTo>
                    <a:cubicBezTo>
                      <a:pt x="967" y="1035"/>
                      <a:pt x="834" y="1635"/>
                      <a:pt x="600" y="2703"/>
                    </a:cubicBezTo>
                    <a:cubicBezTo>
                      <a:pt x="434" y="3437"/>
                      <a:pt x="234" y="4371"/>
                      <a:pt x="0" y="5538"/>
                    </a:cubicBezTo>
                    <a:cubicBezTo>
                      <a:pt x="919" y="5538"/>
                      <a:pt x="2029" y="5728"/>
                      <a:pt x="3524" y="5728"/>
                    </a:cubicBezTo>
                    <a:cubicBezTo>
                      <a:pt x="4687" y="5728"/>
                      <a:pt x="6084" y="5613"/>
                      <a:pt x="7806" y="5205"/>
                    </a:cubicBezTo>
                    <a:lnTo>
                      <a:pt x="9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1835225" y="2851175"/>
                <a:ext cx="543750" cy="576275"/>
              </a:xfrm>
              <a:custGeom>
                <a:avLst/>
                <a:gdLst/>
                <a:ahLst/>
                <a:cxnLst/>
                <a:rect l="l" t="t" r="r" b="b"/>
                <a:pathLst>
                  <a:path w="21750" h="23051" extrusionOk="0">
                    <a:moveTo>
                      <a:pt x="5571" y="1"/>
                    </a:moveTo>
                    <a:lnTo>
                      <a:pt x="4938" y="6439"/>
                    </a:lnTo>
                    <a:lnTo>
                      <a:pt x="1" y="16646"/>
                    </a:lnTo>
                    <a:lnTo>
                      <a:pt x="7106" y="22384"/>
                    </a:lnTo>
                    <a:lnTo>
                      <a:pt x="10275" y="18881"/>
                    </a:lnTo>
                    <a:lnTo>
                      <a:pt x="10275" y="22717"/>
                    </a:lnTo>
                    <a:lnTo>
                      <a:pt x="19848" y="23051"/>
                    </a:lnTo>
                    <a:cubicBezTo>
                      <a:pt x="19982" y="22317"/>
                      <a:pt x="20082" y="21616"/>
                      <a:pt x="20182" y="20949"/>
                    </a:cubicBezTo>
                    <a:cubicBezTo>
                      <a:pt x="21750" y="9074"/>
                      <a:pt x="18447" y="1369"/>
                      <a:pt x="18447" y="1369"/>
                    </a:cubicBezTo>
                    <a:lnTo>
                      <a:pt x="55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1967000" y="2812000"/>
                <a:ext cx="333575" cy="85075"/>
              </a:xfrm>
              <a:custGeom>
                <a:avLst/>
                <a:gdLst/>
                <a:ahLst/>
                <a:cxnLst/>
                <a:rect l="l" t="t" r="r" b="b"/>
                <a:pathLst>
                  <a:path w="13343" h="3403" extrusionOk="0">
                    <a:moveTo>
                      <a:pt x="0" y="0"/>
                    </a:moveTo>
                    <a:lnTo>
                      <a:pt x="0" y="2235"/>
                    </a:lnTo>
                    <a:lnTo>
                      <a:pt x="13343" y="3403"/>
                    </a:lnTo>
                    <a:lnTo>
                      <a:pt x="13043" y="11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2057900" y="2816000"/>
                <a:ext cx="80900" cy="70225"/>
              </a:xfrm>
              <a:custGeom>
                <a:avLst/>
                <a:gdLst/>
                <a:ahLst/>
                <a:cxnLst/>
                <a:rect l="l" t="t" r="r" b="b"/>
                <a:pathLst>
                  <a:path w="3236" h="2809" extrusionOk="0">
                    <a:moveTo>
                      <a:pt x="834" y="407"/>
                    </a:moveTo>
                    <a:lnTo>
                      <a:pt x="2435" y="541"/>
                    </a:lnTo>
                    <a:cubicBezTo>
                      <a:pt x="2635" y="574"/>
                      <a:pt x="2802" y="741"/>
                      <a:pt x="2802" y="941"/>
                    </a:cubicBezTo>
                    <a:lnTo>
                      <a:pt x="2802" y="1975"/>
                    </a:lnTo>
                    <a:cubicBezTo>
                      <a:pt x="2802" y="2075"/>
                      <a:pt x="2769" y="2208"/>
                      <a:pt x="2669" y="2275"/>
                    </a:cubicBezTo>
                    <a:cubicBezTo>
                      <a:pt x="2602" y="2342"/>
                      <a:pt x="2502" y="2375"/>
                      <a:pt x="2368" y="2375"/>
                    </a:cubicBezTo>
                    <a:lnTo>
                      <a:pt x="767" y="2242"/>
                    </a:lnTo>
                    <a:cubicBezTo>
                      <a:pt x="567" y="2208"/>
                      <a:pt x="434" y="2042"/>
                      <a:pt x="434" y="1842"/>
                    </a:cubicBezTo>
                    <a:lnTo>
                      <a:pt x="434" y="1508"/>
                    </a:lnTo>
                    <a:lnTo>
                      <a:pt x="867" y="1541"/>
                    </a:lnTo>
                    <a:cubicBezTo>
                      <a:pt x="878" y="1542"/>
                      <a:pt x="888" y="1543"/>
                      <a:pt x="898" y="1543"/>
                    </a:cubicBezTo>
                    <a:cubicBezTo>
                      <a:pt x="1236" y="1543"/>
                      <a:pt x="1257" y="1008"/>
                      <a:pt x="901" y="1008"/>
                    </a:cubicBezTo>
                    <a:lnTo>
                      <a:pt x="467" y="941"/>
                    </a:lnTo>
                    <a:lnTo>
                      <a:pt x="400" y="941"/>
                    </a:lnTo>
                    <a:lnTo>
                      <a:pt x="400" y="807"/>
                    </a:lnTo>
                    <a:cubicBezTo>
                      <a:pt x="400" y="674"/>
                      <a:pt x="434" y="574"/>
                      <a:pt x="534" y="507"/>
                    </a:cubicBezTo>
                    <a:cubicBezTo>
                      <a:pt x="600" y="441"/>
                      <a:pt x="701" y="407"/>
                      <a:pt x="801" y="407"/>
                    </a:cubicBezTo>
                    <a:close/>
                    <a:moveTo>
                      <a:pt x="777" y="0"/>
                    </a:moveTo>
                    <a:cubicBezTo>
                      <a:pt x="582" y="0"/>
                      <a:pt x="412" y="91"/>
                      <a:pt x="267" y="207"/>
                    </a:cubicBezTo>
                    <a:cubicBezTo>
                      <a:pt x="100" y="374"/>
                      <a:pt x="0" y="574"/>
                      <a:pt x="0" y="807"/>
                    </a:cubicBezTo>
                    <a:lnTo>
                      <a:pt x="0" y="1842"/>
                    </a:lnTo>
                    <a:cubicBezTo>
                      <a:pt x="0" y="2275"/>
                      <a:pt x="334" y="2609"/>
                      <a:pt x="734" y="2642"/>
                    </a:cubicBezTo>
                    <a:lnTo>
                      <a:pt x="2368" y="2809"/>
                    </a:lnTo>
                    <a:lnTo>
                      <a:pt x="2435" y="2809"/>
                    </a:lnTo>
                    <a:cubicBezTo>
                      <a:pt x="2635" y="2809"/>
                      <a:pt x="2835" y="2709"/>
                      <a:pt x="2969" y="2575"/>
                    </a:cubicBezTo>
                    <a:cubicBezTo>
                      <a:pt x="3136" y="2442"/>
                      <a:pt x="3236" y="2208"/>
                      <a:pt x="3236" y="2008"/>
                    </a:cubicBezTo>
                    <a:lnTo>
                      <a:pt x="3236" y="941"/>
                    </a:lnTo>
                    <a:cubicBezTo>
                      <a:pt x="3236" y="541"/>
                      <a:pt x="2935" y="174"/>
                      <a:pt x="2502" y="140"/>
                    </a:cubicBezTo>
                    <a:lnTo>
                      <a:pt x="867" y="7"/>
                    </a:lnTo>
                    <a:cubicBezTo>
                      <a:pt x="837" y="3"/>
                      <a:pt x="806" y="0"/>
                      <a:pt x="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1975325" y="2399200"/>
                <a:ext cx="374475" cy="440325"/>
              </a:xfrm>
              <a:custGeom>
                <a:avLst/>
                <a:gdLst/>
                <a:ahLst/>
                <a:cxnLst/>
                <a:rect l="l" t="t" r="r" b="b"/>
                <a:pathLst>
                  <a:path w="14979" h="17613" extrusionOk="0">
                    <a:moveTo>
                      <a:pt x="3483" y="0"/>
                    </a:moveTo>
                    <a:cubicBezTo>
                      <a:pt x="2087" y="0"/>
                      <a:pt x="1202" y="67"/>
                      <a:pt x="1202" y="67"/>
                    </a:cubicBezTo>
                    <a:cubicBezTo>
                      <a:pt x="1" y="4770"/>
                      <a:pt x="334" y="16512"/>
                      <a:pt x="334" y="16512"/>
                    </a:cubicBezTo>
                    <a:lnTo>
                      <a:pt x="12710" y="17613"/>
                    </a:lnTo>
                    <a:lnTo>
                      <a:pt x="14978" y="1868"/>
                    </a:lnTo>
                    <a:cubicBezTo>
                      <a:pt x="11109" y="267"/>
                      <a:pt x="6276" y="0"/>
                      <a:pt x="3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2097075" y="2289125"/>
                <a:ext cx="128450" cy="190975"/>
              </a:xfrm>
              <a:custGeom>
                <a:avLst/>
                <a:gdLst/>
                <a:ahLst/>
                <a:cxnLst/>
                <a:rect l="l" t="t" r="r" b="b"/>
                <a:pathLst>
                  <a:path w="5138" h="7639" extrusionOk="0">
                    <a:moveTo>
                      <a:pt x="4137" y="0"/>
                    </a:moveTo>
                    <a:lnTo>
                      <a:pt x="735" y="1268"/>
                    </a:lnTo>
                    <a:cubicBezTo>
                      <a:pt x="868" y="1768"/>
                      <a:pt x="1002" y="2335"/>
                      <a:pt x="1068" y="2869"/>
                    </a:cubicBezTo>
                    <a:cubicBezTo>
                      <a:pt x="1102" y="2936"/>
                      <a:pt x="1102" y="3002"/>
                      <a:pt x="1102" y="3069"/>
                    </a:cubicBezTo>
                    <a:cubicBezTo>
                      <a:pt x="1368" y="5237"/>
                      <a:pt x="434" y="5404"/>
                      <a:pt x="434" y="5404"/>
                    </a:cubicBezTo>
                    <a:cubicBezTo>
                      <a:pt x="1" y="6805"/>
                      <a:pt x="1569" y="7639"/>
                      <a:pt x="1569" y="7639"/>
                    </a:cubicBezTo>
                    <a:cubicBezTo>
                      <a:pt x="4437" y="6772"/>
                      <a:pt x="5138" y="5271"/>
                      <a:pt x="5138" y="5271"/>
                    </a:cubicBezTo>
                    <a:cubicBezTo>
                      <a:pt x="4904" y="5070"/>
                      <a:pt x="4704" y="4837"/>
                      <a:pt x="4537" y="4603"/>
                    </a:cubicBezTo>
                    <a:cubicBezTo>
                      <a:pt x="3303" y="2802"/>
                      <a:pt x="4137" y="0"/>
                      <a:pt x="4137"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2115425" y="2289125"/>
                <a:ext cx="95100" cy="114275"/>
              </a:xfrm>
              <a:custGeom>
                <a:avLst/>
                <a:gdLst/>
                <a:ahLst/>
                <a:cxnLst/>
                <a:rect l="l" t="t" r="r" b="b"/>
                <a:pathLst>
                  <a:path w="3804" h="4571" extrusionOk="0">
                    <a:moveTo>
                      <a:pt x="3403" y="0"/>
                    </a:moveTo>
                    <a:lnTo>
                      <a:pt x="1" y="1234"/>
                    </a:lnTo>
                    <a:cubicBezTo>
                      <a:pt x="134" y="1768"/>
                      <a:pt x="268" y="2302"/>
                      <a:pt x="334" y="2869"/>
                    </a:cubicBezTo>
                    <a:cubicBezTo>
                      <a:pt x="368" y="2936"/>
                      <a:pt x="368" y="3002"/>
                      <a:pt x="368" y="3036"/>
                    </a:cubicBezTo>
                    <a:cubicBezTo>
                      <a:pt x="1268" y="3970"/>
                      <a:pt x="2502" y="4537"/>
                      <a:pt x="3803" y="4570"/>
                    </a:cubicBezTo>
                    <a:cubicBezTo>
                      <a:pt x="2569" y="2769"/>
                      <a:pt x="3403" y="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1853575" y="1993325"/>
                <a:ext cx="263550" cy="378375"/>
              </a:xfrm>
              <a:custGeom>
                <a:avLst/>
                <a:gdLst/>
                <a:ahLst/>
                <a:cxnLst/>
                <a:rect l="l" t="t" r="r" b="b"/>
                <a:pathLst>
                  <a:path w="10542" h="15135" extrusionOk="0">
                    <a:moveTo>
                      <a:pt x="6020" y="0"/>
                    </a:moveTo>
                    <a:cubicBezTo>
                      <a:pt x="5645" y="0"/>
                      <a:pt x="5241" y="39"/>
                      <a:pt x="4804" y="124"/>
                    </a:cubicBezTo>
                    <a:cubicBezTo>
                      <a:pt x="1" y="1058"/>
                      <a:pt x="2235" y="7629"/>
                      <a:pt x="3236" y="9697"/>
                    </a:cubicBezTo>
                    <a:cubicBezTo>
                      <a:pt x="4204" y="11732"/>
                      <a:pt x="4337" y="13433"/>
                      <a:pt x="3169" y="14367"/>
                    </a:cubicBezTo>
                    <a:cubicBezTo>
                      <a:pt x="3169" y="14367"/>
                      <a:pt x="3491" y="14454"/>
                      <a:pt x="3921" y="14454"/>
                    </a:cubicBezTo>
                    <a:cubicBezTo>
                      <a:pt x="4451" y="14454"/>
                      <a:pt x="5144" y="14322"/>
                      <a:pt x="5605" y="13734"/>
                    </a:cubicBezTo>
                    <a:lnTo>
                      <a:pt x="5605" y="13734"/>
                    </a:lnTo>
                    <a:cubicBezTo>
                      <a:pt x="5605" y="13734"/>
                      <a:pt x="5571" y="14734"/>
                      <a:pt x="5004" y="15135"/>
                    </a:cubicBezTo>
                    <a:lnTo>
                      <a:pt x="5004" y="15135"/>
                    </a:lnTo>
                    <a:cubicBezTo>
                      <a:pt x="5004" y="15135"/>
                      <a:pt x="9841" y="13433"/>
                      <a:pt x="8607" y="7796"/>
                    </a:cubicBezTo>
                    <a:cubicBezTo>
                      <a:pt x="7841" y="4278"/>
                      <a:pt x="8770" y="3610"/>
                      <a:pt x="9586" y="3610"/>
                    </a:cubicBezTo>
                    <a:cubicBezTo>
                      <a:pt x="10085" y="3610"/>
                      <a:pt x="10541" y="3860"/>
                      <a:pt x="10541" y="3860"/>
                    </a:cubicBezTo>
                    <a:cubicBezTo>
                      <a:pt x="10541" y="3860"/>
                      <a:pt x="9769" y="0"/>
                      <a:pt x="6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1999525" y="2058975"/>
                <a:ext cx="339425" cy="271075"/>
              </a:xfrm>
              <a:custGeom>
                <a:avLst/>
                <a:gdLst/>
                <a:ahLst/>
                <a:cxnLst/>
                <a:rect l="l" t="t" r="r" b="b"/>
                <a:pathLst>
                  <a:path w="13577" h="10843" extrusionOk="0">
                    <a:moveTo>
                      <a:pt x="6822" y="0"/>
                    </a:moveTo>
                    <a:cubicBezTo>
                      <a:pt x="6227" y="0"/>
                      <a:pt x="5526" y="57"/>
                      <a:pt x="4703" y="200"/>
                    </a:cubicBezTo>
                    <a:cubicBezTo>
                      <a:pt x="701" y="867"/>
                      <a:pt x="0" y="6504"/>
                      <a:pt x="1401" y="8172"/>
                    </a:cubicBezTo>
                    <a:cubicBezTo>
                      <a:pt x="2374" y="9331"/>
                      <a:pt x="4136" y="10843"/>
                      <a:pt x="6328" y="10843"/>
                    </a:cubicBezTo>
                    <a:cubicBezTo>
                      <a:pt x="7292" y="10843"/>
                      <a:pt x="8340" y="10550"/>
                      <a:pt x="9440" y="9807"/>
                    </a:cubicBezTo>
                    <a:cubicBezTo>
                      <a:pt x="13043" y="7338"/>
                      <a:pt x="13576" y="5070"/>
                      <a:pt x="12909" y="3002"/>
                    </a:cubicBezTo>
                    <a:cubicBezTo>
                      <a:pt x="12275" y="967"/>
                      <a:pt x="9840" y="867"/>
                      <a:pt x="9840" y="867"/>
                    </a:cubicBezTo>
                    <a:cubicBezTo>
                      <a:pt x="9840" y="867"/>
                      <a:pt x="9143" y="0"/>
                      <a:pt x="6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2023375" y="2096300"/>
                <a:ext cx="259700" cy="278075"/>
              </a:xfrm>
              <a:custGeom>
                <a:avLst/>
                <a:gdLst/>
                <a:ahLst/>
                <a:cxnLst/>
                <a:rect l="l" t="t" r="r" b="b"/>
                <a:pathLst>
                  <a:path w="10388" h="11123" extrusionOk="0">
                    <a:moveTo>
                      <a:pt x="6034" y="1"/>
                    </a:moveTo>
                    <a:cubicBezTo>
                      <a:pt x="1367" y="1"/>
                      <a:pt x="0" y="8917"/>
                      <a:pt x="4884" y="10749"/>
                    </a:cubicBezTo>
                    <a:cubicBezTo>
                      <a:pt x="5558" y="11004"/>
                      <a:pt x="6153" y="11123"/>
                      <a:pt x="6677" y="11123"/>
                    </a:cubicBezTo>
                    <a:cubicBezTo>
                      <a:pt x="9026" y="11123"/>
                      <a:pt x="9936" y="8724"/>
                      <a:pt x="10154" y="5478"/>
                    </a:cubicBezTo>
                    <a:cubicBezTo>
                      <a:pt x="10387" y="2276"/>
                      <a:pt x="9654" y="475"/>
                      <a:pt x="6585" y="41"/>
                    </a:cubicBezTo>
                    <a:cubicBezTo>
                      <a:pt x="6396" y="14"/>
                      <a:pt x="6213" y="1"/>
                      <a:pt x="603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224675" y="2221575"/>
                <a:ext cx="21700" cy="41850"/>
              </a:xfrm>
              <a:custGeom>
                <a:avLst/>
                <a:gdLst/>
                <a:ahLst/>
                <a:cxnLst/>
                <a:rect l="l" t="t" r="r" b="b"/>
                <a:pathLst>
                  <a:path w="868" h="1674" extrusionOk="0">
                    <a:moveTo>
                      <a:pt x="167" y="0"/>
                    </a:moveTo>
                    <a:lnTo>
                      <a:pt x="0" y="1635"/>
                    </a:lnTo>
                    <a:cubicBezTo>
                      <a:pt x="79" y="1661"/>
                      <a:pt x="160" y="1673"/>
                      <a:pt x="240" y="1673"/>
                    </a:cubicBezTo>
                    <a:cubicBezTo>
                      <a:pt x="468" y="1673"/>
                      <a:pt x="695" y="1574"/>
                      <a:pt x="868" y="1401"/>
                    </a:cubicBezTo>
                    <a:cubicBezTo>
                      <a:pt x="568" y="968"/>
                      <a:pt x="334" y="501"/>
                      <a:pt x="167" y="0"/>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166300" y="2196450"/>
                <a:ext cx="16700" cy="22725"/>
              </a:xfrm>
              <a:custGeom>
                <a:avLst/>
                <a:gdLst/>
                <a:ahLst/>
                <a:cxnLst/>
                <a:rect l="l" t="t" r="r" b="b"/>
                <a:pathLst>
                  <a:path w="668" h="909" extrusionOk="0">
                    <a:moveTo>
                      <a:pt x="358" y="0"/>
                    </a:moveTo>
                    <a:cubicBezTo>
                      <a:pt x="207" y="0"/>
                      <a:pt x="64" y="161"/>
                      <a:pt x="34" y="405"/>
                    </a:cubicBezTo>
                    <a:cubicBezTo>
                      <a:pt x="0" y="672"/>
                      <a:pt x="101" y="872"/>
                      <a:pt x="267" y="905"/>
                    </a:cubicBezTo>
                    <a:cubicBezTo>
                      <a:pt x="282" y="908"/>
                      <a:pt x="296" y="909"/>
                      <a:pt x="310" y="909"/>
                    </a:cubicBezTo>
                    <a:cubicBezTo>
                      <a:pt x="487" y="909"/>
                      <a:pt x="603" y="719"/>
                      <a:pt x="634" y="472"/>
                    </a:cubicBezTo>
                    <a:cubicBezTo>
                      <a:pt x="668" y="238"/>
                      <a:pt x="568" y="5"/>
                      <a:pt x="401" y="5"/>
                    </a:cubicBezTo>
                    <a:cubicBezTo>
                      <a:pt x="387" y="2"/>
                      <a:pt x="372"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174650" y="2192375"/>
                <a:ext cx="14200" cy="6375"/>
              </a:xfrm>
              <a:custGeom>
                <a:avLst/>
                <a:gdLst/>
                <a:ahLst/>
                <a:cxnLst/>
                <a:rect l="l" t="t" r="r" b="b"/>
                <a:pathLst>
                  <a:path w="568" h="255" extrusionOk="0">
                    <a:moveTo>
                      <a:pt x="567" y="1"/>
                    </a:moveTo>
                    <a:lnTo>
                      <a:pt x="0" y="168"/>
                    </a:lnTo>
                    <a:cubicBezTo>
                      <a:pt x="55" y="230"/>
                      <a:pt x="115" y="254"/>
                      <a:pt x="176" y="254"/>
                    </a:cubicBezTo>
                    <a:cubicBezTo>
                      <a:pt x="372" y="254"/>
                      <a:pt x="567"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245525" y="2204050"/>
                <a:ext cx="16700" cy="23375"/>
              </a:xfrm>
              <a:custGeom>
                <a:avLst/>
                <a:gdLst/>
                <a:ahLst/>
                <a:cxnLst/>
                <a:rect l="l" t="t" r="r" b="b"/>
                <a:pathLst>
                  <a:path w="668" h="935" extrusionOk="0">
                    <a:moveTo>
                      <a:pt x="367" y="1"/>
                    </a:moveTo>
                    <a:cubicBezTo>
                      <a:pt x="201" y="1"/>
                      <a:pt x="34" y="168"/>
                      <a:pt x="34" y="434"/>
                    </a:cubicBezTo>
                    <a:cubicBezTo>
                      <a:pt x="0" y="668"/>
                      <a:pt x="100" y="901"/>
                      <a:pt x="267" y="935"/>
                    </a:cubicBezTo>
                    <a:cubicBezTo>
                      <a:pt x="434" y="935"/>
                      <a:pt x="601" y="768"/>
                      <a:pt x="634" y="501"/>
                    </a:cubicBezTo>
                    <a:cubicBezTo>
                      <a:pt x="668" y="268"/>
                      <a:pt x="567" y="34"/>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253850" y="2200725"/>
                <a:ext cx="14225" cy="6000"/>
              </a:xfrm>
              <a:custGeom>
                <a:avLst/>
                <a:gdLst/>
                <a:ahLst/>
                <a:cxnLst/>
                <a:rect l="l" t="t" r="r" b="b"/>
                <a:pathLst>
                  <a:path w="569" h="240" extrusionOk="0">
                    <a:moveTo>
                      <a:pt x="568" y="0"/>
                    </a:moveTo>
                    <a:lnTo>
                      <a:pt x="1" y="134"/>
                    </a:lnTo>
                    <a:cubicBezTo>
                      <a:pt x="61" y="211"/>
                      <a:pt x="128" y="240"/>
                      <a:pt x="194" y="240"/>
                    </a:cubicBezTo>
                    <a:cubicBezTo>
                      <a:pt x="384" y="240"/>
                      <a:pt x="568"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150450" y="2150100"/>
                <a:ext cx="42550" cy="15625"/>
              </a:xfrm>
              <a:custGeom>
                <a:avLst/>
                <a:gdLst/>
                <a:ahLst/>
                <a:cxnLst/>
                <a:rect l="l" t="t" r="r" b="b"/>
                <a:pathLst>
                  <a:path w="1702" h="625" extrusionOk="0">
                    <a:moveTo>
                      <a:pt x="1119" y="0"/>
                    </a:moveTo>
                    <a:cubicBezTo>
                      <a:pt x="722" y="0"/>
                      <a:pt x="344" y="119"/>
                      <a:pt x="34" y="357"/>
                    </a:cubicBezTo>
                    <a:cubicBezTo>
                      <a:pt x="1" y="424"/>
                      <a:pt x="1" y="524"/>
                      <a:pt x="34" y="591"/>
                    </a:cubicBezTo>
                    <a:cubicBezTo>
                      <a:pt x="67" y="624"/>
                      <a:pt x="101" y="624"/>
                      <a:pt x="167" y="624"/>
                    </a:cubicBezTo>
                    <a:cubicBezTo>
                      <a:pt x="201" y="624"/>
                      <a:pt x="234" y="624"/>
                      <a:pt x="268" y="591"/>
                    </a:cubicBezTo>
                    <a:cubicBezTo>
                      <a:pt x="502" y="404"/>
                      <a:pt x="801" y="299"/>
                      <a:pt x="1109" y="299"/>
                    </a:cubicBezTo>
                    <a:cubicBezTo>
                      <a:pt x="1240" y="299"/>
                      <a:pt x="1372" y="318"/>
                      <a:pt x="1502" y="357"/>
                    </a:cubicBezTo>
                    <a:cubicBezTo>
                      <a:pt x="1514" y="364"/>
                      <a:pt x="1527" y="366"/>
                      <a:pt x="1541" y="366"/>
                    </a:cubicBezTo>
                    <a:cubicBezTo>
                      <a:pt x="1603" y="366"/>
                      <a:pt x="1675" y="312"/>
                      <a:pt x="1702" y="257"/>
                    </a:cubicBezTo>
                    <a:cubicBezTo>
                      <a:pt x="1702" y="157"/>
                      <a:pt x="1669" y="91"/>
                      <a:pt x="1602" y="57"/>
                    </a:cubicBezTo>
                    <a:cubicBezTo>
                      <a:pt x="1440" y="19"/>
                      <a:pt x="1278" y="0"/>
                      <a:pt x="1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241350" y="2156150"/>
                <a:ext cx="39225" cy="18750"/>
              </a:xfrm>
              <a:custGeom>
                <a:avLst/>
                <a:gdLst/>
                <a:ahLst/>
                <a:cxnLst/>
                <a:rect l="l" t="t" r="r" b="b"/>
                <a:pathLst>
                  <a:path w="1569" h="750" extrusionOk="0">
                    <a:moveTo>
                      <a:pt x="348" y="1"/>
                    </a:moveTo>
                    <a:cubicBezTo>
                      <a:pt x="278" y="1"/>
                      <a:pt x="206" y="6"/>
                      <a:pt x="134" y="15"/>
                    </a:cubicBezTo>
                    <a:cubicBezTo>
                      <a:pt x="67" y="15"/>
                      <a:pt x="1" y="115"/>
                      <a:pt x="34" y="182"/>
                    </a:cubicBezTo>
                    <a:cubicBezTo>
                      <a:pt x="34" y="282"/>
                      <a:pt x="134" y="316"/>
                      <a:pt x="201" y="316"/>
                    </a:cubicBezTo>
                    <a:cubicBezTo>
                      <a:pt x="241" y="312"/>
                      <a:pt x="280" y="311"/>
                      <a:pt x="320" y="311"/>
                    </a:cubicBezTo>
                    <a:cubicBezTo>
                      <a:pt x="674" y="311"/>
                      <a:pt x="998" y="446"/>
                      <a:pt x="1268" y="716"/>
                    </a:cubicBezTo>
                    <a:cubicBezTo>
                      <a:pt x="1302" y="716"/>
                      <a:pt x="1335" y="749"/>
                      <a:pt x="1368" y="749"/>
                    </a:cubicBezTo>
                    <a:cubicBezTo>
                      <a:pt x="1502" y="749"/>
                      <a:pt x="1568" y="582"/>
                      <a:pt x="1468" y="482"/>
                    </a:cubicBezTo>
                    <a:cubicBezTo>
                      <a:pt x="1154" y="168"/>
                      <a:pt x="767" y="1"/>
                      <a:pt x="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025200" y="2063925"/>
                <a:ext cx="287900" cy="240225"/>
              </a:xfrm>
              <a:custGeom>
                <a:avLst/>
                <a:gdLst/>
                <a:ahLst/>
                <a:cxnLst/>
                <a:rect l="l" t="t" r="r" b="b"/>
                <a:pathLst>
                  <a:path w="11516" h="9609" extrusionOk="0">
                    <a:moveTo>
                      <a:pt x="5445" y="1"/>
                    </a:moveTo>
                    <a:cubicBezTo>
                      <a:pt x="868" y="1"/>
                      <a:pt x="0" y="7049"/>
                      <a:pt x="2275" y="9609"/>
                    </a:cubicBezTo>
                    <a:cubicBezTo>
                      <a:pt x="2275" y="9609"/>
                      <a:pt x="1275" y="7474"/>
                      <a:pt x="2409" y="6039"/>
                    </a:cubicBezTo>
                    <a:cubicBezTo>
                      <a:pt x="2409" y="6039"/>
                      <a:pt x="4210" y="3704"/>
                      <a:pt x="4277" y="1736"/>
                    </a:cubicBezTo>
                    <a:cubicBezTo>
                      <a:pt x="4277" y="1736"/>
                      <a:pt x="5023" y="1551"/>
                      <a:pt x="5983" y="1551"/>
                    </a:cubicBezTo>
                    <a:cubicBezTo>
                      <a:pt x="7844" y="1551"/>
                      <a:pt x="10510" y="2247"/>
                      <a:pt x="10114" y="6340"/>
                    </a:cubicBezTo>
                    <a:cubicBezTo>
                      <a:pt x="10114" y="6340"/>
                      <a:pt x="11515" y="936"/>
                      <a:pt x="6245" y="68"/>
                    </a:cubicBezTo>
                    <a:cubicBezTo>
                      <a:pt x="5967" y="23"/>
                      <a:pt x="5700" y="1"/>
                      <a:pt x="54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2021700" y="2196550"/>
                <a:ext cx="74575" cy="67450"/>
              </a:xfrm>
              <a:custGeom>
                <a:avLst/>
                <a:gdLst/>
                <a:ahLst/>
                <a:cxnLst/>
                <a:rect l="l" t="t" r="r" b="b"/>
                <a:pathLst>
                  <a:path w="2983" h="2698" extrusionOk="0">
                    <a:moveTo>
                      <a:pt x="1656" y="0"/>
                    </a:moveTo>
                    <a:cubicBezTo>
                      <a:pt x="702" y="0"/>
                      <a:pt x="0" y="1875"/>
                      <a:pt x="2282" y="2669"/>
                    </a:cubicBezTo>
                    <a:cubicBezTo>
                      <a:pt x="2328" y="2688"/>
                      <a:pt x="2373" y="2697"/>
                      <a:pt x="2415" y="2697"/>
                    </a:cubicBezTo>
                    <a:cubicBezTo>
                      <a:pt x="2678" y="2697"/>
                      <a:pt x="2863" y="2330"/>
                      <a:pt x="2949" y="1468"/>
                    </a:cubicBezTo>
                    <a:cubicBezTo>
                      <a:pt x="2982" y="701"/>
                      <a:pt x="2415" y="67"/>
                      <a:pt x="1682" y="1"/>
                    </a:cubicBezTo>
                    <a:cubicBezTo>
                      <a:pt x="1673" y="0"/>
                      <a:pt x="1665" y="0"/>
                      <a:pt x="165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2162125" y="2270775"/>
                <a:ext cx="50075" cy="35925"/>
              </a:xfrm>
              <a:custGeom>
                <a:avLst/>
                <a:gdLst/>
                <a:ahLst/>
                <a:cxnLst/>
                <a:rect l="l" t="t" r="r" b="b"/>
                <a:pathLst>
                  <a:path w="2003" h="1437" extrusionOk="0">
                    <a:moveTo>
                      <a:pt x="101" y="0"/>
                    </a:moveTo>
                    <a:cubicBezTo>
                      <a:pt x="34" y="34"/>
                      <a:pt x="1" y="134"/>
                      <a:pt x="1" y="200"/>
                    </a:cubicBezTo>
                    <a:cubicBezTo>
                      <a:pt x="259" y="944"/>
                      <a:pt x="956" y="1436"/>
                      <a:pt x="1727" y="1436"/>
                    </a:cubicBezTo>
                    <a:cubicBezTo>
                      <a:pt x="1752" y="1436"/>
                      <a:pt x="1777" y="1436"/>
                      <a:pt x="1802" y="1435"/>
                    </a:cubicBezTo>
                    <a:lnTo>
                      <a:pt x="1869" y="1435"/>
                    </a:lnTo>
                    <a:cubicBezTo>
                      <a:pt x="1935" y="1401"/>
                      <a:pt x="2002" y="1335"/>
                      <a:pt x="2002" y="1268"/>
                    </a:cubicBezTo>
                    <a:cubicBezTo>
                      <a:pt x="2002" y="1168"/>
                      <a:pt x="1935" y="1134"/>
                      <a:pt x="1835" y="1134"/>
                    </a:cubicBezTo>
                    <a:cubicBezTo>
                      <a:pt x="1790" y="1139"/>
                      <a:pt x="1745" y="1141"/>
                      <a:pt x="1700" y="1141"/>
                    </a:cubicBezTo>
                    <a:cubicBezTo>
                      <a:pt x="1080" y="1141"/>
                      <a:pt x="487" y="722"/>
                      <a:pt x="301" y="100"/>
                    </a:cubicBezTo>
                    <a:cubicBezTo>
                      <a:pt x="268" y="34"/>
                      <a:pt x="201" y="0"/>
                      <a:pt x="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1999525" y="2025375"/>
                <a:ext cx="284450" cy="196500"/>
              </a:xfrm>
              <a:custGeom>
                <a:avLst/>
                <a:gdLst/>
                <a:ahLst/>
                <a:cxnLst/>
                <a:rect l="l" t="t" r="r" b="b"/>
                <a:pathLst>
                  <a:path w="11378" h="7860" extrusionOk="0">
                    <a:moveTo>
                      <a:pt x="6625" y="1"/>
                    </a:moveTo>
                    <a:cubicBezTo>
                      <a:pt x="5555" y="1"/>
                      <a:pt x="4229" y="366"/>
                      <a:pt x="2735" y="1544"/>
                    </a:cubicBezTo>
                    <a:cubicBezTo>
                      <a:pt x="934" y="2811"/>
                      <a:pt x="367" y="5180"/>
                      <a:pt x="1368" y="7148"/>
                    </a:cubicBezTo>
                    <a:cubicBezTo>
                      <a:pt x="1034" y="7581"/>
                      <a:pt x="0" y="7848"/>
                      <a:pt x="0" y="7848"/>
                    </a:cubicBezTo>
                    <a:cubicBezTo>
                      <a:pt x="111" y="7856"/>
                      <a:pt x="225" y="7860"/>
                      <a:pt x="342" y="7860"/>
                    </a:cubicBezTo>
                    <a:cubicBezTo>
                      <a:pt x="4203" y="7860"/>
                      <a:pt x="11244" y="3693"/>
                      <a:pt x="11341" y="1977"/>
                    </a:cubicBezTo>
                    <a:cubicBezTo>
                      <a:pt x="11377" y="1031"/>
                      <a:pt x="10830" y="811"/>
                      <a:pt x="10313" y="811"/>
                    </a:cubicBezTo>
                    <a:cubicBezTo>
                      <a:pt x="9865" y="811"/>
                      <a:pt x="9440" y="977"/>
                      <a:pt x="9440" y="977"/>
                    </a:cubicBezTo>
                    <a:cubicBezTo>
                      <a:pt x="9440" y="977"/>
                      <a:pt x="8374" y="1"/>
                      <a:pt x="6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2127950" y="2082300"/>
                <a:ext cx="142625" cy="141800"/>
              </a:xfrm>
              <a:custGeom>
                <a:avLst/>
                <a:gdLst/>
                <a:ahLst/>
                <a:cxnLst/>
                <a:rect l="l" t="t" r="r" b="b"/>
                <a:pathLst>
                  <a:path w="5705" h="5672" extrusionOk="0">
                    <a:moveTo>
                      <a:pt x="5604" y="1"/>
                    </a:moveTo>
                    <a:cubicBezTo>
                      <a:pt x="5537" y="1"/>
                      <a:pt x="5504" y="34"/>
                      <a:pt x="5504" y="101"/>
                    </a:cubicBezTo>
                    <a:cubicBezTo>
                      <a:pt x="5471" y="134"/>
                      <a:pt x="5104" y="3737"/>
                      <a:pt x="67" y="5471"/>
                    </a:cubicBezTo>
                    <a:cubicBezTo>
                      <a:pt x="33" y="5505"/>
                      <a:pt x="0" y="5538"/>
                      <a:pt x="33" y="5605"/>
                    </a:cubicBezTo>
                    <a:cubicBezTo>
                      <a:pt x="33" y="5638"/>
                      <a:pt x="67" y="5671"/>
                      <a:pt x="133" y="5671"/>
                    </a:cubicBezTo>
                    <a:lnTo>
                      <a:pt x="167" y="5671"/>
                    </a:lnTo>
                    <a:cubicBezTo>
                      <a:pt x="5337" y="3903"/>
                      <a:pt x="5704" y="134"/>
                      <a:pt x="5704" y="101"/>
                    </a:cubicBezTo>
                    <a:cubicBezTo>
                      <a:pt x="5704" y="34"/>
                      <a:pt x="5671" y="1"/>
                      <a:pt x="5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2293050" y="2445900"/>
                <a:ext cx="241025" cy="588000"/>
              </a:xfrm>
              <a:custGeom>
                <a:avLst/>
                <a:gdLst/>
                <a:ahLst/>
                <a:cxnLst/>
                <a:rect l="l" t="t" r="r" b="b"/>
                <a:pathLst>
                  <a:path w="9641" h="23520" extrusionOk="0">
                    <a:moveTo>
                      <a:pt x="2269" y="0"/>
                    </a:moveTo>
                    <a:lnTo>
                      <a:pt x="1402" y="4870"/>
                    </a:lnTo>
                    <a:cubicBezTo>
                      <a:pt x="1402" y="4870"/>
                      <a:pt x="7339" y="9407"/>
                      <a:pt x="7239" y="10908"/>
                    </a:cubicBezTo>
                    <a:cubicBezTo>
                      <a:pt x="7173" y="12409"/>
                      <a:pt x="1402" y="18080"/>
                      <a:pt x="1402" y="18080"/>
                    </a:cubicBezTo>
                    <a:cubicBezTo>
                      <a:pt x="1402" y="18080"/>
                      <a:pt x="1" y="18914"/>
                      <a:pt x="301" y="19514"/>
                    </a:cubicBezTo>
                    <a:cubicBezTo>
                      <a:pt x="601" y="20115"/>
                      <a:pt x="2469" y="23450"/>
                      <a:pt x="2736" y="23517"/>
                    </a:cubicBezTo>
                    <a:cubicBezTo>
                      <a:pt x="2741" y="23519"/>
                      <a:pt x="2747" y="23519"/>
                      <a:pt x="2754" y="23519"/>
                    </a:cubicBezTo>
                    <a:cubicBezTo>
                      <a:pt x="3066" y="23519"/>
                      <a:pt x="5271" y="22049"/>
                      <a:pt x="5271" y="22049"/>
                    </a:cubicBezTo>
                    <a:lnTo>
                      <a:pt x="2569" y="19514"/>
                    </a:lnTo>
                    <a:cubicBezTo>
                      <a:pt x="2569" y="19514"/>
                      <a:pt x="9474" y="14210"/>
                      <a:pt x="9574" y="11242"/>
                    </a:cubicBezTo>
                    <a:cubicBezTo>
                      <a:pt x="9641" y="8273"/>
                      <a:pt x="3870" y="667"/>
                      <a:pt x="226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1956150" y="2400875"/>
                <a:ext cx="123450" cy="426975"/>
              </a:xfrm>
              <a:custGeom>
                <a:avLst/>
                <a:gdLst/>
                <a:ahLst/>
                <a:cxnLst/>
                <a:rect l="l" t="t" r="r" b="b"/>
                <a:pathLst>
                  <a:path w="4938" h="17079" extrusionOk="0">
                    <a:moveTo>
                      <a:pt x="1969" y="0"/>
                    </a:moveTo>
                    <a:cubicBezTo>
                      <a:pt x="401" y="3169"/>
                      <a:pt x="0" y="16645"/>
                      <a:pt x="0" y="16645"/>
                    </a:cubicBezTo>
                    <a:lnTo>
                      <a:pt x="2102" y="17079"/>
                    </a:lnTo>
                    <a:cubicBezTo>
                      <a:pt x="2102" y="17079"/>
                      <a:pt x="4937" y="3536"/>
                      <a:pt x="4771" y="2468"/>
                    </a:cubicBezTo>
                    <a:lnTo>
                      <a:pt x="3603" y="100"/>
                    </a:lnTo>
                    <a:lnTo>
                      <a:pt x="19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198825" y="2414200"/>
                <a:ext cx="150975" cy="448675"/>
              </a:xfrm>
              <a:custGeom>
                <a:avLst/>
                <a:gdLst/>
                <a:ahLst/>
                <a:cxnLst/>
                <a:rect l="l" t="t" r="r" b="b"/>
                <a:pathLst>
                  <a:path w="6039" h="17947" extrusionOk="0">
                    <a:moveTo>
                      <a:pt x="3336" y="1"/>
                    </a:moveTo>
                    <a:lnTo>
                      <a:pt x="834" y="2302"/>
                    </a:lnTo>
                    <a:cubicBezTo>
                      <a:pt x="0" y="3370"/>
                      <a:pt x="1068" y="17947"/>
                      <a:pt x="1068" y="17947"/>
                    </a:cubicBezTo>
                    <a:lnTo>
                      <a:pt x="4904" y="17613"/>
                    </a:lnTo>
                    <a:lnTo>
                      <a:pt x="6038" y="1268"/>
                    </a:lnTo>
                    <a:cubicBezTo>
                      <a:pt x="6038" y="1268"/>
                      <a:pt x="5538" y="60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219675" y="2380150"/>
                <a:ext cx="122600" cy="91625"/>
              </a:xfrm>
              <a:custGeom>
                <a:avLst/>
                <a:gdLst/>
                <a:ahLst/>
                <a:cxnLst/>
                <a:rect l="l" t="t" r="r" b="b"/>
                <a:pathLst>
                  <a:path w="4904" h="3665" extrusionOk="0">
                    <a:moveTo>
                      <a:pt x="3108" y="1"/>
                    </a:moveTo>
                    <a:cubicBezTo>
                      <a:pt x="2180" y="1"/>
                      <a:pt x="0" y="3664"/>
                      <a:pt x="0" y="3664"/>
                    </a:cubicBezTo>
                    <a:cubicBezTo>
                      <a:pt x="3336" y="3331"/>
                      <a:pt x="4904" y="1696"/>
                      <a:pt x="4837" y="1363"/>
                    </a:cubicBezTo>
                    <a:cubicBezTo>
                      <a:pt x="4737" y="1029"/>
                      <a:pt x="3970" y="929"/>
                      <a:pt x="3970" y="929"/>
                    </a:cubicBezTo>
                    <a:cubicBezTo>
                      <a:pt x="3970" y="929"/>
                      <a:pt x="4103" y="429"/>
                      <a:pt x="3236" y="28"/>
                    </a:cubicBezTo>
                    <a:cubicBezTo>
                      <a:pt x="3197" y="10"/>
                      <a:pt x="3154" y="1"/>
                      <a:pt x="3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005350" y="2365225"/>
                <a:ext cx="70075" cy="97375"/>
              </a:xfrm>
              <a:custGeom>
                <a:avLst/>
                <a:gdLst/>
                <a:ahLst/>
                <a:cxnLst/>
                <a:rect l="l" t="t" r="r" b="b"/>
                <a:pathLst>
                  <a:path w="2803" h="3895" extrusionOk="0">
                    <a:moveTo>
                      <a:pt x="2140" y="1"/>
                    </a:moveTo>
                    <a:cubicBezTo>
                      <a:pt x="1682" y="1"/>
                      <a:pt x="1402" y="926"/>
                      <a:pt x="1402" y="926"/>
                    </a:cubicBezTo>
                    <a:cubicBezTo>
                      <a:pt x="1402" y="926"/>
                      <a:pt x="1238" y="555"/>
                      <a:pt x="972" y="555"/>
                    </a:cubicBezTo>
                    <a:cubicBezTo>
                      <a:pt x="838" y="555"/>
                      <a:pt x="679" y="648"/>
                      <a:pt x="501" y="926"/>
                    </a:cubicBezTo>
                    <a:cubicBezTo>
                      <a:pt x="1" y="1760"/>
                      <a:pt x="2803" y="3894"/>
                      <a:pt x="2803" y="3894"/>
                    </a:cubicBezTo>
                    <a:cubicBezTo>
                      <a:pt x="2803" y="3894"/>
                      <a:pt x="2803" y="225"/>
                      <a:pt x="2269" y="25"/>
                    </a:cubicBezTo>
                    <a:cubicBezTo>
                      <a:pt x="2224" y="8"/>
                      <a:pt x="2181" y="1"/>
                      <a:pt x="2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2322250" y="2533450"/>
                <a:ext cx="20875" cy="129300"/>
              </a:xfrm>
              <a:custGeom>
                <a:avLst/>
                <a:gdLst/>
                <a:ahLst/>
                <a:cxnLst/>
                <a:rect l="l" t="t" r="r" b="b"/>
                <a:pathLst>
                  <a:path w="835" h="5172" extrusionOk="0">
                    <a:moveTo>
                      <a:pt x="167" y="1"/>
                    </a:moveTo>
                    <a:cubicBezTo>
                      <a:pt x="0" y="1702"/>
                      <a:pt x="100" y="3470"/>
                      <a:pt x="501" y="5171"/>
                    </a:cubicBezTo>
                    <a:lnTo>
                      <a:pt x="834" y="434"/>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2318900" y="2445900"/>
                <a:ext cx="225200" cy="463675"/>
              </a:xfrm>
              <a:custGeom>
                <a:avLst/>
                <a:gdLst/>
                <a:ahLst/>
                <a:cxnLst/>
                <a:rect l="l" t="t" r="r" b="b"/>
                <a:pathLst>
                  <a:path w="9008" h="18547" extrusionOk="0">
                    <a:moveTo>
                      <a:pt x="1235" y="0"/>
                    </a:moveTo>
                    <a:cubicBezTo>
                      <a:pt x="1235" y="0"/>
                      <a:pt x="701" y="401"/>
                      <a:pt x="368" y="2535"/>
                    </a:cubicBezTo>
                    <a:cubicBezTo>
                      <a:pt x="1" y="4670"/>
                      <a:pt x="835" y="5371"/>
                      <a:pt x="835" y="5371"/>
                    </a:cubicBezTo>
                    <a:cubicBezTo>
                      <a:pt x="835" y="5371"/>
                      <a:pt x="5071" y="8373"/>
                      <a:pt x="5305" y="9774"/>
                    </a:cubicBezTo>
                    <a:cubicBezTo>
                      <a:pt x="5505" y="11208"/>
                      <a:pt x="835" y="17046"/>
                      <a:pt x="835" y="17046"/>
                    </a:cubicBezTo>
                    <a:lnTo>
                      <a:pt x="3036" y="18547"/>
                    </a:lnTo>
                    <a:cubicBezTo>
                      <a:pt x="3036" y="18547"/>
                      <a:pt x="8774" y="13910"/>
                      <a:pt x="8874" y="10841"/>
                    </a:cubicBezTo>
                    <a:cubicBezTo>
                      <a:pt x="9007" y="7773"/>
                      <a:pt x="2403" y="467"/>
                      <a:pt x="1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1621750" y="3083025"/>
                <a:ext cx="78400" cy="71150"/>
              </a:xfrm>
              <a:custGeom>
                <a:avLst/>
                <a:gdLst/>
                <a:ahLst/>
                <a:cxnLst/>
                <a:rect l="l" t="t" r="r" b="b"/>
                <a:pathLst>
                  <a:path w="3136" h="2846" extrusionOk="0">
                    <a:moveTo>
                      <a:pt x="300" y="0"/>
                    </a:moveTo>
                    <a:cubicBezTo>
                      <a:pt x="167" y="367"/>
                      <a:pt x="67" y="801"/>
                      <a:pt x="0" y="1201"/>
                    </a:cubicBezTo>
                    <a:cubicBezTo>
                      <a:pt x="0" y="1535"/>
                      <a:pt x="801" y="2402"/>
                      <a:pt x="1368" y="2736"/>
                    </a:cubicBezTo>
                    <a:cubicBezTo>
                      <a:pt x="1503" y="2815"/>
                      <a:pt x="1674" y="2845"/>
                      <a:pt x="1856" y="2845"/>
                    </a:cubicBezTo>
                    <a:cubicBezTo>
                      <a:pt x="2439" y="2845"/>
                      <a:pt x="3136" y="2535"/>
                      <a:pt x="3136" y="2535"/>
                    </a:cubicBezTo>
                    <a:lnTo>
                      <a:pt x="1802" y="467"/>
                    </a:lnTo>
                    <a:lnTo>
                      <a:pt x="300"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International Banking Day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2097</Words>
  <Application>Microsoft Office PowerPoint</Application>
  <PresentationFormat>Peragaan Layar (16:9)</PresentationFormat>
  <Paragraphs>399</Paragraphs>
  <Slides>57</Slides>
  <Notes>57</Notes>
  <HiddenSlides>0</HiddenSlides>
  <MMClips>0</MMClips>
  <ScaleCrop>false</ScaleCrop>
  <HeadingPairs>
    <vt:vector size="6" baseType="variant">
      <vt:variant>
        <vt:lpstr>Font Dipakai</vt:lpstr>
      </vt:variant>
      <vt:variant>
        <vt:i4>21</vt:i4>
      </vt:variant>
      <vt:variant>
        <vt:lpstr>Tema</vt:lpstr>
      </vt:variant>
      <vt:variant>
        <vt:i4>2</vt:i4>
      </vt:variant>
      <vt:variant>
        <vt:lpstr>Judul Slide</vt:lpstr>
      </vt:variant>
      <vt:variant>
        <vt:i4>57</vt:i4>
      </vt:variant>
    </vt:vector>
  </HeadingPairs>
  <TitlesOfParts>
    <vt:vector size="80" baseType="lpstr">
      <vt:lpstr>Proxima Nova</vt:lpstr>
      <vt:lpstr>Barlow Medium</vt:lpstr>
      <vt:lpstr>Lato</vt:lpstr>
      <vt:lpstr>Bebas Neue</vt:lpstr>
      <vt:lpstr>Proxima Nova Semibold</vt:lpstr>
      <vt:lpstr>Calibri</vt:lpstr>
      <vt:lpstr>Roboto Medium</vt:lpstr>
      <vt:lpstr>Patrick Hand</vt:lpstr>
      <vt:lpstr>var(--h3_typography-font-family)</vt:lpstr>
      <vt:lpstr>Montserrat ExtraBold</vt:lpstr>
      <vt:lpstr>Poppins</vt:lpstr>
      <vt:lpstr>Montserrat</vt:lpstr>
      <vt:lpstr>Times New Roman</vt:lpstr>
      <vt:lpstr>Montserrat Medium</vt:lpstr>
      <vt:lpstr>var(--h4_typography-font-family)</vt:lpstr>
      <vt:lpstr>Roboto</vt:lpstr>
      <vt:lpstr>Amatic SC</vt:lpstr>
      <vt:lpstr>Fira Sans</vt:lpstr>
      <vt:lpstr>Anaheim</vt:lpstr>
      <vt:lpstr>Roboto Condensed Light</vt:lpstr>
      <vt:lpstr>Arial</vt:lpstr>
      <vt:lpstr>International Banking Day by Slidesgo</vt:lpstr>
      <vt:lpstr>Slidesgo Final Pages</vt:lpstr>
      <vt:lpstr>Aspek Manajemen Keuangan Dalam Bisnis</vt:lpstr>
      <vt:lpstr>Pengertian</vt:lpstr>
      <vt:lpstr>Tujuan Manajemen Keuangan</vt:lpstr>
      <vt:lpstr>Presentasi PowerPoint</vt:lpstr>
      <vt:lpstr>Ruang Lingkup Manajemen Keuangan</vt:lpstr>
      <vt:lpstr>Prinsip Manajemen Keuangan</vt:lpstr>
      <vt:lpstr>Tips Mengelola Manajemen Keuangan</vt:lpstr>
      <vt:lpstr>Kesimpulan</vt:lpstr>
      <vt:lpstr>Selesai</vt:lpstr>
      <vt:lpstr>Objectives</vt:lpstr>
      <vt:lpstr>Objectives</vt:lpstr>
      <vt:lpstr>Neraca (Balance sheet)</vt:lpstr>
      <vt:lpstr>Obstacles</vt:lpstr>
      <vt:lpstr>Obstacles</vt:lpstr>
      <vt:lpstr>Laporan Keuangan Sederhana</vt:lpstr>
      <vt:lpstr>Key elements</vt:lpstr>
      <vt:lpstr>Risks</vt:lpstr>
      <vt:lpstr>A picture is worth a thousand words</vt:lpstr>
      <vt:lpstr>150,000</vt:lpstr>
      <vt:lpstr>386,000 km</vt:lpstr>
      <vt:lpstr>25%</vt:lpstr>
      <vt:lpstr>Structure of banking industry</vt:lpstr>
      <vt:lpstr>Global overview of banking</vt:lpstr>
      <vt:lpstr>Number of new banks</vt:lpstr>
      <vt:lpstr>The benefits of banking</vt:lpstr>
      <vt:lpstr>History of the event</vt:lpstr>
      <vt:lpstr>When is it celebrated?</vt:lpstr>
      <vt:lpstr>Banking progress</vt:lpstr>
      <vt:lpstr>Diagram of banking</vt:lpstr>
      <vt:lpstr>Digital banking market</vt:lpstr>
      <vt:lpstr>Conclusions</vt:lpstr>
      <vt:lpstr>Mockup: PC</vt:lpstr>
      <vt:lpstr>Phone app</vt:lpstr>
      <vt:lpstr>Jenna Doe</vt:lpstr>
      <vt:lpstr>Thanks!</vt:lpstr>
      <vt:lpstr>Icon pack: economy | filled</vt:lpstr>
      <vt:lpstr>Alternative resources</vt:lpstr>
      <vt:lpstr>Resources</vt:lpstr>
      <vt:lpstr>Resources</vt:lpstr>
      <vt:lpstr>Instructions for use</vt:lpstr>
      <vt:lpstr>Instructions for use (premium users)</vt:lpstr>
      <vt:lpstr>Fonts &amp; colors used</vt:lpstr>
      <vt:lpstr>Storyset</vt:lpstr>
      <vt:lpstr>Use our editable graphic resources...</vt:lpstr>
      <vt:lpstr>Presentasi PowerPoint</vt:lpstr>
      <vt:lpstr>Presentasi PowerPoint</vt:lpstr>
      <vt:lpstr>Presentasi PowerPoint</vt:lpstr>
      <vt:lpstr>Presentasi PowerPoint</vt:lpstr>
      <vt:lpstr>Presentasi PowerPoint</vt:lpstr>
      <vt:lpstr>...and our sets of editable icons</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Aspek Manajemen Keuangan Dalam Bisnis</dc:title>
  <dc:creator>ASUS</dc:creator>
  <cp:lastModifiedBy>Muhammad Luthfi Darmawan</cp:lastModifiedBy>
  <cp:revision>9</cp:revision>
  <dcterms:modified xsi:type="dcterms:W3CDTF">2022-10-17T17:19:19Z</dcterms:modified>
</cp:coreProperties>
</file>